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3.xml" ContentType="application/vnd.openxmlformats-officedocument.theme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theme/theme4.xml" ContentType="application/vnd.openxmlformats-officedocument.theme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809" r:id="rId5"/>
    <p:sldMasterId id="2147483799" r:id="rId6"/>
    <p:sldMasterId id="2147483660" r:id="rId7"/>
    <p:sldMasterId id="2147483834" r:id="rId8"/>
  </p:sldMasterIdLst>
  <p:notesMasterIdLst>
    <p:notesMasterId r:id="rId34"/>
  </p:notesMasterIdLst>
  <p:handoutMasterIdLst>
    <p:handoutMasterId r:id="rId35"/>
  </p:handoutMasterIdLst>
  <p:sldIdLst>
    <p:sldId id="1592" r:id="rId9"/>
    <p:sldId id="2076137070" r:id="rId10"/>
    <p:sldId id="2076137162" r:id="rId11"/>
    <p:sldId id="2076137139" r:id="rId12"/>
    <p:sldId id="2076137142" r:id="rId13"/>
    <p:sldId id="2076137144" r:id="rId14"/>
    <p:sldId id="2076137154" r:id="rId15"/>
    <p:sldId id="2076137155" r:id="rId16"/>
    <p:sldId id="2076137131" r:id="rId17"/>
    <p:sldId id="256" r:id="rId18"/>
    <p:sldId id="2076137164" r:id="rId19"/>
    <p:sldId id="2076137165" r:id="rId20"/>
    <p:sldId id="2076137166" r:id="rId21"/>
    <p:sldId id="2076137167" r:id="rId22"/>
    <p:sldId id="2076137168" r:id="rId23"/>
    <p:sldId id="2076137163" r:id="rId24"/>
    <p:sldId id="2076137134" r:id="rId25"/>
    <p:sldId id="2076137143" r:id="rId26"/>
    <p:sldId id="2076137147" r:id="rId27"/>
    <p:sldId id="2076137148" r:id="rId28"/>
    <p:sldId id="2076137115" r:id="rId29"/>
    <p:sldId id="2076137104" r:id="rId30"/>
    <p:sldId id="2076137103" r:id="rId31"/>
    <p:sldId id="2076137083" r:id="rId32"/>
    <p:sldId id="2076137067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B9C4DD57-D5BE-E6D2-C564-58175440D723}" name="Manas Maheshwari" initials="MM" userId="S::manasma@microsoft.com::1e5921e7-d53e-4b6c-8584-37e018b85266" providerId="AD"/>
  <p188:author id="{BA4DA892-F4F4-8B6C-2489-55441FB0A538}" name="Sally Shi" initials="SS" userId="S::sashi@microsoft.com::3dd53fc4-fdbd-42d3-9029-c880e2f871dc" providerId="AD"/>
  <p188:author id="{6469139E-9797-2783-80EC-8250F7C7096E}" name="Ramana Sridhar Vaidyanathan" initials="RSV" userId="S::ramanasr@microsoft.com::62aee484-151a-452b-9531-bfea4e57a9e8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amana Sridhar Vaidyanathan" initials="RSV" lastIdx="3" clrIdx="0">
    <p:extLst>
      <p:ext uri="{19B8F6BF-5375-455C-9EA6-DF929625EA0E}">
        <p15:presenceInfo xmlns:p15="http://schemas.microsoft.com/office/powerpoint/2012/main" userId="S::ramanasr@microsoft.com::62aee484-151a-452b-9531-bfea4e57a9e8" providerId="AD"/>
      </p:ext>
    </p:extLst>
  </p:cmAuthor>
  <p:cmAuthor id="2" name="Darshan Desai" initials="DD" lastIdx="3" clrIdx="1">
    <p:extLst>
      <p:ext uri="{19B8F6BF-5375-455C-9EA6-DF929625EA0E}">
        <p15:presenceInfo xmlns:p15="http://schemas.microsoft.com/office/powerpoint/2012/main" userId="S::darshand@microsoft.com::0eb44a42-f7cd-4a5b-8443-f2c6dfa42ed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43A5E"/>
    <a:srgbClr val="D9D9D9"/>
    <a:srgbClr val="456B2C"/>
    <a:srgbClr val="A5A5A5"/>
    <a:srgbClr val="D5BDE5"/>
    <a:srgbClr val="1080D9"/>
    <a:srgbClr val="EFEFEF"/>
    <a:srgbClr val="7F7F7F"/>
    <a:srgbClr val="00B6C4"/>
    <a:srgbClr val="FFD9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7FB14A2-AA4C-41E4-B832-8099FAEDB268}" v="81" dt="2021-03-30T17:42:46.245"/>
    <p1510:client id="{6E034215-74B6-43F9-AE52-4034C3DFEF86}" v="169" vWet="171" dt="2021-03-31T03:01:17.594"/>
    <p1510:client id="{A4148288-62E7-48D8-ADE1-893D083E1472}" v="17" dt="2021-03-31T03:01:22.91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slide" Target="slides/slide18.xml"/><Relationship Id="rId39" Type="http://schemas.openxmlformats.org/officeDocument/2006/relationships/theme" Target="theme/theme1.xml"/><Relationship Id="rId21" Type="http://schemas.openxmlformats.org/officeDocument/2006/relationships/slide" Target="slides/slide13.xml"/><Relationship Id="rId34" Type="http://schemas.openxmlformats.org/officeDocument/2006/relationships/notesMaster" Target="notesMasters/notesMaster1.xml"/><Relationship Id="rId42" Type="http://schemas.microsoft.com/office/2018/10/relationships/authors" Target="authors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8.xml"/><Relationship Id="rId20" Type="http://schemas.openxmlformats.org/officeDocument/2006/relationships/slide" Target="slides/slide12.xml"/><Relationship Id="rId29" Type="http://schemas.openxmlformats.org/officeDocument/2006/relationships/slide" Target="slides/slide21.xml"/><Relationship Id="rId41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slide" Target="slides/slide24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commentAuthors" Target="commentAuthors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31" Type="http://schemas.openxmlformats.org/officeDocument/2006/relationships/slide" Target="slides/slide23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handoutMaster" Target="handoutMasters/handoutMaster1.xml"/><Relationship Id="rId8" Type="http://schemas.openxmlformats.org/officeDocument/2006/relationships/slideMaster" Target="slideMasters/slideMaster5.xml"/><Relationship Id="rId3" Type="http://schemas.openxmlformats.org/officeDocument/2006/relationships/customXml" Target="../customXml/item3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slide" Target="slides/slide25.xml"/><Relationship Id="rId38" Type="http://schemas.openxmlformats.org/officeDocument/2006/relationships/viewProps" Target="viewProps.xml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svg"/><Relationship Id="rId1" Type="http://schemas.openxmlformats.org/officeDocument/2006/relationships/image" Target="../media/image34.png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10" Type="http://schemas.openxmlformats.org/officeDocument/2006/relationships/image" Target="../media/image43.svg"/><Relationship Id="rId4" Type="http://schemas.openxmlformats.org/officeDocument/2006/relationships/image" Target="../media/image37.svg"/><Relationship Id="rId9" Type="http://schemas.openxmlformats.org/officeDocument/2006/relationships/image" Target="../media/image42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svg"/><Relationship Id="rId1" Type="http://schemas.openxmlformats.org/officeDocument/2006/relationships/image" Target="../media/image34.png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10" Type="http://schemas.openxmlformats.org/officeDocument/2006/relationships/image" Target="../media/image43.svg"/><Relationship Id="rId4" Type="http://schemas.openxmlformats.org/officeDocument/2006/relationships/image" Target="../media/image37.svg"/><Relationship Id="rId9" Type="http://schemas.openxmlformats.org/officeDocument/2006/relationships/image" Target="../media/image42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7E56006-37D7-401D-BE38-873E3C086DA4}" type="doc">
      <dgm:prSet loTypeId="urn:microsoft.com/office/officeart/2016/7/layout/LinearArrowProcessNumbered" loCatId="process" qsTypeId="urn:microsoft.com/office/officeart/2005/8/quickstyle/simple2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4D2094E7-2FCC-4F3D-BB7C-E5B8DBBA360B}">
      <dgm:prSet phldrT="[Text]" custT="1"/>
      <dgm:spPr/>
      <dgm:t>
        <a:bodyPr/>
        <a:lstStyle/>
        <a:p>
          <a:r>
            <a:rPr lang="en-US" sz="1200" b="1"/>
            <a:t>Scope Alignment</a:t>
          </a:r>
        </a:p>
        <a:p>
          <a:r>
            <a:rPr lang="en-US" sz="1100" i="1"/>
            <a:t>Review high level user experience &amp; schema changes</a:t>
          </a:r>
        </a:p>
      </dgm:t>
    </dgm:pt>
    <dgm:pt modelId="{12622250-FE06-42DD-AE55-16BA7F708ED9}" type="parTrans" cxnId="{FCEEEEE7-9FA1-465D-BB27-CB1A4D06F1A7}">
      <dgm:prSet/>
      <dgm:spPr/>
      <dgm:t>
        <a:bodyPr/>
        <a:lstStyle/>
        <a:p>
          <a:endParaRPr lang="en-US" sz="2800"/>
        </a:p>
      </dgm:t>
    </dgm:pt>
    <dgm:pt modelId="{B42F1F51-1041-43BA-9A96-131D441A8B23}" type="sibTrans" cxnId="{FCEEEEE7-9FA1-465D-BB27-CB1A4D06F1A7}">
      <dgm:prSet phldrT="1" phldr="0"/>
      <dgm:spPr/>
      <dgm:t>
        <a:bodyPr/>
        <a:lstStyle/>
        <a:p>
          <a:r>
            <a:rPr lang="en-US"/>
            <a:t>1</a:t>
          </a:r>
        </a:p>
      </dgm:t>
    </dgm:pt>
    <dgm:pt modelId="{5F92EB02-EBA2-44C3-8059-5E8FED3BBD5F}">
      <dgm:prSet phldrT="[Text]" custT="1"/>
      <dgm:spPr/>
      <dgm:t>
        <a:bodyPr/>
        <a:lstStyle/>
        <a:p>
          <a:r>
            <a:rPr lang="en-US" sz="1200" b="1"/>
            <a:t>Update ADO</a:t>
          </a:r>
          <a:endParaRPr lang="en-US" sz="1400" b="1"/>
        </a:p>
        <a:p>
          <a:r>
            <a:rPr lang="en-US" sz="1100" i="1"/>
            <a:t>Add feature with scope &amp; schema changes</a:t>
          </a:r>
        </a:p>
      </dgm:t>
    </dgm:pt>
    <dgm:pt modelId="{2DC79070-71C3-4517-80DF-E05CD425E6D7}" type="parTrans" cxnId="{C3796BD8-111C-4718-BD01-DD3988E9EC64}">
      <dgm:prSet/>
      <dgm:spPr/>
      <dgm:t>
        <a:bodyPr/>
        <a:lstStyle/>
        <a:p>
          <a:endParaRPr lang="en-US" sz="2800"/>
        </a:p>
      </dgm:t>
    </dgm:pt>
    <dgm:pt modelId="{428CFD4C-1D8B-4833-8A95-569E12453B78}" type="sibTrans" cxnId="{C3796BD8-111C-4718-BD01-DD3988E9EC64}">
      <dgm:prSet phldrT="2" phldr="0"/>
      <dgm:spPr/>
      <dgm:t>
        <a:bodyPr/>
        <a:lstStyle/>
        <a:p>
          <a:r>
            <a:rPr lang="en-US"/>
            <a:t>2</a:t>
          </a:r>
        </a:p>
      </dgm:t>
    </dgm:pt>
    <dgm:pt modelId="{CDFB711F-FC5C-4776-81E1-104CBE3D36C3}">
      <dgm:prSet phldrT="[Text]" custT="1"/>
      <dgm:spPr/>
      <dgm:t>
        <a:bodyPr/>
        <a:lstStyle/>
        <a:p>
          <a:r>
            <a:rPr lang="en-US" sz="1200" b="1"/>
            <a:t>Partner approval</a:t>
          </a:r>
        </a:p>
        <a:p>
          <a:r>
            <a:rPr lang="en-US" sz="1100" i="1"/>
            <a:t>Approval mail to impacted stakeholders</a:t>
          </a:r>
        </a:p>
      </dgm:t>
    </dgm:pt>
    <dgm:pt modelId="{95544228-A67D-4E63-BFFD-1F0721E98F89}" type="parTrans" cxnId="{E0F05973-E4EC-4FDD-9A72-36A09D7783D9}">
      <dgm:prSet/>
      <dgm:spPr/>
      <dgm:t>
        <a:bodyPr/>
        <a:lstStyle/>
        <a:p>
          <a:endParaRPr lang="en-US" sz="2800"/>
        </a:p>
      </dgm:t>
    </dgm:pt>
    <dgm:pt modelId="{8237B763-8AF3-4A48-8EB8-B235140237BF}" type="sibTrans" cxnId="{E0F05973-E4EC-4FDD-9A72-36A09D7783D9}">
      <dgm:prSet phldrT="3" phldr="0"/>
      <dgm:spPr/>
      <dgm:t>
        <a:bodyPr/>
        <a:lstStyle/>
        <a:p>
          <a:r>
            <a:rPr lang="en-US"/>
            <a:t>3</a:t>
          </a:r>
        </a:p>
      </dgm:t>
    </dgm:pt>
    <dgm:pt modelId="{41A6AC5B-FABD-4499-B225-42408CA15537}">
      <dgm:prSet phldrT="[Text]" custT="1"/>
      <dgm:spPr/>
      <dgm:t>
        <a:bodyPr/>
        <a:lstStyle/>
        <a:p>
          <a:r>
            <a:rPr lang="en-US" sz="1200" b="1"/>
            <a:t>Workstream leads PR sign-off</a:t>
          </a:r>
        </a:p>
        <a:p>
          <a:r>
            <a:rPr lang="en-US" sz="1100" b="0" i="1"/>
            <a:t>Dev &amp; PM, code quality, scope alignment, experience quality…</a:t>
          </a:r>
        </a:p>
      </dgm:t>
    </dgm:pt>
    <dgm:pt modelId="{E0194BC3-F2D4-4A8D-AC1F-7AF684C73FEB}" type="parTrans" cxnId="{5CE029BE-7137-4315-BA6C-7EE45BDFD59F}">
      <dgm:prSet/>
      <dgm:spPr/>
      <dgm:t>
        <a:bodyPr/>
        <a:lstStyle/>
        <a:p>
          <a:endParaRPr lang="en-US" sz="2800"/>
        </a:p>
      </dgm:t>
    </dgm:pt>
    <dgm:pt modelId="{F8B691A1-1059-4255-9F33-9113C37EDCC5}" type="sibTrans" cxnId="{5CE029BE-7137-4315-BA6C-7EE45BDFD59F}">
      <dgm:prSet phldrT="5" phldr="0"/>
      <dgm:spPr/>
      <dgm:t>
        <a:bodyPr/>
        <a:lstStyle/>
        <a:p>
          <a:r>
            <a:rPr lang="en-US"/>
            <a:t>5</a:t>
          </a:r>
        </a:p>
      </dgm:t>
    </dgm:pt>
    <dgm:pt modelId="{33B5C459-298C-46FC-A871-6A00A3F49198}">
      <dgm:prSet phldrT="[Text]" custT="1"/>
      <dgm:spPr/>
      <dgm:t>
        <a:bodyPr/>
        <a:lstStyle/>
        <a:p>
          <a:pPr algn="l"/>
          <a:r>
            <a:rPr lang="en-US" sz="1200" b="1"/>
            <a:t>Governance Automation</a:t>
          </a:r>
          <a:endParaRPr lang="en-US" sz="1100" b="1"/>
        </a:p>
        <a:p>
          <a:pPr algn="l"/>
          <a:r>
            <a:rPr lang="en-US" sz="1100" i="1"/>
            <a:t>Schema changes, small scope, permission warning, duplicate components…</a:t>
          </a:r>
        </a:p>
      </dgm:t>
    </dgm:pt>
    <dgm:pt modelId="{E987D0ED-F172-48A5-A72E-B17D50DC977C}" type="parTrans" cxnId="{2002D852-C220-4932-84E5-91897C9EB6FE}">
      <dgm:prSet/>
      <dgm:spPr/>
      <dgm:t>
        <a:bodyPr/>
        <a:lstStyle/>
        <a:p>
          <a:endParaRPr lang="en-US"/>
        </a:p>
      </dgm:t>
    </dgm:pt>
    <dgm:pt modelId="{064DB1B0-9BC1-4351-8E29-5B3D0DBFEBD1}" type="sibTrans" cxnId="{2002D852-C220-4932-84E5-91897C9EB6FE}">
      <dgm:prSet phldrT="4" phldr="0"/>
      <dgm:spPr/>
      <dgm:t>
        <a:bodyPr/>
        <a:lstStyle/>
        <a:p>
          <a:r>
            <a:rPr lang="en-US"/>
            <a:t>4</a:t>
          </a:r>
        </a:p>
      </dgm:t>
    </dgm:pt>
    <dgm:pt modelId="{0FEA5F51-59D5-47C8-8DFC-47F2617327DD}" type="pres">
      <dgm:prSet presAssocID="{07E56006-37D7-401D-BE38-873E3C086DA4}" presName="linearFlow" presStyleCnt="0">
        <dgm:presLayoutVars>
          <dgm:dir/>
          <dgm:animLvl val="lvl"/>
          <dgm:resizeHandles val="exact"/>
        </dgm:presLayoutVars>
      </dgm:prSet>
      <dgm:spPr/>
    </dgm:pt>
    <dgm:pt modelId="{BE472415-FFEE-40EB-8B9C-8E50FA3AEAB5}" type="pres">
      <dgm:prSet presAssocID="{4D2094E7-2FCC-4F3D-BB7C-E5B8DBBA360B}" presName="compositeNode" presStyleCnt="0"/>
      <dgm:spPr/>
    </dgm:pt>
    <dgm:pt modelId="{A3226D6C-EB49-4515-B3DD-41A350FB5940}" type="pres">
      <dgm:prSet presAssocID="{4D2094E7-2FCC-4F3D-BB7C-E5B8DBBA360B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99BDA055-EAF9-4468-8236-F0E80267B850}" type="pres">
      <dgm:prSet presAssocID="{4D2094E7-2FCC-4F3D-BB7C-E5B8DBBA360B}" presName="parSh" presStyleCnt="0"/>
      <dgm:spPr/>
    </dgm:pt>
    <dgm:pt modelId="{A0DE319E-A3E4-4B1A-9F75-D4A75ADDB459}" type="pres">
      <dgm:prSet presAssocID="{4D2094E7-2FCC-4F3D-BB7C-E5B8DBBA360B}" presName="lineNode" presStyleLbl="alignAccFollowNode1" presStyleIdx="0" presStyleCnt="15"/>
      <dgm:spPr/>
    </dgm:pt>
    <dgm:pt modelId="{4BB5EE06-4312-4C31-A37A-C3CBF20A168B}" type="pres">
      <dgm:prSet presAssocID="{4D2094E7-2FCC-4F3D-BB7C-E5B8DBBA360B}" presName="lineArrowNode" presStyleLbl="alignAccFollowNode1" presStyleIdx="1" presStyleCnt="15"/>
      <dgm:spPr/>
    </dgm:pt>
    <dgm:pt modelId="{5CE54BA6-D00D-41EB-8080-636156505F98}" type="pres">
      <dgm:prSet presAssocID="{B42F1F51-1041-43BA-9A96-131D441A8B23}" presName="sibTransNodeCircle" presStyleLbl="alignNode1" presStyleIdx="0" presStyleCnt="5">
        <dgm:presLayoutVars>
          <dgm:chMax val="0"/>
          <dgm:bulletEnabled/>
        </dgm:presLayoutVars>
      </dgm:prSet>
      <dgm:spPr/>
    </dgm:pt>
    <dgm:pt modelId="{81089658-5609-4110-998D-A2C551759F1C}" type="pres">
      <dgm:prSet presAssocID="{B42F1F51-1041-43BA-9A96-131D441A8B23}" presName="spacerBetweenCircleAndCallout" presStyleCnt="0">
        <dgm:presLayoutVars/>
      </dgm:prSet>
      <dgm:spPr/>
    </dgm:pt>
    <dgm:pt modelId="{55374B1B-85E0-4F59-AC7B-1460AEEF3AB5}" type="pres">
      <dgm:prSet presAssocID="{4D2094E7-2FCC-4F3D-BB7C-E5B8DBBA360B}" presName="nodeText" presStyleLbl="alignAccFollowNode1" presStyleIdx="2" presStyleCnt="15" custScaleY="100000">
        <dgm:presLayoutVars>
          <dgm:bulletEnabled val="1"/>
        </dgm:presLayoutVars>
      </dgm:prSet>
      <dgm:spPr/>
    </dgm:pt>
    <dgm:pt modelId="{2BD683A3-E076-403A-917A-7466F6195D3A}" type="pres">
      <dgm:prSet presAssocID="{B42F1F51-1041-43BA-9A96-131D441A8B23}" presName="sibTransComposite" presStyleCnt="0"/>
      <dgm:spPr/>
    </dgm:pt>
    <dgm:pt modelId="{6731312D-D69D-4002-BB51-19599F5CB118}" type="pres">
      <dgm:prSet presAssocID="{5F92EB02-EBA2-44C3-8059-5E8FED3BBD5F}" presName="compositeNode" presStyleCnt="0"/>
      <dgm:spPr/>
    </dgm:pt>
    <dgm:pt modelId="{EBF51E22-3F84-4AC9-BA91-D4A8679925A3}" type="pres">
      <dgm:prSet presAssocID="{5F92EB02-EBA2-44C3-8059-5E8FED3BBD5F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011EE2EA-6400-4C87-8D31-2228CE85C856}" type="pres">
      <dgm:prSet presAssocID="{5F92EB02-EBA2-44C3-8059-5E8FED3BBD5F}" presName="parSh" presStyleCnt="0"/>
      <dgm:spPr/>
    </dgm:pt>
    <dgm:pt modelId="{6FF1E862-3E41-422D-A882-391B2D8A5D41}" type="pres">
      <dgm:prSet presAssocID="{5F92EB02-EBA2-44C3-8059-5E8FED3BBD5F}" presName="lineNode" presStyleLbl="alignAccFollowNode1" presStyleIdx="3" presStyleCnt="15"/>
      <dgm:spPr/>
    </dgm:pt>
    <dgm:pt modelId="{138CFAF4-1127-44CA-903E-934ACB8B2497}" type="pres">
      <dgm:prSet presAssocID="{5F92EB02-EBA2-44C3-8059-5E8FED3BBD5F}" presName="lineArrowNode" presStyleLbl="alignAccFollowNode1" presStyleIdx="4" presStyleCnt="15"/>
      <dgm:spPr/>
    </dgm:pt>
    <dgm:pt modelId="{2BD43CBF-31ED-4BCB-A704-E29EF12D7453}" type="pres">
      <dgm:prSet presAssocID="{428CFD4C-1D8B-4833-8A95-569E12453B78}" presName="sibTransNodeCircle" presStyleLbl="alignNode1" presStyleIdx="1" presStyleCnt="5">
        <dgm:presLayoutVars>
          <dgm:chMax val="0"/>
          <dgm:bulletEnabled/>
        </dgm:presLayoutVars>
      </dgm:prSet>
      <dgm:spPr/>
    </dgm:pt>
    <dgm:pt modelId="{2949EFBF-5A3C-40BB-A0EB-E4D64A4C592E}" type="pres">
      <dgm:prSet presAssocID="{428CFD4C-1D8B-4833-8A95-569E12453B78}" presName="spacerBetweenCircleAndCallout" presStyleCnt="0">
        <dgm:presLayoutVars/>
      </dgm:prSet>
      <dgm:spPr/>
    </dgm:pt>
    <dgm:pt modelId="{E227D111-0835-43F4-A8A4-75C3AAEDEFE2}" type="pres">
      <dgm:prSet presAssocID="{5F92EB02-EBA2-44C3-8059-5E8FED3BBD5F}" presName="nodeText" presStyleLbl="alignAccFollowNode1" presStyleIdx="5" presStyleCnt="15" custScaleY="100000">
        <dgm:presLayoutVars>
          <dgm:bulletEnabled val="1"/>
        </dgm:presLayoutVars>
      </dgm:prSet>
      <dgm:spPr/>
    </dgm:pt>
    <dgm:pt modelId="{6B593D78-87CF-4DCF-B144-84AF28DF6190}" type="pres">
      <dgm:prSet presAssocID="{428CFD4C-1D8B-4833-8A95-569E12453B78}" presName="sibTransComposite" presStyleCnt="0"/>
      <dgm:spPr/>
    </dgm:pt>
    <dgm:pt modelId="{670A4D1D-683F-452E-9954-2C0BE96F6126}" type="pres">
      <dgm:prSet presAssocID="{CDFB711F-FC5C-4776-81E1-104CBE3D36C3}" presName="compositeNode" presStyleCnt="0"/>
      <dgm:spPr/>
    </dgm:pt>
    <dgm:pt modelId="{911E598E-D4CE-49A4-9443-841A203C11A6}" type="pres">
      <dgm:prSet presAssocID="{CDFB711F-FC5C-4776-81E1-104CBE3D36C3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D594BE34-B678-4BD0-9769-E8761E2DB18C}" type="pres">
      <dgm:prSet presAssocID="{CDFB711F-FC5C-4776-81E1-104CBE3D36C3}" presName="parSh" presStyleCnt="0"/>
      <dgm:spPr/>
    </dgm:pt>
    <dgm:pt modelId="{09369F3D-E4F3-4F01-B4DF-1940EBDE21A6}" type="pres">
      <dgm:prSet presAssocID="{CDFB711F-FC5C-4776-81E1-104CBE3D36C3}" presName="lineNode" presStyleLbl="alignAccFollowNode1" presStyleIdx="6" presStyleCnt="15"/>
      <dgm:spPr/>
    </dgm:pt>
    <dgm:pt modelId="{092C5FFE-33E7-4FFC-85B0-A012BEF0A57E}" type="pres">
      <dgm:prSet presAssocID="{CDFB711F-FC5C-4776-81E1-104CBE3D36C3}" presName="lineArrowNode" presStyleLbl="alignAccFollowNode1" presStyleIdx="7" presStyleCnt="15"/>
      <dgm:spPr/>
    </dgm:pt>
    <dgm:pt modelId="{BFEC0322-A731-4FAC-AF6C-D9142FFFEC9A}" type="pres">
      <dgm:prSet presAssocID="{8237B763-8AF3-4A48-8EB8-B235140237BF}" presName="sibTransNodeCircle" presStyleLbl="alignNode1" presStyleIdx="2" presStyleCnt="5">
        <dgm:presLayoutVars>
          <dgm:chMax val="0"/>
          <dgm:bulletEnabled/>
        </dgm:presLayoutVars>
      </dgm:prSet>
      <dgm:spPr/>
    </dgm:pt>
    <dgm:pt modelId="{CD901A76-2E02-4498-AA56-C94D8D019F64}" type="pres">
      <dgm:prSet presAssocID="{8237B763-8AF3-4A48-8EB8-B235140237BF}" presName="spacerBetweenCircleAndCallout" presStyleCnt="0">
        <dgm:presLayoutVars/>
      </dgm:prSet>
      <dgm:spPr/>
    </dgm:pt>
    <dgm:pt modelId="{2EB2019D-58FB-4E14-9C92-025397015F9B}" type="pres">
      <dgm:prSet presAssocID="{CDFB711F-FC5C-4776-81E1-104CBE3D36C3}" presName="nodeText" presStyleLbl="alignAccFollowNode1" presStyleIdx="8" presStyleCnt="15" custScaleY="100000">
        <dgm:presLayoutVars>
          <dgm:bulletEnabled val="1"/>
        </dgm:presLayoutVars>
      </dgm:prSet>
      <dgm:spPr/>
    </dgm:pt>
    <dgm:pt modelId="{D8D5C5F9-6E8A-431A-A194-1320BE4EFEAC}" type="pres">
      <dgm:prSet presAssocID="{8237B763-8AF3-4A48-8EB8-B235140237BF}" presName="sibTransComposite" presStyleCnt="0"/>
      <dgm:spPr/>
    </dgm:pt>
    <dgm:pt modelId="{49A9626A-23FD-4B77-A7D2-67436A70F872}" type="pres">
      <dgm:prSet presAssocID="{33B5C459-298C-46FC-A871-6A00A3F49198}" presName="compositeNode" presStyleCnt="0"/>
      <dgm:spPr/>
    </dgm:pt>
    <dgm:pt modelId="{290F80D4-F929-4A2F-B48E-FE4292550F61}" type="pres">
      <dgm:prSet presAssocID="{33B5C459-298C-46FC-A871-6A00A3F49198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72E36F41-AF97-4EA2-ACD9-6F655FC56507}" type="pres">
      <dgm:prSet presAssocID="{33B5C459-298C-46FC-A871-6A00A3F49198}" presName="parSh" presStyleCnt="0"/>
      <dgm:spPr/>
    </dgm:pt>
    <dgm:pt modelId="{42D8FAD8-D32C-4503-860F-A91CDD1AD773}" type="pres">
      <dgm:prSet presAssocID="{33B5C459-298C-46FC-A871-6A00A3F49198}" presName="lineNode" presStyleLbl="alignAccFollowNode1" presStyleIdx="9" presStyleCnt="15"/>
      <dgm:spPr/>
    </dgm:pt>
    <dgm:pt modelId="{CC69B347-D6F8-4EDF-92F8-1BE08BA40155}" type="pres">
      <dgm:prSet presAssocID="{33B5C459-298C-46FC-A871-6A00A3F49198}" presName="lineArrowNode" presStyleLbl="alignAccFollowNode1" presStyleIdx="10" presStyleCnt="15"/>
      <dgm:spPr/>
    </dgm:pt>
    <dgm:pt modelId="{CC2A2CB3-AD69-47A5-B71A-730BBA86F091}" type="pres">
      <dgm:prSet presAssocID="{064DB1B0-9BC1-4351-8E29-5B3D0DBFEBD1}" presName="sibTransNodeCircle" presStyleLbl="alignNode1" presStyleIdx="3" presStyleCnt="5">
        <dgm:presLayoutVars>
          <dgm:chMax val="0"/>
          <dgm:bulletEnabled/>
        </dgm:presLayoutVars>
      </dgm:prSet>
      <dgm:spPr/>
    </dgm:pt>
    <dgm:pt modelId="{DD905755-7D9A-4B7F-AA90-9E426052D4CF}" type="pres">
      <dgm:prSet presAssocID="{064DB1B0-9BC1-4351-8E29-5B3D0DBFEBD1}" presName="spacerBetweenCircleAndCallout" presStyleCnt="0">
        <dgm:presLayoutVars/>
      </dgm:prSet>
      <dgm:spPr/>
    </dgm:pt>
    <dgm:pt modelId="{D79F8867-61AB-475F-B05A-44C2E35976B0}" type="pres">
      <dgm:prSet presAssocID="{33B5C459-298C-46FC-A871-6A00A3F49198}" presName="nodeText" presStyleLbl="alignAccFollowNode1" presStyleIdx="11" presStyleCnt="15" custScaleY="100000">
        <dgm:presLayoutVars>
          <dgm:bulletEnabled val="1"/>
        </dgm:presLayoutVars>
      </dgm:prSet>
      <dgm:spPr/>
    </dgm:pt>
    <dgm:pt modelId="{1158C93E-CDEA-4FAC-A552-86290053BC63}" type="pres">
      <dgm:prSet presAssocID="{064DB1B0-9BC1-4351-8E29-5B3D0DBFEBD1}" presName="sibTransComposite" presStyleCnt="0"/>
      <dgm:spPr/>
    </dgm:pt>
    <dgm:pt modelId="{CE50222F-72E9-45B7-8D0D-B345BD4A3FCD}" type="pres">
      <dgm:prSet presAssocID="{41A6AC5B-FABD-4499-B225-42408CA15537}" presName="compositeNode" presStyleCnt="0"/>
      <dgm:spPr/>
    </dgm:pt>
    <dgm:pt modelId="{96629370-A262-4989-8C82-605CB40F0A8C}" type="pres">
      <dgm:prSet presAssocID="{41A6AC5B-FABD-4499-B225-42408CA15537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1A6E49E3-8185-4783-BAED-581EB19B87F5}" type="pres">
      <dgm:prSet presAssocID="{41A6AC5B-FABD-4499-B225-42408CA15537}" presName="parSh" presStyleCnt="0"/>
      <dgm:spPr/>
    </dgm:pt>
    <dgm:pt modelId="{789EE0AA-F67E-4B89-B860-A6836F74B567}" type="pres">
      <dgm:prSet presAssocID="{41A6AC5B-FABD-4499-B225-42408CA15537}" presName="lineNode" presStyleLbl="alignAccFollowNode1" presStyleIdx="12" presStyleCnt="15"/>
      <dgm:spPr/>
    </dgm:pt>
    <dgm:pt modelId="{43BAD732-F4BE-4900-A90F-2034CB6ACABF}" type="pres">
      <dgm:prSet presAssocID="{41A6AC5B-FABD-4499-B225-42408CA15537}" presName="lineArrowNode" presStyleLbl="alignAccFollowNode1" presStyleIdx="13" presStyleCnt="15"/>
      <dgm:spPr/>
    </dgm:pt>
    <dgm:pt modelId="{8D4E8243-8003-43E7-B4C7-DF45435A33DA}" type="pres">
      <dgm:prSet presAssocID="{F8B691A1-1059-4255-9F33-9113C37EDCC5}" presName="sibTransNodeCircle" presStyleLbl="alignNode1" presStyleIdx="4" presStyleCnt="5">
        <dgm:presLayoutVars>
          <dgm:chMax val="0"/>
          <dgm:bulletEnabled/>
        </dgm:presLayoutVars>
      </dgm:prSet>
      <dgm:spPr/>
    </dgm:pt>
    <dgm:pt modelId="{E13DD1AA-10F2-4219-A5F3-4BFFA10FAF6E}" type="pres">
      <dgm:prSet presAssocID="{F8B691A1-1059-4255-9F33-9113C37EDCC5}" presName="spacerBetweenCircleAndCallout" presStyleCnt="0">
        <dgm:presLayoutVars/>
      </dgm:prSet>
      <dgm:spPr/>
    </dgm:pt>
    <dgm:pt modelId="{2CE20E4C-3E1D-442A-80DF-7A47BDE51C7D}" type="pres">
      <dgm:prSet presAssocID="{41A6AC5B-FABD-4499-B225-42408CA15537}" presName="nodeText" presStyleLbl="alignAccFollowNode1" presStyleIdx="14" presStyleCnt="15" custScaleY="100000">
        <dgm:presLayoutVars>
          <dgm:bulletEnabled val="1"/>
        </dgm:presLayoutVars>
      </dgm:prSet>
      <dgm:spPr/>
    </dgm:pt>
  </dgm:ptLst>
  <dgm:cxnLst>
    <dgm:cxn modelId="{3C085830-3B0C-48AC-B370-D583B71999BE}" type="presOf" srcId="{4D2094E7-2FCC-4F3D-BB7C-E5B8DBBA360B}" destId="{55374B1B-85E0-4F59-AC7B-1460AEEF3AB5}" srcOrd="0" destOrd="0" presId="urn:microsoft.com/office/officeart/2016/7/layout/LinearArrowProcessNumbered"/>
    <dgm:cxn modelId="{936EDC38-01A3-47B4-BBCA-C75E40C3F3F5}" type="presOf" srcId="{CDFB711F-FC5C-4776-81E1-104CBE3D36C3}" destId="{2EB2019D-58FB-4E14-9C92-025397015F9B}" srcOrd="0" destOrd="0" presId="urn:microsoft.com/office/officeart/2016/7/layout/LinearArrowProcessNumbered"/>
    <dgm:cxn modelId="{0FFC0341-9BDA-4E3A-A3B1-690F029648B2}" type="presOf" srcId="{B42F1F51-1041-43BA-9A96-131D441A8B23}" destId="{5CE54BA6-D00D-41EB-8080-636156505F98}" srcOrd="0" destOrd="0" presId="urn:microsoft.com/office/officeart/2016/7/layout/LinearArrowProcessNumbered"/>
    <dgm:cxn modelId="{757EB766-2B15-4D8B-88B4-29EB306AD457}" type="presOf" srcId="{5F92EB02-EBA2-44C3-8059-5E8FED3BBD5F}" destId="{E227D111-0835-43F4-A8A4-75C3AAEDEFE2}" srcOrd="0" destOrd="0" presId="urn:microsoft.com/office/officeart/2016/7/layout/LinearArrowProcessNumbered"/>
    <dgm:cxn modelId="{2002D852-C220-4932-84E5-91897C9EB6FE}" srcId="{07E56006-37D7-401D-BE38-873E3C086DA4}" destId="{33B5C459-298C-46FC-A871-6A00A3F49198}" srcOrd="3" destOrd="0" parTransId="{E987D0ED-F172-48A5-A72E-B17D50DC977C}" sibTransId="{064DB1B0-9BC1-4351-8E29-5B3D0DBFEBD1}"/>
    <dgm:cxn modelId="{E0F05973-E4EC-4FDD-9A72-36A09D7783D9}" srcId="{07E56006-37D7-401D-BE38-873E3C086DA4}" destId="{CDFB711F-FC5C-4776-81E1-104CBE3D36C3}" srcOrd="2" destOrd="0" parTransId="{95544228-A67D-4E63-BFFD-1F0721E98F89}" sibTransId="{8237B763-8AF3-4A48-8EB8-B235140237BF}"/>
    <dgm:cxn modelId="{71A2DA56-FC01-41A8-9F98-E431848599D4}" type="presOf" srcId="{064DB1B0-9BC1-4351-8E29-5B3D0DBFEBD1}" destId="{CC2A2CB3-AD69-47A5-B71A-730BBA86F091}" srcOrd="0" destOrd="0" presId="urn:microsoft.com/office/officeart/2016/7/layout/LinearArrowProcessNumbered"/>
    <dgm:cxn modelId="{83BD3C59-2413-4A38-BAA3-970ADD264A8B}" type="presOf" srcId="{33B5C459-298C-46FC-A871-6A00A3F49198}" destId="{D79F8867-61AB-475F-B05A-44C2E35976B0}" srcOrd="0" destOrd="0" presId="urn:microsoft.com/office/officeart/2016/7/layout/LinearArrowProcessNumbered"/>
    <dgm:cxn modelId="{DADD3C8F-D4C7-4933-ACA3-26B7BECBC2E2}" type="presOf" srcId="{8237B763-8AF3-4A48-8EB8-B235140237BF}" destId="{BFEC0322-A731-4FAC-AF6C-D9142FFFEC9A}" srcOrd="0" destOrd="0" presId="urn:microsoft.com/office/officeart/2016/7/layout/LinearArrowProcessNumbered"/>
    <dgm:cxn modelId="{5CE029BE-7137-4315-BA6C-7EE45BDFD59F}" srcId="{07E56006-37D7-401D-BE38-873E3C086DA4}" destId="{41A6AC5B-FABD-4499-B225-42408CA15537}" srcOrd="4" destOrd="0" parTransId="{E0194BC3-F2D4-4A8D-AC1F-7AF684C73FEB}" sibTransId="{F8B691A1-1059-4255-9F33-9113C37EDCC5}"/>
    <dgm:cxn modelId="{C3796BD8-111C-4718-BD01-DD3988E9EC64}" srcId="{07E56006-37D7-401D-BE38-873E3C086DA4}" destId="{5F92EB02-EBA2-44C3-8059-5E8FED3BBD5F}" srcOrd="1" destOrd="0" parTransId="{2DC79070-71C3-4517-80DF-E05CD425E6D7}" sibTransId="{428CFD4C-1D8B-4833-8A95-569E12453B78}"/>
    <dgm:cxn modelId="{240017D9-C82F-4469-9B74-ED6DCFA0583C}" type="presOf" srcId="{41A6AC5B-FABD-4499-B225-42408CA15537}" destId="{2CE20E4C-3E1D-442A-80DF-7A47BDE51C7D}" srcOrd="0" destOrd="0" presId="urn:microsoft.com/office/officeart/2016/7/layout/LinearArrowProcessNumbered"/>
    <dgm:cxn modelId="{F78135DD-0CDE-408F-BC38-E0C6F2A0DF41}" type="presOf" srcId="{428CFD4C-1D8B-4833-8A95-569E12453B78}" destId="{2BD43CBF-31ED-4BCB-A704-E29EF12D7453}" srcOrd="0" destOrd="0" presId="urn:microsoft.com/office/officeart/2016/7/layout/LinearArrowProcessNumbered"/>
    <dgm:cxn modelId="{2473ABE1-6483-474B-B734-FA4A2503B7E6}" type="presOf" srcId="{F8B691A1-1059-4255-9F33-9113C37EDCC5}" destId="{8D4E8243-8003-43E7-B4C7-DF45435A33DA}" srcOrd="0" destOrd="0" presId="urn:microsoft.com/office/officeart/2016/7/layout/LinearArrowProcessNumbered"/>
    <dgm:cxn modelId="{FCEEEEE7-9FA1-465D-BB27-CB1A4D06F1A7}" srcId="{07E56006-37D7-401D-BE38-873E3C086DA4}" destId="{4D2094E7-2FCC-4F3D-BB7C-E5B8DBBA360B}" srcOrd="0" destOrd="0" parTransId="{12622250-FE06-42DD-AE55-16BA7F708ED9}" sibTransId="{B42F1F51-1041-43BA-9A96-131D441A8B23}"/>
    <dgm:cxn modelId="{F9F107F4-8A73-45AB-95FC-1C4F5F2888EB}" type="presOf" srcId="{07E56006-37D7-401D-BE38-873E3C086DA4}" destId="{0FEA5F51-59D5-47C8-8DFC-47F2617327DD}" srcOrd="0" destOrd="0" presId="urn:microsoft.com/office/officeart/2016/7/layout/LinearArrowProcessNumbered"/>
    <dgm:cxn modelId="{D8C8EF78-FD08-41A2-B923-071B241B8849}" type="presParOf" srcId="{0FEA5F51-59D5-47C8-8DFC-47F2617327DD}" destId="{BE472415-FFEE-40EB-8B9C-8E50FA3AEAB5}" srcOrd="0" destOrd="0" presId="urn:microsoft.com/office/officeart/2016/7/layout/LinearArrowProcessNumbered"/>
    <dgm:cxn modelId="{FFDB7BA4-91C0-4A42-9481-5EFFC8D69EA0}" type="presParOf" srcId="{BE472415-FFEE-40EB-8B9C-8E50FA3AEAB5}" destId="{A3226D6C-EB49-4515-B3DD-41A350FB5940}" srcOrd="0" destOrd="0" presId="urn:microsoft.com/office/officeart/2016/7/layout/LinearArrowProcessNumbered"/>
    <dgm:cxn modelId="{F842C16C-8495-4C7C-AE47-D71BD136D61B}" type="presParOf" srcId="{BE472415-FFEE-40EB-8B9C-8E50FA3AEAB5}" destId="{99BDA055-EAF9-4468-8236-F0E80267B850}" srcOrd="1" destOrd="0" presId="urn:microsoft.com/office/officeart/2016/7/layout/LinearArrowProcessNumbered"/>
    <dgm:cxn modelId="{2CE4A3FD-61FD-4944-8FC1-BDFD55C26735}" type="presParOf" srcId="{99BDA055-EAF9-4468-8236-F0E80267B850}" destId="{A0DE319E-A3E4-4B1A-9F75-D4A75ADDB459}" srcOrd="0" destOrd="0" presId="urn:microsoft.com/office/officeart/2016/7/layout/LinearArrowProcessNumbered"/>
    <dgm:cxn modelId="{1E7429FC-6CD3-4043-80F1-3674228892D2}" type="presParOf" srcId="{99BDA055-EAF9-4468-8236-F0E80267B850}" destId="{4BB5EE06-4312-4C31-A37A-C3CBF20A168B}" srcOrd="1" destOrd="0" presId="urn:microsoft.com/office/officeart/2016/7/layout/LinearArrowProcessNumbered"/>
    <dgm:cxn modelId="{F6B2F1D3-21A8-4365-B4A9-D32D7C6E94AA}" type="presParOf" srcId="{99BDA055-EAF9-4468-8236-F0E80267B850}" destId="{5CE54BA6-D00D-41EB-8080-636156505F98}" srcOrd="2" destOrd="0" presId="urn:microsoft.com/office/officeart/2016/7/layout/LinearArrowProcessNumbered"/>
    <dgm:cxn modelId="{C43BD78E-D22C-4912-B553-D51DE8186B04}" type="presParOf" srcId="{99BDA055-EAF9-4468-8236-F0E80267B850}" destId="{81089658-5609-4110-998D-A2C551759F1C}" srcOrd="3" destOrd="0" presId="urn:microsoft.com/office/officeart/2016/7/layout/LinearArrowProcessNumbered"/>
    <dgm:cxn modelId="{48682338-B48C-4D5D-AC1F-5221DF55C0FB}" type="presParOf" srcId="{BE472415-FFEE-40EB-8B9C-8E50FA3AEAB5}" destId="{55374B1B-85E0-4F59-AC7B-1460AEEF3AB5}" srcOrd="2" destOrd="0" presId="urn:microsoft.com/office/officeart/2016/7/layout/LinearArrowProcessNumbered"/>
    <dgm:cxn modelId="{8BA7A120-02CF-4B5C-819E-0ABC9319B519}" type="presParOf" srcId="{0FEA5F51-59D5-47C8-8DFC-47F2617327DD}" destId="{2BD683A3-E076-403A-917A-7466F6195D3A}" srcOrd="1" destOrd="0" presId="urn:microsoft.com/office/officeart/2016/7/layout/LinearArrowProcessNumbered"/>
    <dgm:cxn modelId="{392AC78A-1B1F-4330-BE26-B05722D085C4}" type="presParOf" srcId="{0FEA5F51-59D5-47C8-8DFC-47F2617327DD}" destId="{6731312D-D69D-4002-BB51-19599F5CB118}" srcOrd="2" destOrd="0" presId="urn:microsoft.com/office/officeart/2016/7/layout/LinearArrowProcessNumbered"/>
    <dgm:cxn modelId="{78C89918-931D-4938-AD57-6A71617FF69A}" type="presParOf" srcId="{6731312D-D69D-4002-BB51-19599F5CB118}" destId="{EBF51E22-3F84-4AC9-BA91-D4A8679925A3}" srcOrd="0" destOrd="0" presId="urn:microsoft.com/office/officeart/2016/7/layout/LinearArrowProcessNumbered"/>
    <dgm:cxn modelId="{55C0624E-7F98-4167-9F7C-55818B3E0E49}" type="presParOf" srcId="{6731312D-D69D-4002-BB51-19599F5CB118}" destId="{011EE2EA-6400-4C87-8D31-2228CE85C856}" srcOrd="1" destOrd="0" presId="urn:microsoft.com/office/officeart/2016/7/layout/LinearArrowProcessNumbered"/>
    <dgm:cxn modelId="{0DEA8176-E2CA-4FE0-977C-AE560690ECA1}" type="presParOf" srcId="{011EE2EA-6400-4C87-8D31-2228CE85C856}" destId="{6FF1E862-3E41-422D-A882-391B2D8A5D41}" srcOrd="0" destOrd="0" presId="urn:microsoft.com/office/officeart/2016/7/layout/LinearArrowProcessNumbered"/>
    <dgm:cxn modelId="{331F8317-D08B-4750-8F98-39F7E763A952}" type="presParOf" srcId="{011EE2EA-6400-4C87-8D31-2228CE85C856}" destId="{138CFAF4-1127-44CA-903E-934ACB8B2497}" srcOrd="1" destOrd="0" presId="urn:microsoft.com/office/officeart/2016/7/layout/LinearArrowProcessNumbered"/>
    <dgm:cxn modelId="{DE65B738-0125-4147-BE68-EABD6B3B07C7}" type="presParOf" srcId="{011EE2EA-6400-4C87-8D31-2228CE85C856}" destId="{2BD43CBF-31ED-4BCB-A704-E29EF12D7453}" srcOrd="2" destOrd="0" presId="urn:microsoft.com/office/officeart/2016/7/layout/LinearArrowProcessNumbered"/>
    <dgm:cxn modelId="{5B9592BA-3874-4525-A3B8-227906EAF0B6}" type="presParOf" srcId="{011EE2EA-6400-4C87-8D31-2228CE85C856}" destId="{2949EFBF-5A3C-40BB-A0EB-E4D64A4C592E}" srcOrd="3" destOrd="0" presId="urn:microsoft.com/office/officeart/2016/7/layout/LinearArrowProcessNumbered"/>
    <dgm:cxn modelId="{9E7BD769-9B16-493C-88CD-391432733AE2}" type="presParOf" srcId="{6731312D-D69D-4002-BB51-19599F5CB118}" destId="{E227D111-0835-43F4-A8A4-75C3AAEDEFE2}" srcOrd="2" destOrd="0" presId="urn:microsoft.com/office/officeart/2016/7/layout/LinearArrowProcessNumbered"/>
    <dgm:cxn modelId="{1702480F-5055-4941-A824-F378F0953311}" type="presParOf" srcId="{0FEA5F51-59D5-47C8-8DFC-47F2617327DD}" destId="{6B593D78-87CF-4DCF-B144-84AF28DF6190}" srcOrd="3" destOrd="0" presId="urn:microsoft.com/office/officeart/2016/7/layout/LinearArrowProcessNumbered"/>
    <dgm:cxn modelId="{67ABF0CB-AF09-4FFF-8B0F-7A06EA6ED5BB}" type="presParOf" srcId="{0FEA5F51-59D5-47C8-8DFC-47F2617327DD}" destId="{670A4D1D-683F-452E-9954-2C0BE96F6126}" srcOrd="4" destOrd="0" presId="urn:microsoft.com/office/officeart/2016/7/layout/LinearArrowProcessNumbered"/>
    <dgm:cxn modelId="{CDE08D89-EEEA-40E3-93AC-262335165ADF}" type="presParOf" srcId="{670A4D1D-683F-452E-9954-2C0BE96F6126}" destId="{911E598E-D4CE-49A4-9443-841A203C11A6}" srcOrd="0" destOrd="0" presId="urn:microsoft.com/office/officeart/2016/7/layout/LinearArrowProcessNumbered"/>
    <dgm:cxn modelId="{C8714864-CE82-42DE-ABDE-938819680C97}" type="presParOf" srcId="{670A4D1D-683F-452E-9954-2C0BE96F6126}" destId="{D594BE34-B678-4BD0-9769-E8761E2DB18C}" srcOrd="1" destOrd="0" presId="urn:microsoft.com/office/officeart/2016/7/layout/LinearArrowProcessNumbered"/>
    <dgm:cxn modelId="{BC044E91-44AD-47D5-B1E4-3CF07C46CD90}" type="presParOf" srcId="{D594BE34-B678-4BD0-9769-E8761E2DB18C}" destId="{09369F3D-E4F3-4F01-B4DF-1940EBDE21A6}" srcOrd="0" destOrd="0" presId="urn:microsoft.com/office/officeart/2016/7/layout/LinearArrowProcessNumbered"/>
    <dgm:cxn modelId="{B893F2A0-50C5-4916-9825-80A4FDF45F55}" type="presParOf" srcId="{D594BE34-B678-4BD0-9769-E8761E2DB18C}" destId="{092C5FFE-33E7-4FFC-85B0-A012BEF0A57E}" srcOrd="1" destOrd="0" presId="urn:microsoft.com/office/officeart/2016/7/layout/LinearArrowProcessNumbered"/>
    <dgm:cxn modelId="{C2C3DBBB-E373-453A-8832-0F02CDCF51D7}" type="presParOf" srcId="{D594BE34-B678-4BD0-9769-E8761E2DB18C}" destId="{BFEC0322-A731-4FAC-AF6C-D9142FFFEC9A}" srcOrd="2" destOrd="0" presId="urn:microsoft.com/office/officeart/2016/7/layout/LinearArrowProcessNumbered"/>
    <dgm:cxn modelId="{AB17BF53-0097-45F5-BF13-F1278563CB91}" type="presParOf" srcId="{D594BE34-B678-4BD0-9769-E8761E2DB18C}" destId="{CD901A76-2E02-4498-AA56-C94D8D019F64}" srcOrd="3" destOrd="0" presId="urn:microsoft.com/office/officeart/2016/7/layout/LinearArrowProcessNumbered"/>
    <dgm:cxn modelId="{AB846C9B-79D9-4BF4-ABDE-BB4B08AECE40}" type="presParOf" srcId="{670A4D1D-683F-452E-9954-2C0BE96F6126}" destId="{2EB2019D-58FB-4E14-9C92-025397015F9B}" srcOrd="2" destOrd="0" presId="urn:microsoft.com/office/officeart/2016/7/layout/LinearArrowProcessNumbered"/>
    <dgm:cxn modelId="{B12A4839-D93D-4947-AC0C-36E449ED98B6}" type="presParOf" srcId="{0FEA5F51-59D5-47C8-8DFC-47F2617327DD}" destId="{D8D5C5F9-6E8A-431A-A194-1320BE4EFEAC}" srcOrd="5" destOrd="0" presId="urn:microsoft.com/office/officeart/2016/7/layout/LinearArrowProcessNumbered"/>
    <dgm:cxn modelId="{D3500DA8-812F-47F0-A0E7-093161343C59}" type="presParOf" srcId="{0FEA5F51-59D5-47C8-8DFC-47F2617327DD}" destId="{49A9626A-23FD-4B77-A7D2-67436A70F872}" srcOrd="6" destOrd="0" presId="urn:microsoft.com/office/officeart/2016/7/layout/LinearArrowProcessNumbered"/>
    <dgm:cxn modelId="{D8D501A1-F183-42F8-8475-018AC2E21E64}" type="presParOf" srcId="{49A9626A-23FD-4B77-A7D2-67436A70F872}" destId="{290F80D4-F929-4A2F-B48E-FE4292550F61}" srcOrd="0" destOrd="0" presId="urn:microsoft.com/office/officeart/2016/7/layout/LinearArrowProcessNumbered"/>
    <dgm:cxn modelId="{85203FA8-7164-4A8A-A9DF-B8486B610D69}" type="presParOf" srcId="{49A9626A-23FD-4B77-A7D2-67436A70F872}" destId="{72E36F41-AF97-4EA2-ACD9-6F655FC56507}" srcOrd="1" destOrd="0" presId="urn:microsoft.com/office/officeart/2016/7/layout/LinearArrowProcessNumbered"/>
    <dgm:cxn modelId="{4D69B20B-FE35-49A5-A522-DFB7A91BBC67}" type="presParOf" srcId="{72E36F41-AF97-4EA2-ACD9-6F655FC56507}" destId="{42D8FAD8-D32C-4503-860F-A91CDD1AD773}" srcOrd="0" destOrd="0" presId="urn:microsoft.com/office/officeart/2016/7/layout/LinearArrowProcessNumbered"/>
    <dgm:cxn modelId="{D40A2CFC-0430-4B7B-9610-06DAB3115DC5}" type="presParOf" srcId="{72E36F41-AF97-4EA2-ACD9-6F655FC56507}" destId="{CC69B347-D6F8-4EDF-92F8-1BE08BA40155}" srcOrd="1" destOrd="0" presId="urn:microsoft.com/office/officeart/2016/7/layout/LinearArrowProcessNumbered"/>
    <dgm:cxn modelId="{D4C94D02-E90F-4553-874D-282EEC716A5D}" type="presParOf" srcId="{72E36F41-AF97-4EA2-ACD9-6F655FC56507}" destId="{CC2A2CB3-AD69-47A5-B71A-730BBA86F091}" srcOrd="2" destOrd="0" presId="urn:microsoft.com/office/officeart/2016/7/layout/LinearArrowProcessNumbered"/>
    <dgm:cxn modelId="{28533292-8E56-4F02-B91F-1552F071DA05}" type="presParOf" srcId="{72E36F41-AF97-4EA2-ACD9-6F655FC56507}" destId="{DD905755-7D9A-4B7F-AA90-9E426052D4CF}" srcOrd="3" destOrd="0" presId="urn:microsoft.com/office/officeart/2016/7/layout/LinearArrowProcessNumbered"/>
    <dgm:cxn modelId="{4BF78A11-1DDB-4C2A-9EF7-349662C03ABE}" type="presParOf" srcId="{49A9626A-23FD-4B77-A7D2-67436A70F872}" destId="{D79F8867-61AB-475F-B05A-44C2E35976B0}" srcOrd="2" destOrd="0" presId="urn:microsoft.com/office/officeart/2016/7/layout/LinearArrowProcessNumbered"/>
    <dgm:cxn modelId="{DAB9A77D-5E4B-41A4-97F6-6C8DF73A25C4}" type="presParOf" srcId="{0FEA5F51-59D5-47C8-8DFC-47F2617327DD}" destId="{1158C93E-CDEA-4FAC-A552-86290053BC63}" srcOrd="7" destOrd="0" presId="urn:microsoft.com/office/officeart/2016/7/layout/LinearArrowProcessNumbered"/>
    <dgm:cxn modelId="{BBFA1EBB-4308-4218-B202-2A33BEEDA1CD}" type="presParOf" srcId="{0FEA5F51-59D5-47C8-8DFC-47F2617327DD}" destId="{CE50222F-72E9-45B7-8D0D-B345BD4A3FCD}" srcOrd="8" destOrd="0" presId="urn:microsoft.com/office/officeart/2016/7/layout/LinearArrowProcessNumbered"/>
    <dgm:cxn modelId="{F55B05B1-46E6-4859-BD3C-B0AC4C7E4D50}" type="presParOf" srcId="{CE50222F-72E9-45B7-8D0D-B345BD4A3FCD}" destId="{96629370-A262-4989-8C82-605CB40F0A8C}" srcOrd="0" destOrd="0" presId="urn:microsoft.com/office/officeart/2016/7/layout/LinearArrowProcessNumbered"/>
    <dgm:cxn modelId="{C8C51E68-2BCA-4604-B592-9CA4A798A980}" type="presParOf" srcId="{CE50222F-72E9-45B7-8D0D-B345BD4A3FCD}" destId="{1A6E49E3-8185-4783-BAED-581EB19B87F5}" srcOrd="1" destOrd="0" presId="urn:microsoft.com/office/officeart/2016/7/layout/LinearArrowProcessNumbered"/>
    <dgm:cxn modelId="{4BBE8460-7FB1-4216-ADE9-18654DE43289}" type="presParOf" srcId="{1A6E49E3-8185-4783-BAED-581EB19B87F5}" destId="{789EE0AA-F67E-4B89-B860-A6836F74B567}" srcOrd="0" destOrd="0" presId="urn:microsoft.com/office/officeart/2016/7/layout/LinearArrowProcessNumbered"/>
    <dgm:cxn modelId="{00FA5E7E-48B9-49F4-A0E8-71A9A740DDBB}" type="presParOf" srcId="{1A6E49E3-8185-4783-BAED-581EB19B87F5}" destId="{43BAD732-F4BE-4900-A90F-2034CB6ACABF}" srcOrd="1" destOrd="0" presId="urn:microsoft.com/office/officeart/2016/7/layout/LinearArrowProcessNumbered"/>
    <dgm:cxn modelId="{FBCDFBE0-3F0A-4892-B798-21AA3FAA9139}" type="presParOf" srcId="{1A6E49E3-8185-4783-BAED-581EB19B87F5}" destId="{8D4E8243-8003-43E7-B4C7-DF45435A33DA}" srcOrd="2" destOrd="0" presId="urn:microsoft.com/office/officeart/2016/7/layout/LinearArrowProcessNumbered"/>
    <dgm:cxn modelId="{A0775FE0-03C2-42B7-8755-959D27D55367}" type="presParOf" srcId="{1A6E49E3-8185-4783-BAED-581EB19B87F5}" destId="{E13DD1AA-10F2-4219-A5F3-4BFFA10FAF6E}" srcOrd="3" destOrd="0" presId="urn:microsoft.com/office/officeart/2016/7/layout/LinearArrowProcessNumbered"/>
    <dgm:cxn modelId="{235D7E1C-A93D-4349-8311-60B83B1F56E5}" type="presParOf" srcId="{CE50222F-72E9-45B7-8D0D-B345BD4A3FCD}" destId="{2CE20E4C-3E1D-442A-80DF-7A47BDE51C7D}" srcOrd="2" destOrd="0" presId="urn:microsoft.com/office/officeart/2016/7/layout/LinearArrow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BCBCC09-8297-4476-A40A-2093EFF173E3}" type="doc">
      <dgm:prSet loTypeId="urn:microsoft.com/office/officeart/2018/2/layout/IconLabelDescriptionList" loCatId="icon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7F6E8AD0-9916-4FD8-9ED3-444B450F3EDE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Getting started</a:t>
          </a:r>
        </a:p>
      </dgm:t>
    </dgm:pt>
    <dgm:pt modelId="{B1D56857-E8C4-449E-8CD0-49E4A06C8D90}" type="parTrans" cxnId="{D116AE9A-E25F-4D05-8B55-0B56B84E674C}">
      <dgm:prSet/>
      <dgm:spPr/>
      <dgm:t>
        <a:bodyPr/>
        <a:lstStyle/>
        <a:p>
          <a:endParaRPr lang="en-US"/>
        </a:p>
      </dgm:t>
    </dgm:pt>
    <dgm:pt modelId="{55E5529F-E89F-4D9C-8BEE-608F65A2919B}" type="sibTrans" cxnId="{D116AE9A-E25F-4D05-8B55-0B56B84E674C}">
      <dgm:prSet/>
      <dgm:spPr/>
      <dgm:t>
        <a:bodyPr/>
        <a:lstStyle/>
        <a:p>
          <a:endParaRPr lang="en-US"/>
        </a:p>
      </dgm:t>
    </dgm:pt>
    <dgm:pt modelId="{03379DF3-8D60-45B9-91E8-812BCC50E80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sz="1200"/>
            <a:t>Process overview</a:t>
          </a:r>
        </a:p>
      </dgm:t>
    </dgm:pt>
    <dgm:pt modelId="{4A43194C-34B5-4963-9D99-B451D370A16E}" type="parTrans" cxnId="{5CE2311F-2B36-4516-A174-0629551214B9}">
      <dgm:prSet/>
      <dgm:spPr/>
      <dgm:t>
        <a:bodyPr/>
        <a:lstStyle/>
        <a:p>
          <a:endParaRPr lang="en-US"/>
        </a:p>
      </dgm:t>
    </dgm:pt>
    <dgm:pt modelId="{DE65B661-3725-424C-BA2F-7212B4E49F7A}" type="sibTrans" cxnId="{5CE2311F-2B36-4516-A174-0629551214B9}">
      <dgm:prSet/>
      <dgm:spPr/>
      <dgm:t>
        <a:bodyPr/>
        <a:lstStyle/>
        <a:p>
          <a:endParaRPr lang="en-US"/>
        </a:p>
      </dgm:t>
    </dgm:pt>
    <dgm:pt modelId="{6BDF78D5-8B08-492A-8FFA-BBE9CD0C81F9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200"/>
            <a:t>Org &amp; </a:t>
          </a:r>
          <a:r>
            <a:rPr lang="en-US" sz="1100"/>
            <a:t>user</a:t>
          </a:r>
          <a:r>
            <a:rPr lang="en-US" sz="1200"/>
            <a:t> provisioning</a:t>
          </a:r>
        </a:p>
        <a:p>
          <a:pPr>
            <a:lnSpc>
              <a:spcPct val="100000"/>
            </a:lnSpc>
          </a:pPr>
          <a:r>
            <a:rPr lang="en-US" sz="1200"/>
            <a:t>Office hours</a:t>
          </a:r>
        </a:p>
      </dgm:t>
    </dgm:pt>
    <dgm:pt modelId="{D3FBAE5A-0B79-4411-AB93-14D16A34C5BE}" type="parTrans" cxnId="{39E6E59B-458D-4E69-B640-4C3D379D3C04}">
      <dgm:prSet/>
      <dgm:spPr/>
      <dgm:t>
        <a:bodyPr/>
        <a:lstStyle/>
        <a:p>
          <a:endParaRPr lang="en-US"/>
        </a:p>
      </dgm:t>
    </dgm:pt>
    <dgm:pt modelId="{806D6B60-370F-4CE0-8DD6-E9A5E87E1D92}" type="sibTrans" cxnId="{39E6E59B-458D-4E69-B640-4C3D379D3C04}">
      <dgm:prSet/>
      <dgm:spPr/>
      <dgm:t>
        <a:bodyPr/>
        <a:lstStyle/>
        <a:p>
          <a:endParaRPr lang="en-US"/>
        </a:p>
      </dgm:t>
    </dgm:pt>
    <dgm:pt modelId="{00AB1240-184F-469A-A8B5-CE4785C5E21D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Planning</a:t>
          </a:r>
        </a:p>
      </dgm:t>
    </dgm:pt>
    <dgm:pt modelId="{8BB32E18-93FF-46E6-813A-4978B032FA58}" type="parTrans" cxnId="{8092AA6A-E52B-4B41-A94D-F43F8F77A081}">
      <dgm:prSet/>
      <dgm:spPr/>
      <dgm:t>
        <a:bodyPr/>
        <a:lstStyle/>
        <a:p>
          <a:endParaRPr lang="en-US"/>
        </a:p>
      </dgm:t>
    </dgm:pt>
    <dgm:pt modelId="{0141530B-355F-4932-BC3B-CFCB398BD01D}" type="sibTrans" cxnId="{8092AA6A-E52B-4B41-A94D-F43F8F77A081}">
      <dgm:prSet/>
      <dgm:spPr/>
      <dgm:t>
        <a:bodyPr/>
        <a:lstStyle/>
        <a:p>
          <a:endParaRPr lang="en-US"/>
        </a:p>
      </dgm:t>
    </dgm:pt>
    <dgm:pt modelId="{9D0A1C5A-F6B5-4094-86F5-F60C9717888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Backlog guidelines</a:t>
          </a:r>
        </a:p>
        <a:p>
          <a:pPr>
            <a:lnSpc>
              <a:spcPct val="100000"/>
            </a:lnSpc>
          </a:pPr>
          <a:r>
            <a:rPr lang="en-US"/>
            <a:t>Scope, experience, &amp; schema reviews</a:t>
          </a:r>
        </a:p>
        <a:p>
          <a:pPr>
            <a:lnSpc>
              <a:spcPct val="100000"/>
            </a:lnSpc>
          </a:pPr>
          <a:r>
            <a:rPr lang="en-US"/>
            <a:t>Data governance</a:t>
          </a:r>
        </a:p>
      </dgm:t>
    </dgm:pt>
    <dgm:pt modelId="{F5C8FE4F-B6FA-40E5-96E9-96CBC8AAFA2A}" type="parTrans" cxnId="{71AE4CEC-76E6-49CC-B2CD-E3345FB7DF74}">
      <dgm:prSet/>
      <dgm:spPr/>
      <dgm:t>
        <a:bodyPr/>
        <a:lstStyle/>
        <a:p>
          <a:endParaRPr lang="en-US"/>
        </a:p>
      </dgm:t>
    </dgm:pt>
    <dgm:pt modelId="{B87B3E25-3A05-4DEF-91E4-135CB7CBC4DA}" type="sibTrans" cxnId="{71AE4CEC-76E6-49CC-B2CD-E3345FB7DF74}">
      <dgm:prSet/>
      <dgm:spPr/>
      <dgm:t>
        <a:bodyPr/>
        <a:lstStyle/>
        <a:p>
          <a:endParaRPr lang="en-US"/>
        </a:p>
      </dgm:t>
    </dgm:pt>
    <dgm:pt modelId="{BD828BEC-028D-402F-AB29-2368A2C05CE6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Dev &amp; test</a:t>
          </a:r>
        </a:p>
      </dgm:t>
    </dgm:pt>
    <dgm:pt modelId="{EA409646-5E95-4608-AFA7-A6E71A2E3E0F}" type="parTrans" cxnId="{06598A03-1307-4474-92C0-E24A07B52332}">
      <dgm:prSet/>
      <dgm:spPr/>
      <dgm:t>
        <a:bodyPr/>
        <a:lstStyle/>
        <a:p>
          <a:endParaRPr lang="en-US"/>
        </a:p>
      </dgm:t>
    </dgm:pt>
    <dgm:pt modelId="{1667E49E-5BDB-42CD-8844-D8E453ED6676}" type="sibTrans" cxnId="{06598A03-1307-4474-92C0-E24A07B52332}">
      <dgm:prSet/>
      <dgm:spPr/>
      <dgm:t>
        <a:bodyPr/>
        <a:lstStyle/>
        <a:p>
          <a:endParaRPr lang="en-US"/>
        </a:p>
      </dgm:t>
    </dgm:pt>
    <dgm:pt modelId="{FF669E1C-9C0E-4C8E-9455-643E0596403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Dev guidelines</a:t>
          </a:r>
        </a:p>
        <a:p>
          <a:pPr>
            <a:lnSpc>
              <a:spcPct val="100000"/>
            </a:lnSpc>
          </a:pPr>
          <a:r>
            <a:rPr lang="en-US"/>
            <a:t>Design Reviews</a:t>
          </a:r>
        </a:p>
      </dgm:t>
    </dgm:pt>
    <dgm:pt modelId="{44911334-63CC-4CEF-8866-FB4942ED5E25}" type="parTrans" cxnId="{82EA30E7-6CB7-4A9C-BBD9-AB906F1A9E18}">
      <dgm:prSet/>
      <dgm:spPr/>
      <dgm:t>
        <a:bodyPr/>
        <a:lstStyle/>
        <a:p>
          <a:endParaRPr lang="en-US"/>
        </a:p>
      </dgm:t>
    </dgm:pt>
    <dgm:pt modelId="{3EFA570C-9E74-451B-A44F-1A02537DAC78}" type="sibTrans" cxnId="{82EA30E7-6CB7-4A9C-BBD9-AB906F1A9E18}">
      <dgm:prSet/>
      <dgm:spPr/>
      <dgm:t>
        <a:bodyPr/>
        <a:lstStyle/>
        <a:p>
          <a:endParaRPr lang="en-US"/>
        </a:p>
      </dgm:t>
    </dgm:pt>
    <dgm:pt modelId="{D2DF27D6-BCAA-48A7-9E84-4685C870546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Code Reviews</a:t>
          </a:r>
        </a:p>
      </dgm:t>
    </dgm:pt>
    <dgm:pt modelId="{A4A2E482-5920-4810-9C31-C7C946E0BFEC}" type="parTrans" cxnId="{8F9116EE-4500-4267-8755-CAD2AA554950}">
      <dgm:prSet/>
      <dgm:spPr/>
      <dgm:t>
        <a:bodyPr/>
        <a:lstStyle/>
        <a:p>
          <a:endParaRPr lang="en-US"/>
        </a:p>
      </dgm:t>
    </dgm:pt>
    <dgm:pt modelId="{4F10CC97-9D6D-4205-8B71-E231691C05AC}" type="sibTrans" cxnId="{8F9116EE-4500-4267-8755-CAD2AA554950}">
      <dgm:prSet/>
      <dgm:spPr/>
      <dgm:t>
        <a:bodyPr/>
        <a:lstStyle/>
        <a:p>
          <a:endParaRPr lang="en-US"/>
        </a:p>
      </dgm:t>
    </dgm:pt>
    <dgm:pt modelId="{4647B200-5218-477B-B002-D75A9ADFC0F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Test deployments</a:t>
          </a:r>
        </a:p>
      </dgm:t>
    </dgm:pt>
    <dgm:pt modelId="{CABC7A47-94C9-437C-87AC-9A7F07F1F11F}" type="parTrans" cxnId="{D71DED1D-2325-4397-A043-451DD1EE267F}">
      <dgm:prSet/>
      <dgm:spPr/>
      <dgm:t>
        <a:bodyPr/>
        <a:lstStyle/>
        <a:p>
          <a:endParaRPr lang="en-US"/>
        </a:p>
      </dgm:t>
    </dgm:pt>
    <dgm:pt modelId="{1ED53064-BC4B-426E-B289-50E827A568A5}" type="sibTrans" cxnId="{D71DED1D-2325-4397-A043-451DD1EE267F}">
      <dgm:prSet/>
      <dgm:spPr/>
      <dgm:t>
        <a:bodyPr/>
        <a:lstStyle/>
        <a:p>
          <a:endParaRPr lang="en-US"/>
        </a:p>
      </dgm:t>
    </dgm:pt>
    <dgm:pt modelId="{EDA73BBE-B621-4760-A93C-948B22C2CB6B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Go-live</a:t>
          </a:r>
        </a:p>
      </dgm:t>
    </dgm:pt>
    <dgm:pt modelId="{B753224C-602F-4B7C-BFAD-13B37C1336E6}" type="parTrans" cxnId="{7507E7D9-599C-43D8-9507-144077BC745C}">
      <dgm:prSet/>
      <dgm:spPr/>
      <dgm:t>
        <a:bodyPr/>
        <a:lstStyle/>
        <a:p>
          <a:endParaRPr lang="en-US"/>
        </a:p>
      </dgm:t>
    </dgm:pt>
    <dgm:pt modelId="{0427EA6D-239D-49F9-B4E4-0542ECC117DB}" type="sibTrans" cxnId="{7507E7D9-599C-43D8-9507-144077BC745C}">
      <dgm:prSet/>
      <dgm:spPr/>
      <dgm:t>
        <a:bodyPr/>
        <a:lstStyle/>
        <a:p>
          <a:endParaRPr lang="en-US"/>
        </a:p>
      </dgm:t>
    </dgm:pt>
    <dgm:pt modelId="{608AA744-E5D9-4239-AD5D-E520D5B7287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Production deployments</a:t>
          </a:r>
        </a:p>
      </dgm:t>
    </dgm:pt>
    <dgm:pt modelId="{AB7F2932-AA21-4EA1-AAA0-722BBCB74938}" type="parTrans" cxnId="{0B456311-5557-4453-85AB-B08684623695}">
      <dgm:prSet/>
      <dgm:spPr/>
      <dgm:t>
        <a:bodyPr/>
        <a:lstStyle/>
        <a:p>
          <a:endParaRPr lang="en-US"/>
        </a:p>
      </dgm:t>
    </dgm:pt>
    <dgm:pt modelId="{D11BCF30-136F-40DA-8566-F9AA495A6793}" type="sibTrans" cxnId="{0B456311-5557-4453-85AB-B08684623695}">
      <dgm:prSet/>
      <dgm:spPr/>
      <dgm:t>
        <a:bodyPr/>
        <a:lstStyle/>
        <a:p>
          <a:endParaRPr lang="en-US"/>
        </a:p>
      </dgm:t>
    </dgm:pt>
    <dgm:pt modelId="{DEF03557-3DEE-46F1-9FFA-F58EC32AA5F7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Post go-live</a:t>
          </a:r>
        </a:p>
      </dgm:t>
    </dgm:pt>
    <dgm:pt modelId="{92107D97-E47B-4087-A1DF-1EECB104A178}" type="parTrans" cxnId="{B2B815C2-A912-443A-9B7E-FF3F2D114737}">
      <dgm:prSet/>
      <dgm:spPr/>
      <dgm:t>
        <a:bodyPr/>
        <a:lstStyle/>
        <a:p>
          <a:endParaRPr lang="en-US"/>
        </a:p>
      </dgm:t>
    </dgm:pt>
    <dgm:pt modelId="{8B6390AD-2B63-42D8-AA6B-196D48E59D1C}" type="sibTrans" cxnId="{B2B815C2-A912-443A-9B7E-FF3F2D114737}">
      <dgm:prSet/>
      <dgm:spPr/>
      <dgm:t>
        <a:bodyPr/>
        <a:lstStyle/>
        <a:p>
          <a:endParaRPr lang="en-US"/>
        </a:p>
      </dgm:t>
    </dgm:pt>
    <dgm:pt modelId="{47D70FF8-F50C-46A4-B76A-7E48B8E3FE5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Incident triage</a:t>
          </a:r>
        </a:p>
      </dgm:t>
    </dgm:pt>
    <dgm:pt modelId="{E7693C23-E360-4C02-9BA5-C9425F3FD895}" type="parTrans" cxnId="{FA8ADF3E-98EF-465B-A78E-494D02004792}">
      <dgm:prSet/>
      <dgm:spPr/>
      <dgm:t>
        <a:bodyPr/>
        <a:lstStyle/>
        <a:p>
          <a:endParaRPr lang="en-US"/>
        </a:p>
      </dgm:t>
    </dgm:pt>
    <dgm:pt modelId="{D4D035A1-C54F-4D2C-BB7C-DCF8072BF694}" type="sibTrans" cxnId="{FA8ADF3E-98EF-465B-A78E-494D02004792}">
      <dgm:prSet/>
      <dgm:spPr/>
      <dgm:t>
        <a:bodyPr/>
        <a:lstStyle/>
        <a:p>
          <a:endParaRPr lang="en-US"/>
        </a:p>
      </dgm:t>
    </dgm:pt>
    <dgm:pt modelId="{42A81069-019A-4F90-8C55-BC72C227555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Debug assistance</a:t>
          </a:r>
        </a:p>
      </dgm:t>
    </dgm:pt>
    <dgm:pt modelId="{18DE83F6-AFDE-4A01-BF15-8CF3D86027D2}" type="parTrans" cxnId="{1CE97095-17D3-4233-8D06-12B995AB9FAC}">
      <dgm:prSet/>
      <dgm:spPr/>
      <dgm:t>
        <a:bodyPr/>
        <a:lstStyle/>
        <a:p>
          <a:endParaRPr lang="en-US"/>
        </a:p>
      </dgm:t>
    </dgm:pt>
    <dgm:pt modelId="{92660868-848E-49F8-9350-C8D704C4F512}" type="sibTrans" cxnId="{1CE97095-17D3-4233-8D06-12B995AB9FAC}">
      <dgm:prSet/>
      <dgm:spPr/>
      <dgm:t>
        <a:bodyPr/>
        <a:lstStyle/>
        <a:p>
          <a:endParaRPr lang="en-US"/>
        </a:p>
      </dgm:t>
    </dgm:pt>
    <dgm:pt modelId="{9CCC4760-3970-4993-9852-11CB14A0519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Compliance</a:t>
          </a:r>
        </a:p>
      </dgm:t>
    </dgm:pt>
    <dgm:pt modelId="{9AE42186-5701-4738-8956-FF9E8E43F5ED}" type="parTrans" cxnId="{B29F27FD-30F9-4233-9627-46BB6ECB62C1}">
      <dgm:prSet/>
      <dgm:spPr/>
      <dgm:t>
        <a:bodyPr/>
        <a:lstStyle/>
        <a:p>
          <a:endParaRPr lang="en-US"/>
        </a:p>
      </dgm:t>
    </dgm:pt>
    <dgm:pt modelId="{5FD118D1-C84E-484E-9A8B-B3FC2C802BE7}" type="sibTrans" cxnId="{B29F27FD-30F9-4233-9627-46BB6ECB62C1}">
      <dgm:prSet/>
      <dgm:spPr/>
      <dgm:t>
        <a:bodyPr/>
        <a:lstStyle/>
        <a:p>
          <a:endParaRPr lang="en-US"/>
        </a:p>
      </dgm:t>
    </dgm:pt>
    <dgm:pt modelId="{9AA0536E-F53E-4453-838D-913D7E9ADDB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Maintenance</a:t>
          </a:r>
        </a:p>
      </dgm:t>
    </dgm:pt>
    <dgm:pt modelId="{52391FE7-FD19-463C-9186-32D7142555C0}" type="parTrans" cxnId="{744B342B-A6A1-4882-99C5-19798F27CD0B}">
      <dgm:prSet/>
      <dgm:spPr/>
      <dgm:t>
        <a:bodyPr/>
        <a:lstStyle/>
        <a:p>
          <a:endParaRPr lang="en-US"/>
        </a:p>
      </dgm:t>
    </dgm:pt>
    <dgm:pt modelId="{620F7345-F6CE-464E-B240-A62773C93014}" type="sibTrans" cxnId="{744B342B-A6A1-4882-99C5-19798F27CD0B}">
      <dgm:prSet/>
      <dgm:spPr/>
      <dgm:t>
        <a:bodyPr/>
        <a:lstStyle/>
        <a:p>
          <a:endParaRPr lang="en-US"/>
        </a:p>
      </dgm:t>
    </dgm:pt>
    <dgm:pt modelId="{E3A6A968-131B-4EEC-992A-C6DF9741A3D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Privacy</a:t>
          </a:r>
        </a:p>
      </dgm:t>
    </dgm:pt>
    <dgm:pt modelId="{55C5A93E-964D-49C3-A50F-1534B0028B76}" type="parTrans" cxnId="{C35AAF01-B709-43B5-B532-A0EE30E8AD8B}">
      <dgm:prSet/>
      <dgm:spPr/>
      <dgm:t>
        <a:bodyPr/>
        <a:lstStyle/>
        <a:p>
          <a:endParaRPr lang="en-US"/>
        </a:p>
      </dgm:t>
    </dgm:pt>
    <dgm:pt modelId="{BB537813-0973-41BF-A405-B48B989A9E12}" type="sibTrans" cxnId="{C35AAF01-B709-43B5-B532-A0EE30E8AD8B}">
      <dgm:prSet/>
      <dgm:spPr/>
      <dgm:t>
        <a:bodyPr/>
        <a:lstStyle/>
        <a:p>
          <a:endParaRPr lang="en-US"/>
        </a:p>
      </dgm:t>
    </dgm:pt>
    <dgm:pt modelId="{8918F5F8-C898-41F7-AF50-06FACFC2D2DF}" type="pres">
      <dgm:prSet presAssocID="{3BCBCC09-8297-4476-A40A-2093EFF173E3}" presName="root" presStyleCnt="0">
        <dgm:presLayoutVars>
          <dgm:dir/>
          <dgm:resizeHandles val="exact"/>
        </dgm:presLayoutVars>
      </dgm:prSet>
      <dgm:spPr/>
    </dgm:pt>
    <dgm:pt modelId="{DDA3AB2F-1D32-481B-8B5C-A35B32E4A9BD}" type="pres">
      <dgm:prSet presAssocID="{7F6E8AD0-9916-4FD8-9ED3-444B450F3EDE}" presName="compNode" presStyleCnt="0"/>
      <dgm:spPr/>
    </dgm:pt>
    <dgm:pt modelId="{C9F35165-53D8-4977-A0FE-CAA018C2E8BC}" type="pres">
      <dgm:prSet presAssocID="{7F6E8AD0-9916-4FD8-9ED3-444B450F3EDE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 List"/>
        </a:ext>
      </dgm:extLst>
    </dgm:pt>
    <dgm:pt modelId="{8D7342AB-EFFD-4F0E-B029-5ECEC4A40504}" type="pres">
      <dgm:prSet presAssocID="{7F6E8AD0-9916-4FD8-9ED3-444B450F3EDE}" presName="iconSpace" presStyleCnt="0"/>
      <dgm:spPr/>
    </dgm:pt>
    <dgm:pt modelId="{FD622D3B-A5E2-461C-B073-E020057378A1}" type="pres">
      <dgm:prSet presAssocID="{7F6E8AD0-9916-4FD8-9ED3-444B450F3EDE}" presName="parTx" presStyleLbl="revTx" presStyleIdx="0" presStyleCnt="10">
        <dgm:presLayoutVars>
          <dgm:chMax val="0"/>
          <dgm:chPref val="0"/>
        </dgm:presLayoutVars>
      </dgm:prSet>
      <dgm:spPr/>
    </dgm:pt>
    <dgm:pt modelId="{85F3BE62-B7F4-4C03-89DC-FA524F854E9D}" type="pres">
      <dgm:prSet presAssocID="{7F6E8AD0-9916-4FD8-9ED3-444B450F3EDE}" presName="txSpace" presStyleCnt="0"/>
      <dgm:spPr/>
    </dgm:pt>
    <dgm:pt modelId="{4AB668BB-F178-45AF-B40F-423508B387F4}" type="pres">
      <dgm:prSet presAssocID="{7F6E8AD0-9916-4FD8-9ED3-444B450F3EDE}" presName="desTx" presStyleLbl="revTx" presStyleIdx="1" presStyleCnt="10">
        <dgm:presLayoutVars/>
      </dgm:prSet>
      <dgm:spPr/>
    </dgm:pt>
    <dgm:pt modelId="{DB6BFB85-6F39-4A76-86E8-91B579FC921C}" type="pres">
      <dgm:prSet presAssocID="{55E5529F-E89F-4D9C-8BEE-608F65A2919B}" presName="sibTrans" presStyleCnt="0"/>
      <dgm:spPr/>
    </dgm:pt>
    <dgm:pt modelId="{13EDF498-EE27-4024-A7BC-89B1835C71F9}" type="pres">
      <dgm:prSet presAssocID="{00AB1240-184F-469A-A8B5-CE4785C5E21D}" presName="compNode" presStyleCnt="0"/>
      <dgm:spPr/>
    </dgm:pt>
    <dgm:pt modelId="{5CA9DC8D-6186-40DE-9307-4580676ACD98}" type="pres">
      <dgm:prSet presAssocID="{00AB1240-184F-469A-A8B5-CE4785C5E21D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orkflow with solid fill"/>
        </a:ext>
      </dgm:extLst>
    </dgm:pt>
    <dgm:pt modelId="{E5F03D17-5047-4F8C-BD29-1CB1A0AF7C2C}" type="pres">
      <dgm:prSet presAssocID="{00AB1240-184F-469A-A8B5-CE4785C5E21D}" presName="iconSpace" presStyleCnt="0"/>
      <dgm:spPr/>
    </dgm:pt>
    <dgm:pt modelId="{6DFB7A87-2E7E-4239-ABC1-0EC9B3F4ED3C}" type="pres">
      <dgm:prSet presAssocID="{00AB1240-184F-469A-A8B5-CE4785C5E21D}" presName="parTx" presStyleLbl="revTx" presStyleIdx="2" presStyleCnt="10">
        <dgm:presLayoutVars>
          <dgm:chMax val="0"/>
          <dgm:chPref val="0"/>
        </dgm:presLayoutVars>
      </dgm:prSet>
      <dgm:spPr/>
    </dgm:pt>
    <dgm:pt modelId="{3A143FA2-7D52-410A-81BF-4D77089A9983}" type="pres">
      <dgm:prSet presAssocID="{00AB1240-184F-469A-A8B5-CE4785C5E21D}" presName="txSpace" presStyleCnt="0"/>
      <dgm:spPr/>
    </dgm:pt>
    <dgm:pt modelId="{7004EE2D-5F57-497C-B9DD-CE1796B14FBF}" type="pres">
      <dgm:prSet presAssocID="{00AB1240-184F-469A-A8B5-CE4785C5E21D}" presName="desTx" presStyleLbl="revTx" presStyleIdx="3" presStyleCnt="10">
        <dgm:presLayoutVars/>
      </dgm:prSet>
      <dgm:spPr/>
    </dgm:pt>
    <dgm:pt modelId="{B33A1621-BCE8-410E-ACCF-163D83DF2646}" type="pres">
      <dgm:prSet presAssocID="{0141530B-355F-4932-BC3B-CFCB398BD01D}" presName="sibTrans" presStyleCnt="0"/>
      <dgm:spPr/>
    </dgm:pt>
    <dgm:pt modelId="{7634A062-C49E-46F2-AE73-DC2FC82263FD}" type="pres">
      <dgm:prSet presAssocID="{BD828BEC-028D-402F-AB29-2368A2C05CE6}" presName="compNode" presStyleCnt="0"/>
      <dgm:spPr/>
    </dgm:pt>
    <dgm:pt modelId="{BA1665EB-F510-44DF-8E46-F90CDBD7C657}" type="pres">
      <dgm:prSet presAssocID="{BD828BEC-028D-402F-AB29-2368A2C05CE6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rane with solid fill"/>
        </a:ext>
      </dgm:extLst>
    </dgm:pt>
    <dgm:pt modelId="{223AC1D9-0FB9-4635-8933-ABE8261A8246}" type="pres">
      <dgm:prSet presAssocID="{BD828BEC-028D-402F-AB29-2368A2C05CE6}" presName="iconSpace" presStyleCnt="0"/>
      <dgm:spPr/>
    </dgm:pt>
    <dgm:pt modelId="{21F756C1-739D-44D0-8657-D13884CE5CC9}" type="pres">
      <dgm:prSet presAssocID="{BD828BEC-028D-402F-AB29-2368A2C05CE6}" presName="parTx" presStyleLbl="revTx" presStyleIdx="4" presStyleCnt="10">
        <dgm:presLayoutVars>
          <dgm:chMax val="0"/>
          <dgm:chPref val="0"/>
        </dgm:presLayoutVars>
      </dgm:prSet>
      <dgm:spPr/>
    </dgm:pt>
    <dgm:pt modelId="{F0F57E2F-B143-4008-8133-1AD324F1A644}" type="pres">
      <dgm:prSet presAssocID="{BD828BEC-028D-402F-AB29-2368A2C05CE6}" presName="txSpace" presStyleCnt="0"/>
      <dgm:spPr/>
    </dgm:pt>
    <dgm:pt modelId="{8492EA42-DA98-4982-AF18-37CAECFD2688}" type="pres">
      <dgm:prSet presAssocID="{BD828BEC-028D-402F-AB29-2368A2C05CE6}" presName="desTx" presStyleLbl="revTx" presStyleIdx="5" presStyleCnt="10">
        <dgm:presLayoutVars/>
      </dgm:prSet>
      <dgm:spPr/>
    </dgm:pt>
    <dgm:pt modelId="{8321EFB0-6F45-438E-B60C-4B069FF685C9}" type="pres">
      <dgm:prSet presAssocID="{1667E49E-5BDB-42CD-8844-D8E453ED6676}" presName="sibTrans" presStyleCnt="0"/>
      <dgm:spPr/>
    </dgm:pt>
    <dgm:pt modelId="{D7CCD973-C79E-4635-9400-906972803990}" type="pres">
      <dgm:prSet presAssocID="{EDA73BBE-B621-4760-A93C-948B22C2CB6B}" presName="compNode" presStyleCnt="0"/>
      <dgm:spPr/>
    </dgm:pt>
    <dgm:pt modelId="{8F5C32AE-5041-4935-8E90-86598EA8584D}" type="pres">
      <dgm:prSet presAssocID="{EDA73BBE-B621-4760-A93C-948B22C2CB6B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ke Off with solid fill"/>
        </a:ext>
      </dgm:extLst>
    </dgm:pt>
    <dgm:pt modelId="{089F8205-E14D-44D2-9A79-E65B6CF9DD6C}" type="pres">
      <dgm:prSet presAssocID="{EDA73BBE-B621-4760-A93C-948B22C2CB6B}" presName="iconSpace" presStyleCnt="0"/>
      <dgm:spPr/>
    </dgm:pt>
    <dgm:pt modelId="{4ECB13C8-1092-4815-B030-AFF56317AAD1}" type="pres">
      <dgm:prSet presAssocID="{EDA73BBE-B621-4760-A93C-948B22C2CB6B}" presName="parTx" presStyleLbl="revTx" presStyleIdx="6" presStyleCnt="10">
        <dgm:presLayoutVars>
          <dgm:chMax val="0"/>
          <dgm:chPref val="0"/>
        </dgm:presLayoutVars>
      </dgm:prSet>
      <dgm:spPr/>
    </dgm:pt>
    <dgm:pt modelId="{38A042DF-9315-46B6-A49A-7D3C0347D2F2}" type="pres">
      <dgm:prSet presAssocID="{EDA73BBE-B621-4760-A93C-948B22C2CB6B}" presName="txSpace" presStyleCnt="0"/>
      <dgm:spPr/>
    </dgm:pt>
    <dgm:pt modelId="{6B3C8891-C0E7-4284-8C99-9FEA5BF4871F}" type="pres">
      <dgm:prSet presAssocID="{EDA73BBE-B621-4760-A93C-948B22C2CB6B}" presName="desTx" presStyleLbl="revTx" presStyleIdx="7" presStyleCnt="10">
        <dgm:presLayoutVars/>
      </dgm:prSet>
      <dgm:spPr/>
    </dgm:pt>
    <dgm:pt modelId="{0821E4CC-1E28-4CB3-BA79-67CA063FA4A0}" type="pres">
      <dgm:prSet presAssocID="{0427EA6D-239D-49F9-B4E4-0542ECC117DB}" presName="sibTrans" presStyleCnt="0"/>
      <dgm:spPr/>
    </dgm:pt>
    <dgm:pt modelId="{3258FF47-44C3-4FAC-820A-A2FE1749743A}" type="pres">
      <dgm:prSet presAssocID="{DEF03557-3DEE-46F1-9FFA-F58EC32AA5F7}" presName="compNode" presStyleCnt="0"/>
      <dgm:spPr/>
    </dgm:pt>
    <dgm:pt modelId="{CEB799E4-2D9C-4BBD-B0C1-30212494FAEA}" type="pres">
      <dgm:prSet presAssocID="{DEF03557-3DEE-46F1-9FFA-F58EC32AA5F7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>
          <a:noFill/>
        </a:ln>
      </dgm:spPr>
    </dgm:pt>
    <dgm:pt modelId="{4DA21EE2-D991-49D8-93B7-BE2F7F2DF9D8}" type="pres">
      <dgm:prSet presAssocID="{DEF03557-3DEE-46F1-9FFA-F58EC32AA5F7}" presName="iconSpace" presStyleCnt="0"/>
      <dgm:spPr/>
    </dgm:pt>
    <dgm:pt modelId="{7FDB3FBB-A2DB-40C8-8492-5BDD430A8ED5}" type="pres">
      <dgm:prSet presAssocID="{DEF03557-3DEE-46F1-9FFA-F58EC32AA5F7}" presName="parTx" presStyleLbl="revTx" presStyleIdx="8" presStyleCnt="10">
        <dgm:presLayoutVars>
          <dgm:chMax val="0"/>
          <dgm:chPref val="0"/>
        </dgm:presLayoutVars>
      </dgm:prSet>
      <dgm:spPr/>
    </dgm:pt>
    <dgm:pt modelId="{8E0A611E-FC0D-4646-9E57-33182C149D01}" type="pres">
      <dgm:prSet presAssocID="{DEF03557-3DEE-46F1-9FFA-F58EC32AA5F7}" presName="txSpace" presStyleCnt="0"/>
      <dgm:spPr/>
    </dgm:pt>
    <dgm:pt modelId="{83AE5BEB-C0EC-48C2-A46B-37239ED541D4}" type="pres">
      <dgm:prSet presAssocID="{DEF03557-3DEE-46F1-9FFA-F58EC32AA5F7}" presName="desTx" presStyleLbl="revTx" presStyleIdx="9" presStyleCnt="10">
        <dgm:presLayoutVars/>
      </dgm:prSet>
      <dgm:spPr/>
    </dgm:pt>
  </dgm:ptLst>
  <dgm:cxnLst>
    <dgm:cxn modelId="{C35AAF01-B709-43B5-B532-A0EE30E8AD8B}" srcId="{00AB1240-184F-469A-A8B5-CE4785C5E21D}" destId="{E3A6A968-131B-4EEC-992A-C6DF9741A3D6}" srcOrd="1" destOrd="0" parTransId="{55C5A93E-964D-49C3-A50F-1534B0028B76}" sibTransId="{BB537813-0973-41BF-A405-B48B989A9E12}"/>
    <dgm:cxn modelId="{06598A03-1307-4474-92C0-E24A07B52332}" srcId="{3BCBCC09-8297-4476-A40A-2093EFF173E3}" destId="{BD828BEC-028D-402F-AB29-2368A2C05CE6}" srcOrd="2" destOrd="0" parTransId="{EA409646-5E95-4608-AFA7-A6E71A2E3E0F}" sibTransId="{1667E49E-5BDB-42CD-8844-D8E453ED6676}"/>
    <dgm:cxn modelId="{50A7EE08-5308-4FB5-A05A-2DAE4F645837}" type="presOf" srcId="{6BDF78D5-8B08-492A-8FFA-BBE9CD0C81F9}" destId="{4AB668BB-F178-45AF-B40F-423508B387F4}" srcOrd="0" destOrd="1" presId="urn:microsoft.com/office/officeart/2018/2/layout/IconLabelDescriptionList"/>
    <dgm:cxn modelId="{0B456311-5557-4453-85AB-B08684623695}" srcId="{EDA73BBE-B621-4760-A93C-948B22C2CB6B}" destId="{608AA744-E5D9-4239-AD5D-E520D5B72876}" srcOrd="0" destOrd="0" parTransId="{AB7F2932-AA21-4EA1-AAA0-722BBCB74938}" sibTransId="{D11BCF30-136F-40DA-8566-F9AA495A6793}"/>
    <dgm:cxn modelId="{43AEB61A-21A3-4C1B-AD03-D76BD2B44459}" type="presOf" srcId="{DEF03557-3DEE-46F1-9FFA-F58EC32AA5F7}" destId="{7FDB3FBB-A2DB-40C8-8492-5BDD430A8ED5}" srcOrd="0" destOrd="0" presId="urn:microsoft.com/office/officeart/2018/2/layout/IconLabelDescriptionList"/>
    <dgm:cxn modelId="{D71DED1D-2325-4397-A043-451DD1EE267F}" srcId="{BD828BEC-028D-402F-AB29-2368A2C05CE6}" destId="{4647B200-5218-477B-B002-D75A9ADFC0F9}" srcOrd="2" destOrd="0" parTransId="{CABC7A47-94C9-437C-87AC-9A7F07F1F11F}" sibTransId="{1ED53064-BC4B-426E-B289-50E827A568A5}"/>
    <dgm:cxn modelId="{5CE2311F-2B36-4516-A174-0629551214B9}" srcId="{7F6E8AD0-9916-4FD8-9ED3-444B450F3EDE}" destId="{03379DF3-8D60-45B9-91E8-812BCC50E802}" srcOrd="0" destOrd="0" parTransId="{4A43194C-34B5-4963-9D99-B451D370A16E}" sibTransId="{DE65B661-3725-424C-BA2F-7212B4E49F7A}"/>
    <dgm:cxn modelId="{744B342B-A6A1-4882-99C5-19798F27CD0B}" srcId="{DEF03557-3DEE-46F1-9FFA-F58EC32AA5F7}" destId="{9AA0536E-F53E-4453-838D-913D7E9ADDBC}" srcOrd="3" destOrd="0" parTransId="{52391FE7-FD19-463C-9186-32D7142555C0}" sibTransId="{620F7345-F6CE-464E-B240-A62773C93014}"/>
    <dgm:cxn modelId="{FA8ADF3E-98EF-465B-A78E-494D02004792}" srcId="{DEF03557-3DEE-46F1-9FFA-F58EC32AA5F7}" destId="{47D70FF8-F50C-46A4-B76A-7E48B8E3FE5B}" srcOrd="0" destOrd="0" parTransId="{E7693C23-E360-4C02-9BA5-C9425F3FD895}" sibTransId="{D4D035A1-C54F-4D2C-BB7C-DCF8072BF694}"/>
    <dgm:cxn modelId="{8DC5C667-8940-473C-9A2C-36FF1828F2E0}" type="presOf" srcId="{EDA73BBE-B621-4760-A93C-948B22C2CB6B}" destId="{4ECB13C8-1092-4815-B030-AFF56317AAD1}" srcOrd="0" destOrd="0" presId="urn:microsoft.com/office/officeart/2018/2/layout/IconLabelDescriptionList"/>
    <dgm:cxn modelId="{8092AA6A-E52B-4B41-A94D-F43F8F77A081}" srcId="{3BCBCC09-8297-4476-A40A-2093EFF173E3}" destId="{00AB1240-184F-469A-A8B5-CE4785C5E21D}" srcOrd="1" destOrd="0" parTransId="{8BB32E18-93FF-46E6-813A-4978B032FA58}" sibTransId="{0141530B-355F-4932-BC3B-CFCB398BD01D}"/>
    <dgm:cxn modelId="{154BB56D-14B4-48D6-ABCA-A0F87F5C5828}" type="presOf" srcId="{608AA744-E5D9-4239-AD5D-E520D5B72876}" destId="{6B3C8891-C0E7-4284-8C99-9FEA5BF4871F}" srcOrd="0" destOrd="0" presId="urn:microsoft.com/office/officeart/2018/2/layout/IconLabelDescriptionList"/>
    <dgm:cxn modelId="{145C3758-92B5-486E-8F35-E32AE3611019}" type="presOf" srcId="{9CCC4760-3970-4993-9852-11CB14A05190}" destId="{83AE5BEB-C0EC-48C2-A46B-37239ED541D4}" srcOrd="0" destOrd="2" presId="urn:microsoft.com/office/officeart/2018/2/layout/IconLabelDescriptionList"/>
    <dgm:cxn modelId="{36480979-E145-4254-A5D1-40639FD5A7A6}" type="presOf" srcId="{9D0A1C5A-F6B5-4094-86F5-F60C9717888E}" destId="{7004EE2D-5F57-497C-B9DD-CE1796B14FBF}" srcOrd="0" destOrd="0" presId="urn:microsoft.com/office/officeart/2018/2/layout/IconLabelDescriptionList"/>
    <dgm:cxn modelId="{814B4580-D38A-4BA7-837E-BDA4E40A6AB0}" type="presOf" srcId="{00AB1240-184F-469A-A8B5-CE4785C5E21D}" destId="{6DFB7A87-2E7E-4239-ABC1-0EC9B3F4ED3C}" srcOrd="0" destOrd="0" presId="urn:microsoft.com/office/officeart/2018/2/layout/IconLabelDescriptionList"/>
    <dgm:cxn modelId="{8B8B088A-7F34-4D6A-A536-5FDC840B9938}" type="presOf" srcId="{7F6E8AD0-9916-4FD8-9ED3-444B450F3EDE}" destId="{FD622D3B-A5E2-461C-B073-E020057378A1}" srcOrd="0" destOrd="0" presId="urn:microsoft.com/office/officeart/2018/2/layout/IconLabelDescriptionList"/>
    <dgm:cxn modelId="{27B0A28A-7D23-49D6-8DE2-0A265CB52C89}" type="presOf" srcId="{BD828BEC-028D-402F-AB29-2368A2C05CE6}" destId="{21F756C1-739D-44D0-8657-D13884CE5CC9}" srcOrd="0" destOrd="0" presId="urn:microsoft.com/office/officeart/2018/2/layout/IconLabelDescriptionList"/>
    <dgm:cxn modelId="{1CE97095-17D3-4233-8D06-12B995AB9FAC}" srcId="{DEF03557-3DEE-46F1-9FFA-F58EC32AA5F7}" destId="{42A81069-019A-4F90-8C55-BC72C2275551}" srcOrd="1" destOrd="0" parTransId="{18DE83F6-AFDE-4A01-BF15-8CF3D86027D2}" sibTransId="{92660868-848E-49F8-9350-C8D704C4F512}"/>
    <dgm:cxn modelId="{3F86B797-0FE8-41ED-A287-85717EFA7EDE}" type="presOf" srcId="{42A81069-019A-4F90-8C55-BC72C2275551}" destId="{83AE5BEB-C0EC-48C2-A46B-37239ED541D4}" srcOrd="0" destOrd="1" presId="urn:microsoft.com/office/officeart/2018/2/layout/IconLabelDescriptionList"/>
    <dgm:cxn modelId="{60847B9A-6F4B-4CF1-A666-EF9E7E8CFB2F}" type="presOf" srcId="{03379DF3-8D60-45B9-91E8-812BCC50E802}" destId="{4AB668BB-F178-45AF-B40F-423508B387F4}" srcOrd="0" destOrd="0" presId="urn:microsoft.com/office/officeart/2018/2/layout/IconLabelDescriptionList"/>
    <dgm:cxn modelId="{D116AE9A-E25F-4D05-8B55-0B56B84E674C}" srcId="{3BCBCC09-8297-4476-A40A-2093EFF173E3}" destId="{7F6E8AD0-9916-4FD8-9ED3-444B450F3EDE}" srcOrd="0" destOrd="0" parTransId="{B1D56857-E8C4-449E-8CD0-49E4A06C8D90}" sibTransId="{55E5529F-E89F-4D9C-8BEE-608F65A2919B}"/>
    <dgm:cxn modelId="{39E6E59B-458D-4E69-B640-4C3D379D3C04}" srcId="{7F6E8AD0-9916-4FD8-9ED3-444B450F3EDE}" destId="{6BDF78D5-8B08-492A-8FFA-BBE9CD0C81F9}" srcOrd="1" destOrd="0" parTransId="{D3FBAE5A-0B79-4411-AB93-14D16A34C5BE}" sibTransId="{806D6B60-370F-4CE0-8DD6-E9A5E87E1D92}"/>
    <dgm:cxn modelId="{EFFBDEA6-7732-4852-9ECB-0716BE7EEAF2}" type="presOf" srcId="{4647B200-5218-477B-B002-D75A9ADFC0F9}" destId="{8492EA42-DA98-4982-AF18-37CAECFD2688}" srcOrd="0" destOrd="2" presId="urn:microsoft.com/office/officeart/2018/2/layout/IconLabelDescriptionList"/>
    <dgm:cxn modelId="{E02236B1-1114-4676-B0EC-BEB47427F377}" type="presOf" srcId="{FF669E1C-9C0E-4C8E-9455-643E0596403B}" destId="{8492EA42-DA98-4982-AF18-37CAECFD2688}" srcOrd="0" destOrd="0" presId="urn:microsoft.com/office/officeart/2018/2/layout/IconLabelDescriptionList"/>
    <dgm:cxn modelId="{8A465EB1-079B-4699-9971-CBE8C16C8F38}" type="presOf" srcId="{9AA0536E-F53E-4453-838D-913D7E9ADDBC}" destId="{83AE5BEB-C0EC-48C2-A46B-37239ED541D4}" srcOrd="0" destOrd="3" presId="urn:microsoft.com/office/officeart/2018/2/layout/IconLabelDescriptionList"/>
    <dgm:cxn modelId="{1BEC6FB9-844A-4813-B42B-1CA87E7E970B}" type="presOf" srcId="{E3A6A968-131B-4EEC-992A-C6DF9741A3D6}" destId="{7004EE2D-5F57-497C-B9DD-CE1796B14FBF}" srcOrd="0" destOrd="1" presId="urn:microsoft.com/office/officeart/2018/2/layout/IconLabelDescriptionList"/>
    <dgm:cxn modelId="{B2B815C2-A912-443A-9B7E-FF3F2D114737}" srcId="{3BCBCC09-8297-4476-A40A-2093EFF173E3}" destId="{DEF03557-3DEE-46F1-9FFA-F58EC32AA5F7}" srcOrd="4" destOrd="0" parTransId="{92107D97-E47B-4087-A1DF-1EECB104A178}" sibTransId="{8B6390AD-2B63-42D8-AA6B-196D48E59D1C}"/>
    <dgm:cxn modelId="{7507E7D9-599C-43D8-9507-144077BC745C}" srcId="{3BCBCC09-8297-4476-A40A-2093EFF173E3}" destId="{EDA73BBE-B621-4760-A93C-948B22C2CB6B}" srcOrd="3" destOrd="0" parTransId="{B753224C-602F-4B7C-BFAD-13B37C1336E6}" sibTransId="{0427EA6D-239D-49F9-B4E4-0542ECC117DB}"/>
    <dgm:cxn modelId="{BF21ECDF-0A3A-4DC7-86F4-53A8A794FFEC}" type="presOf" srcId="{47D70FF8-F50C-46A4-B76A-7E48B8E3FE5B}" destId="{83AE5BEB-C0EC-48C2-A46B-37239ED541D4}" srcOrd="0" destOrd="0" presId="urn:microsoft.com/office/officeart/2018/2/layout/IconLabelDescriptionList"/>
    <dgm:cxn modelId="{2499EFE0-7672-448F-8440-0EC9F7E359F0}" type="presOf" srcId="{D2DF27D6-BCAA-48A7-9E84-4685C8705469}" destId="{8492EA42-DA98-4982-AF18-37CAECFD2688}" srcOrd="0" destOrd="1" presId="urn:microsoft.com/office/officeart/2018/2/layout/IconLabelDescriptionList"/>
    <dgm:cxn modelId="{82EA30E7-6CB7-4A9C-BBD9-AB906F1A9E18}" srcId="{BD828BEC-028D-402F-AB29-2368A2C05CE6}" destId="{FF669E1C-9C0E-4C8E-9455-643E0596403B}" srcOrd="0" destOrd="0" parTransId="{44911334-63CC-4CEF-8866-FB4942ED5E25}" sibTransId="{3EFA570C-9E74-451B-A44F-1A02537DAC78}"/>
    <dgm:cxn modelId="{291B4CEB-68D7-4D42-B21B-E0ACEB54B0D7}" type="presOf" srcId="{3BCBCC09-8297-4476-A40A-2093EFF173E3}" destId="{8918F5F8-C898-41F7-AF50-06FACFC2D2DF}" srcOrd="0" destOrd="0" presId="urn:microsoft.com/office/officeart/2018/2/layout/IconLabelDescriptionList"/>
    <dgm:cxn modelId="{71AE4CEC-76E6-49CC-B2CD-E3345FB7DF74}" srcId="{00AB1240-184F-469A-A8B5-CE4785C5E21D}" destId="{9D0A1C5A-F6B5-4094-86F5-F60C9717888E}" srcOrd="0" destOrd="0" parTransId="{F5C8FE4F-B6FA-40E5-96E9-96CBC8AAFA2A}" sibTransId="{B87B3E25-3A05-4DEF-91E4-135CB7CBC4DA}"/>
    <dgm:cxn modelId="{8F9116EE-4500-4267-8755-CAD2AA554950}" srcId="{BD828BEC-028D-402F-AB29-2368A2C05CE6}" destId="{D2DF27D6-BCAA-48A7-9E84-4685C8705469}" srcOrd="1" destOrd="0" parTransId="{A4A2E482-5920-4810-9C31-C7C946E0BFEC}" sibTransId="{4F10CC97-9D6D-4205-8B71-E231691C05AC}"/>
    <dgm:cxn modelId="{B29F27FD-30F9-4233-9627-46BB6ECB62C1}" srcId="{DEF03557-3DEE-46F1-9FFA-F58EC32AA5F7}" destId="{9CCC4760-3970-4993-9852-11CB14A05190}" srcOrd="2" destOrd="0" parTransId="{9AE42186-5701-4738-8956-FF9E8E43F5ED}" sibTransId="{5FD118D1-C84E-484E-9A8B-B3FC2C802BE7}"/>
    <dgm:cxn modelId="{70AA9857-F3BE-47B0-A1EF-5A02A8937921}" type="presParOf" srcId="{8918F5F8-C898-41F7-AF50-06FACFC2D2DF}" destId="{DDA3AB2F-1D32-481B-8B5C-A35B32E4A9BD}" srcOrd="0" destOrd="0" presId="urn:microsoft.com/office/officeart/2018/2/layout/IconLabelDescriptionList"/>
    <dgm:cxn modelId="{3D652319-DD43-42B2-B235-DA36C15C3260}" type="presParOf" srcId="{DDA3AB2F-1D32-481B-8B5C-A35B32E4A9BD}" destId="{C9F35165-53D8-4977-A0FE-CAA018C2E8BC}" srcOrd="0" destOrd="0" presId="urn:microsoft.com/office/officeart/2018/2/layout/IconLabelDescriptionList"/>
    <dgm:cxn modelId="{FD507F83-0D3C-471C-A0D7-EFEA27E12BCC}" type="presParOf" srcId="{DDA3AB2F-1D32-481B-8B5C-A35B32E4A9BD}" destId="{8D7342AB-EFFD-4F0E-B029-5ECEC4A40504}" srcOrd="1" destOrd="0" presId="urn:microsoft.com/office/officeart/2018/2/layout/IconLabelDescriptionList"/>
    <dgm:cxn modelId="{5359C851-203F-4800-955C-0AB6FA1E9138}" type="presParOf" srcId="{DDA3AB2F-1D32-481B-8B5C-A35B32E4A9BD}" destId="{FD622D3B-A5E2-461C-B073-E020057378A1}" srcOrd="2" destOrd="0" presId="urn:microsoft.com/office/officeart/2018/2/layout/IconLabelDescriptionList"/>
    <dgm:cxn modelId="{3F3B8D48-9D1F-4B5F-9CD4-A0DD110C4AD5}" type="presParOf" srcId="{DDA3AB2F-1D32-481B-8B5C-A35B32E4A9BD}" destId="{85F3BE62-B7F4-4C03-89DC-FA524F854E9D}" srcOrd="3" destOrd="0" presId="urn:microsoft.com/office/officeart/2018/2/layout/IconLabelDescriptionList"/>
    <dgm:cxn modelId="{391A2154-D01D-4A78-A7B0-E88F4BE2FEB4}" type="presParOf" srcId="{DDA3AB2F-1D32-481B-8B5C-A35B32E4A9BD}" destId="{4AB668BB-F178-45AF-B40F-423508B387F4}" srcOrd="4" destOrd="0" presId="urn:microsoft.com/office/officeart/2018/2/layout/IconLabelDescriptionList"/>
    <dgm:cxn modelId="{A542D053-1DAE-4E07-A679-A47721ADFD13}" type="presParOf" srcId="{8918F5F8-C898-41F7-AF50-06FACFC2D2DF}" destId="{DB6BFB85-6F39-4A76-86E8-91B579FC921C}" srcOrd="1" destOrd="0" presId="urn:microsoft.com/office/officeart/2018/2/layout/IconLabelDescriptionList"/>
    <dgm:cxn modelId="{D2C285E7-9083-41C0-A18A-E1A016A1AD2C}" type="presParOf" srcId="{8918F5F8-C898-41F7-AF50-06FACFC2D2DF}" destId="{13EDF498-EE27-4024-A7BC-89B1835C71F9}" srcOrd="2" destOrd="0" presId="urn:microsoft.com/office/officeart/2018/2/layout/IconLabelDescriptionList"/>
    <dgm:cxn modelId="{7F291BE9-D9F3-4CFF-AA64-62BA4980822D}" type="presParOf" srcId="{13EDF498-EE27-4024-A7BC-89B1835C71F9}" destId="{5CA9DC8D-6186-40DE-9307-4580676ACD98}" srcOrd="0" destOrd="0" presId="urn:microsoft.com/office/officeart/2018/2/layout/IconLabelDescriptionList"/>
    <dgm:cxn modelId="{34CF9E04-A7A5-4636-906A-80B42E0DDFD9}" type="presParOf" srcId="{13EDF498-EE27-4024-A7BC-89B1835C71F9}" destId="{E5F03D17-5047-4F8C-BD29-1CB1A0AF7C2C}" srcOrd="1" destOrd="0" presId="urn:microsoft.com/office/officeart/2018/2/layout/IconLabelDescriptionList"/>
    <dgm:cxn modelId="{C9031925-862B-4FCF-8565-EB8ED6A54425}" type="presParOf" srcId="{13EDF498-EE27-4024-A7BC-89B1835C71F9}" destId="{6DFB7A87-2E7E-4239-ABC1-0EC9B3F4ED3C}" srcOrd="2" destOrd="0" presId="urn:microsoft.com/office/officeart/2018/2/layout/IconLabelDescriptionList"/>
    <dgm:cxn modelId="{997B00B0-1755-4719-9EB9-1C44BCF46935}" type="presParOf" srcId="{13EDF498-EE27-4024-A7BC-89B1835C71F9}" destId="{3A143FA2-7D52-410A-81BF-4D77089A9983}" srcOrd="3" destOrd="0" presId="urn:microsoft.com/office/officeart/2018/2/layout/IconLabelDescriptionList"/>
    <dgm:cxn modelId="{8AF2E509-A07A-4739-A64C-29AAC1D62628}" type="presParOf" srcId="{13EDF498-EE27-4024-A7BC-89B1835C71F9}" destId="{7004EE2D-5F57-497C-B9DD-CE1796B14FBF}" srcOrd="4" destOrd="0" presId="urn:microsoft.com/office/officeart/2018/2/layout/IconLabelDescriptionList"/>
    <dgm:cxn modelId="{CE370903-5B45-4670-AA4E-08C2197C76AC}" type="presParOf" srcId="{8918F5F8-C898-41F7-AF50-06FACFC2D2DF}" destId="{B33A1621-BCE8-410E-ACCF-163D83DF2646}" srcOrd="3" destOrd="0" presId="urn:microsoft.com/office/officeart/2018/2/layout/IconLabelDescriptionList"/>
    <dgm:cxn modelId="{9DF86DCE-6F72-454E-8D7B-ADCCE77BF8B7}" type="presParOf" srcId="{8918F5F8-C898-41F7-AF50-06FACFC2D2DF}" destId="{7634A062-C49E-46F2-AE73-DC2FC82263FD}" srcOrd="4" destOrd="0" presId="urn:microsoft.com/office/officeart/2018/2/layout/IconLabelDescriptionList"/>
    <dgm:cxn modelId="{BF97D410-C588-4D57-8AFC-916B09F72426}" type="presParOf" srcId="{7634A062-C49E-46F2-AE73-DC2FC82263FD}" destId="{BA1665EB-F510-44DF-8E46-F90CDBD7C657}" srcOrd="0" destOrd="0" presId="urn:microsoft.com/office/officeart/2018/2/layout/IconLabelDescriptionList"/>
    <dgm:cxn modelId="{93E3C336-F377-487F-9B2A-270FD95EEF0A}" type="presParOf" srcId="{7634A062-C49E-46F2-AE73-DC2FC82263FD}" destId="{223AC1D9-0FB9-4635-8933-ABE8261A8246}" srcOrd="1" destOrd="0" presId="urn:microsoft.com/office/officeart/2018/2/layout/IconLabelDescriptionList"/>
    <dgm:cxn modelId="{6748D095-B030-4D0C-B1ED-A8146BFC6CB2}" type="presParOf" srcId="{7634A062-C49E-46F2-AE73-DC2FC82263FD}" destId="{21F756C1-739D-44D0-8657-D13884CE5CC9}" srcOrd="2" destOrd="0" presId="urn:microsoft.com/office/officeart/2018/2/layout/IconLabelDescriptionList"/>
    <dgm:cxn modelId="{CE142A6A-0128-4852-BF74-51A8AB814A05}" type="presParOf" srcId="{7634A062-C49E-46F2-AE73-DC2FC82263FD}" destId="{F0F57E2F-B143-4008-8133-1AD324F1A644}" srcOrd="3" destOrd="0" presId="urn:microsoft.com/office/officeart/2018/2/layout/IconLabelDescriptionList"/>
    <dgm:cxn modelId="{0012701C-CAAC-45DA-9CD5-736F1EF7F93C}" type="presParOf" srcId="{7634A062-C49E-46F2-AE73-DC2FC82263FD}" destId="{8492EA42-DA98-4982-AF18-37CAECFD2688}" srcOrd="4" destOrd="0" presId="urn:microsoft.com/office/officeart/2018/2/layout/IconLabelDescriptionList"/>
    <dgm:cxn modelId="{1D2DE606-46B7-467D-970F-B28D3CF56182}" type="presParOf" srcId="{8918F5F8-C898-41F7-AF50-06FACFC2D2DF}" destId="{8321EFB0-6F45-438E-B60C-4B069FF685C9}" srcOrd="5" destOrd="0" presId="urn:microsoft.com/office/officeart/2018/2/layout/IconLabelDescriptionList"/>
    <dgm:cxn modelId="{922126C3-E388-4C73-AC70-4F14ED806EBC}" type="presParOf" srcId="{8918F5F8-C898-41F7-AF50-06FACFC2D2DF}" destId="{D7CCD973-C79E-4635-9400-906972803990}" srcOrd="6" destOrd="0" presId="urn:microsoft.com/office/officeart/2018/2/layout/IconLabelDescriptionList"/>
    <dgm:cxn modelId="{F6A13BAD-5377-438B-A394-B0680DEB101B}" type="presParOf" srcId="{D7CCD973-C79E-4635-9400-906972803990}" destId="{8F5C32AE-5041-4935-8E90-86598EA8584D}" srcOrd="0" destOrd="0" presId="urn:microsoft.com/office/officeart/2018/2/layout/IconLabelDescriptionList"/>
    <dgm:cxn modelId="{5379ABA7-7F12-478A-9E42-F8B202776AAA}" type="presParOf" srcId="{D7CCD973-C79E-4635-9400-906972803990}" destId="{089F8205-E14D-44D2-9A79-E65B6CF9DD6C}" srcOrd="1" destOrd="0" presId="urn:microsoft.com/office/officeart/2018/2/layout/IconLabelDescriptionList"/>
    <dgm:cxn modelId="{8EFCF121-DB0D-43E7-BF96-BB06FE962FAF}" type="presParOf" srcId="{D7CCD973-C79E-4635-9400-906972803990}" destId="{4ECB13C8-1092-4815-B030-AFF56317AAD1}" srcOrd="2" destOrd="0" presId="urn:microsoft.com/office/officeart/2018/2/layout/IconLabelDescriptionList"/>
    <dgm:cxn modelId="{77545CD9-FC70-4958-84CC-81F156E38B1D}" type="presParOf" srcId="{D7CCD973-C79E-4635-9400-906972803990}" destId="{38A042DF-9315-46B6-A49A-7D3C0347D2F2}" srcOrd="3" destOrd="0" presId="urn:microsoft.com/office/officeart/2018/2/layout/IconLabelDescriptionList"/>
    <dgm:cxn modelId="{BD481437-7388-4656-B49D-5DBC363CBF1F}" type="presParOf" srcId="{D7CCD973-C79E-4635-9400-906972803990}" destId="{6B3C8891-C0E7-4284-8C99-9FEA5BF4871F}" srcOrd="4" destOrd="0" presId="urn:microsoft.com/office/officeart/2018/2/layout/IconLabelDescriptionList"/>
    <dgm:cxn modelId="{18C227F5-9539-45B0-A54C-9657304D99DF}" type="presParOf" srcId="{8918F5F8-C898-41F7-AF50-06FACFC2D2DF}" destId="{0821E4CC-1E28-4CB3-BA79-67CA063FA4A0}" srcOrd="7" destOrd="0" presId="urn:microsoft.com/office/officeart/2018/2/layout/IconLabelDescriptionList"/>
    <dgm:cxn modelId="{D5BE9894-71CA-4B51-85C9-8AC1EF553418}" type="presParOf" srcId="{8918F5F8-C898-41F7-AF50-06FACFC2D2DF}" destId="{3258FF47-44C3-4FAC-820A-A2FE1749743A}" srcOrd="8" destOrd="0" presId="urn:microsoft.com/office/officeart/2018/2/layout/IconLabelDescriptionList"/>
    <dgm:cxn modelId="{AD6FDF59-B18D-4B84-B4D3-D01156FA23C9}" type="presParOf" srcId="{3258FF47-44C3-4FAC-820A-A2FE1749743A}" destId="{CEB799E4-2D9C-4BBD-B0C1-30212494FAEA}" srcOrd="0" destOrd="0" presId="urn:microsoft.com/office/officeart/2018/2/layout/IconLabelDescriptionList"/>
    <dgm:cxn modelId="{4B3FB0CC-3E69-406D-8A90-AD2F078F2DDE}" type="presParOf" srcId="{3258FF47-44C3-4FAC-820A-A2FE1749743A}" destId="{4DA21EE2-D991-49D8-93B7-BE2F7F2DF9D8}" srcOrd="1" destOrd="0" presId="urn:microsoft.com/office/officeart/2018/2/layout/IconLabelDescriptionList"/>
    <dgm:cxn modelId="{569D2466-668F-4885-883E-5C12B020596F}" type="presParOf" srcId="{3258FF47-44C3-4FAC-820A-A2FE1749743A}" destId="{7FDB3FBB-A2DB-40C8-8492-5BDD430A8ED5}" srcOrd="2" destOrd="0" presId="urn:microsoft.com/office/officeart/2018/2/layout/IconLabelDescriptionList"/>
    <dgm:cxn modelId="{77C1C510-26D0-4ABF-81CE-E89B3A35FD3E}" type="presParOf" srcId="{3258FF47-44C3-4FAC-820A-A2FE1749743A}" destId="{8E0A611E-FC0D-4646-9E57-33182C149D01}" srcOrd="3" destOrd="0" presId="urn:microsoft.com/office/officeart/2018/2/layout/IconLabelDescriptionList"/>
    <dgm:cxn modelId="{AAAFE35A-E465-4665-8E37-FB8ABB69C77D}" type="presParOf" srcId="{3258FF47-44C3-4FAC-820A-A2FE1749743A}" destId="{83AE5BEB-C0EC-48C2-A46B-37239ED541D4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51272EB-B655-47FD-8FED-46345DB02A3D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3C73733-1ACA-4B75-812D-3200564EB065}">
      <dgm:prSet phldrT="[Text]" phldr="0" custT="1"/>
      <dgm:spPr/>
      <dgm:t>
        <a:bodyPr/>
        <a:lstStyle/>
        <a:p>
          <a:r>
            <a:rPr lang="en-US" sz="1400"/>
            <a:t>Workitems</a:t>
          </a:r>
        </a:p>
      </dgm:t>
    </dgm:pt>
    <dgm:pt modelId="{4B0F561C-8952-43E9-8FFF-C7A0542E9566}" type="parTrans" cxnId="{28217BEC-9609-4F98-AA09-DF3D361EE776}">
      <dgm:prSet/>
      <dgm:spPr/>
      <dgm:t>
        <a:bodyPr/>
        <a:lstStyle/>
        <a:p>
          <a:endParaRPr lang="en-US" sz="1400"/>
        </a:p>
      </dgm:t>
    </dgm:pt>
    <dgm:pt modelId="{F11E8E98-B781-4496-95EC-CFB6853F24C3}" type="sibTrans" cxnId="{28217BEC-9609-4F98-AA09-DF3D361EE776}">
      <dgm:prSet/>
      <dgm:spPr/>
      <dgm:t>
        <a:bodyPr/>
        <a:lstStyle/>
        <a:p>
          <a:endParaRPr lang="en-US" sz="1400"/>
        </a:p>
      </dgm:t>
    </dgm:pt>
    <dgm:pt modelId="{CA228C19-9824-4266-8F56-6575FAA0C09F}">
      <dgm:prSet phldrT="[Text]" phldr="0" custT="1"/>
      <dgm:spPr/>
      <dgm:t>
        <a:bodyPr/>
        <a:lstStyle/>
        <a:p>
          <a:r>
            <a:rPr lang="en-US" sz="1400"/>
            <a:t>ADO structure</a:t>
          </a:r>
        </a:p>
      </dgm:t>
    </dgm:pt>
    <dgm:pt modelId="{50C5B6A2-28C8-4D30-AA1C-E204A633DFA3}" type="parTrans" cxnId="{540014B3-479F-40BB-B5E1-38778953C466}">
      <dgm:prSet/>
      <dgm:spPr/>
      <dgm:t>
        <a:bodyPr/>
        <a:lstStyle/>
        <a:p>
          <a:endParaRPr lang="en-US" sz="1400"/>
        </a:p>
      </dgm:t>
    </dgm:pt>
    <dgm:pt modelId="{46C4EB6F-7E8E-44B9-81A4-B91C2B408E85}" type="sibTrans" cxnId="{540014B3-479F-40BB-B5E1-38778953C466}">
      <dgm:prSet/>
      <dgm:spPr/>
      <dgm:t>
        <a:bodyPr/>
        <a:lstStyle/>
        <a:p>
          <a:endParaRPr lang="en-US" sz="1400"/>
        </a:p>
      </dgm:t>
    </dgm:pt>
    <dgm:pt modelId="{71387D17-1C4B-40E8-AEE9-AE88431B8AEE}">
      <dgm:prSet phldrT="[Text]" phldr="0" custT="1"/>
      <dgm:spPr/>
      <dgm:t>
        <a:bodyPr/>
        <a:lstStyle/>
        <a:p>
          <a:r>
            <a:rPr lang="en-US" sz="1400"/>
            <a:t>Pull Requests</a:t>
          </a:r>
        </a:p>
      </dgm:t>
    </dgm:pt>
    <dgm:pt modelId="{F78B5618-C5EC-49E7-BDA6-B46D6DED9EE4}" type="parTrans" cxnId="{ECF7B4B8-1D3E-4077-8382-49A20B4E4208}">
      <dgm:prSet/>
      <dgm:spPr/>
      <dgm:t>
        <a:bodyPr/>
        <a:lstStyle/>
        <a:p>
          <a:endParaRPr lang="en-US" sz="1400"/>
        </a:p>
      </dgm:t>
    </dgm:pt>
    <dgm:pt modelId="{E93D6A57-72D9-476D-A2B1-6130C5E2CB8D}" type="sibTrans" cxnId="{ECF7B4B8-1D3E-4077-8382-49A20B4E4208}">
      <dgm:prSet/>
      <dgm:spPr/>
      <dgm:t>
        <a:bodyPr/>
        <a:lstStyle/>
        <a:p>
          <a:endParaRPr lang="en-US" sz="1400"/>
        </a:p>
      </dgm:t>
    </dgm:pt>
    <dgm:pt modelId="{9D3DCA49-52AD-423E-97C1-554B2BB71E83}">
      <dgm:prSet phldrT="[Text]" phldr="0" custT="1"/>
      <dgm:spPr/>
      <dgm:t>
        <a:bodyPr/>
        <a:lstStyle/>
        <a:p>
          <a:r>
            <a:rPr lang="en-US" sz="1400"/>
            <a:t>Test results</a:t>
          </a:r>
        </a:p>
      </dgm:t>
    </dgm:pt>
    <dgm:pt modelId="{670DA051-F0D3-4674-942E-672F0116C682}" type="parTrans" cxnId="{818183B1-DDE9-4491-AB52-64F6ED64011E}">
      <dgm:prSet/>
      <dgm:spPr/>
      <dgm:t>
        <a:bodyPr/>
        <a:lstStyle/>
        <a:p>
          <a:endParaRPr lang="en-US" sz="1400"/>
        </a:p>
      </dgm:t>
    </dgm:pt>
    <dgm:pt modelId="{841E0704-2588-48FE-AB96-6F90BBD5521B}" type="sibTrans" cxnId="{818183B1-DDE9-4491-AB52-64F6ED64011E}">
      <dgm:prSet/>
      <dgm:spPr/>
      <dgm:t>
        <a:bodyPr/>
        <a:lstStyle/>
        <a:p>
          <a:endParaRPr lang="en-US" sz="1400"/>
        </a:p>
      </dgm:t>
    </dgm:pt>
    <dgm:pt modelId="{E9923850-6973-43AC-98E0-F312713F3392}">
      <dgm:prSet phldrT="[Text]" phldr="0" custT="1"/>
      <dgm:spPr/>
      <dgm:t>
        <a:bodyPr/>
        <a:lstStyle/>
        <a:p>
          <a:r>
            <a:rPr lang="en-US" sz="1400"/>
            <a:t>Scope alignment</a:t>
          </a:r>
        </a:p>
      </dgm:t>
    </dgm:pt>
    <dgm:pt modelId="{031EA356-4405-45D2-B79E-D9AB4D9F5E22}" type="parTrans" cxnId="{BDF21A74-FF36-409E-8D51-0947133AAF27}">
      <dgm:prSet/>
      <dgm:spPr/>
      <dgm:t>
        <a:bodyPr/>
        <a:lstStyle/>
        <a:p>
          <a:endParaRPr lang="en-US" sz="1400"/>
        </a:p>
      </dgm:t>
    </dgm:pt>
    <dgm:pt modelId="{1AC57186-5941-4964-AA50-936AB3EF9425}" type="sibTrans" cxnId="{BDF21A74-FF36-409E-8D51-0947133AAF27}">
      <dgm:prSet/>
      <dgm:spPr/>
      <dgm:t>
        <a:bodyPr/>
        <a:lstStyle/>
        <a:p>
          <a:endParaRPr lang="en-US" sz="1400"/>
        </a:p>
      </dgm:t>
    </dgm:pt>
    <dgm:pt modelId="{4EC523BB-1FE4-4381-85F5-698E289EC1BE}">
      <dgm:prSet phldrT="[Text]" phldr="0" custT="1"/>
      <dgm:spPr/>
      <dgm:t>
        <a:bodyPr/>
        <a:lstStyle/>
        <a:p>
          <a:r>
            <a:rPr lang="en-US" sz="1400"/>
            <a:t>Test</a:t>
          </a:r>
        </a:p>
      </dgm:t>
    </dgm:pt>
    <dgm:pt modelId="{5D029B04-61DC-4166-B244-66056252BF0C}" type="parTrans" cxnId="{7B50C66C-CE39-45F5-A09A-B7631D33BF66}">
      <dgm:prSet/>
      <dgm:spPr/>
      <dgm:t>
        <a:bodyPr/>
        <a:lstStyle/>
        <a:p>
          <a:endParaRPr lang="en-US" sz="1400"/>
        </a:p>
      </dgm:t>
    </dgm:pt>
    <dgm:pt modelId="{DBD82A83-BF44-4637-8094-60ACEA5ADC2B}" type="sibTrans" cxnId="{7B50C66C-CE39-45F5-A09A-B7631D33BF66}">
      <dgm:prSet/>
      <dgm:spPr/>
      <dgm:t>
        <a:bodyPr/>
        <a:lstStyle/>
        <a:p>
          <a:endParaRPr lang="en-US" sz="1400"/>
        </a:p>
      </dgm:t>
    </dgm:pt>
    <dgm:pt modelId="{E9AC1A0C-6ED0-414B-A003-2D88DD089AEC}">
      <dgm:prSet phldrT="[Text]" phldr="0" custT="1"/>
      <dgm:spPr/>
      <dgm:t>
        <a:bodyPr/>
        <a:lstStyle/>
        <a:p>
          <a:r>
            <a:rPr lang="en-US" sz="1400"/>
            <a:t>Production Support</a:t>
          </a:r>
        </a:p>
      </dgm:t>
    </dgm:pt>
    <dgm:pt modelId="{910A5885-A69E-4D47-8013-4E9BC3341925}" type="parTrans" cxnId="{B54574A4-0043-4FB3-8450-A20BF1829A5C}">
      <dgm:prSet/>
      <dgm:spPr/>
      <dgm:t>
        <a:bodyPr/>
        <a:lstStyle/>
        <a:p>
          <a:endParaRPr lang="en-US" sz="1400"/>
        </a:p>
      </dgm:t>
    </dgm:pt>
    <dgm:pt modelId="{EC4E7F05-E1DC-490A-849A-3F8E474301F6}" type="sibTrans" cxnId="{B54574A4-0043-4FB3-8450-A20BF1829A5C}">
      <dgm:prSet/>
      <dgm:spPr/>
      <dgm:t>
        <a:bodyPr/>
        <a:lstStyle/>
        <a:p>
          <a:endParaRPr lang="en-US" sz="1400"/>
        </a:p>
      </dgm:t>
    </dgm:pt>
    <dgm:pt modelId="{9B5B372A-5A01-4ADF-875A-9D3815DD5B93}">
      <dgm:prSet phldrT="[Text]" phldr="0" custT="1"/>
      <dgm:spPr/>
      <dgm:t>
        <a:bodyPr/>
        <a:lstStyle/>
        <a:p>
          <a:r>
            <a:rPr lang="en-US" sz="1400"/>
            <a:t>Test requirements</a:t>
          </a:r>
        </a:p>
      </dgm:t>
    </dgm:pt>
    <dgm:pt modelId="{ADF46395-4286-4152-B3CD-3C523B69C923}" type="parTrans" cxnId="{CD6848F7-5431-4EF0-8FA0-773856FA74AA}">
      <dgm:prSet/>
      <dgm:spPr/>
      <dgm:t>
        <a:bodyPr/>
        <a:lstStyle/>
        <a:p>
          <a:endParaRPr lang="en-US" sz="1400"/>
        </a:p>
      </dgm:t>
    </dgm:pt>
    <dgm:pt modelId="{00AF2BC7-01C5-48AC-A166-03236756522F}" type="sibTrans" cxnId="{CD6848F7-5431-4EF0-8FA0-773856FA74AA}">
      <dgm:prSet/>
      <dgm:spPr/>
      <dgm:t>
        <a:bodyPr/>
        <a:lstStyle/>
        <a:p>
          <a:endParaRPr lang="en-US" sz="1400"/>
        </a:p>
      </dgm:t>
    </dgm:pt>
    <dgm:pt modelId="{5847626D-01CC-4545-A9DF-15584C38693C}">
      <dgm:prSet phldrT="[Text]" phldr="0" custT="1"/>
      <dgm:spPr/>
      <dgm:t>
        <a:bodyPr/>
        <a:lstStyle/>
        <a:p>
          <a:r>
            <a:rPr lang="en-US" sz="1400"/>
            <a:t>Schema changes</a:t>
          </a:r>
        </a:p>
      </dgm:t>
    </dgm:pt>
    <dgm:pt modelId="{14E2C18B-A4DF-4896-A417-5213326981FE}" type="parTrans" cxnId="{FA8D1EEA-19C8-475B-AB9D-71E8D4B522E7}">
      <dgm:prSet/>
      <dgm:spPr/>
      <dgm:t>
        <a:bodyPr/>
        <a:lstStyle/>
        <a:p>
          <a:endParaRPr lang="en-US" sz="1400"/>
        </a:p>
      </dgm:t>
    </dgm:pt>
    <dgm:pt modelId="{6785EEAC-962A-4B2C-B949-2CEF84260C83}" type="sibTrans" cxnId="{FA8D1EEA-19C8-475B-AB9D-71E8D4B522E7}">
      <dgm:prSet/>
      <dgm:spPr/>
      <dgm:t>
        <a:bodyPr/>
        <a:lstStyle/>
        <a:p>
          <a:endParaRPr lang="en-US" sz="1400"/>
        </a:p>
      </dgm:t>
    </dgm:pt>
    <dgm:pt modelId="{23F1D467-1E98-4BAE-AD96-DAD1A4D50EBB}">
      <dgm:prSet phldrT="[Text]" phldr="0" custT="1"/>
      <dgm:spPr/>
      <dgm:t>
        <a:bodyPr/>
        <a:lstStyle/>
        <a:p>
          <a:r>
            <a:rPr lang="en-US" sz="1400"/>
            <a:t>Connection References</a:t>
          </a:r>
        </a:p>
      </dgm:t>
    </dgm:pt>
    <dgm:pt modelId="{B2330C3B-F1FD-4042-B01F-7A8D4129FAEB}" type="parTrans" cxnId="{F5AC6622-8F70-4E2F-8151-F66AF5FE90BA}">
      <dgm:prSet/>
      <dgm:spPr/>
      <dgm:t>
        <a:bodyPr/>
        <a:lstStyle/>
        <a:p>
          <a:endParaRPr lang="en-US" sz="1400"/>
        </a:p>
      </dgm:t>
    </dgm:pt>
    <dgm:pt modelId="{0B0B7648-BC62-41E2-A4EE-D33DE2B211E9}" type="sibTrans" cxnId="{F5AC6622-8F70-4E2F-8151-F66AF5FE90BA}">
      <dgm:prSet/>
      <dgm:spPr/>
      <dgm:t>
        <a:bodyPr/>
        <a:lstStyle/>
        <a:p>
          <a:endParaRPr lang="en-US" sz="1400"/>
        </a:p>
      </dgm:t>
    </dgm:pt>
    <dgm:pt modelId="{69F1C107-1BE5-404B-9C92-6CB67F1AEB41}">
      <dgm:prSet phldrT="[Text]" phldr="0" custT="1"/>
      <dgm:spPr/>
      <dgm:t>
        <a:bodyPr/>
        <a:lstStyle/>
        <a:p>
          <a:r>
            <a:rPr lang="en-US" sz="1400"/>
            <a:t>Signoffs</a:t>
          </a:r>
        </a:p>
      </dgm:t>
    </dgm:pt>
    <dgm:pt modelId="{5AEA8BC8-7F17-4D0D-9CC1-E157486CCB09}" type="parTrans" cxnId="{74628468-D94D-46DC-B539-665A8340C2B4}">
      <dgm:prSet/>
      <dgm:spPr/>
      <dgm:t>
        <a:bodyPr/>
        <a:lstStyle/>
        <a:p>
          <a:endParaRPr lang="en-US" sz="1400"/>
        </a:p>
      </dgm:t>
    </dgm:pt>
    <dgm:pt modelId="{5433BE05-034A-46B9-B54A-7FEEE4707EE1}" type="sibTrans" cxnId="{74628468-D94D-46DC-B539-665A8340C2B4}">
      <dgm:prSet/>
      <dgm:spPr/>
      <dgm:t>
        <a:bodyPr/>
        <a:lstStyle/>
        <a:p>
          <a:endParaRPr lang="en-US" sz="1400"/>
        </a:p>
      </dgm:t>
    </dgm:pt>
    <dgm:pt modelId="{84442CDD-291C-4411-AC33-889F84AB6F75}">
      <dgm:prSet phldrT="[Text]" phldr="0" custT="1"/>
      <dgm:spPr/>
      <dgm:t>
        <a:bodyPr/>
        <a:lstStyle/>
        <a:p>
          <a:r>
            <a:rPr lang="en-US" sz="1400"/>
            <a:t>Small Scope features</a:t>
          </a:r>
        </a:p>
      </dgm:t>
    </dgm:pt>
    <dgm:pt modelId="{B8F04879-4E68-4836-B3A3-A2FBF66C73A9}" type="parTrans" cxnId="{D9F59FFD-9410-431E-B87B-C6611ADE1A89}">
      <dgm:prSet/>
      <dgm:spPr/>
      <dgm:t>
        <a:bodyPr/>
        <a:lstStyle/>
        <a:p>
          <a:endParaRPr lang="en-US" sz="1400"/>
        </a:p>
      </dgm:t>
    </dgm:pt>
    <dgm:pt modelId="{E5775FBC-1D4D-43C8-A772-DF2A4169C525}" type="sibTrans" cxnId="{D9F59FFD-9410-431E-B87B-C6611ADE1A89}">
      <dgm:prSet/>
      <dgm:spPr/>
      <dgm:t>
        <a:bodyPr/>
        <a:lstStyle/>
        <a:p>
          <a:endParaRPr lang="en-US" sz="1400"/>
        </a:p>
      </dgm:t>
    </dgm:pt>
    <dgm:pt modelId="{4A6B0FB8-2181-4473-9E8C-68C2F57662BE}">
      <dgm:prSet phldrT="[Text]" phldr="0" custT="1"/>
      <dgm:spPr/>
      <dgm:t>
        <a:bodyPr/>
        <a:lstStyle/>
        <a:p>
          <a:r>
            <a:rPr lang="en-US" sz="1400"/>
            <a:t>Hot fixes</a:t>
          </a:r>
        </a:p>
      </dgm:t>
    </dgm:pt>
    <dgm:pt modelId="{36637586-6787-47F2-B2F6-2026AF3C02B8}" type="parTrans" cxnId="{DE33736F-BB88-4A1D-B2B4-A3E9A04395A2}">
      <dgm:prSet/>
      <dgm:spPr/>
      <dgm:t>
        <a:bodyPr/>
        <a:lstStyle/>
        <a:p>
          <a:endParaRPr lang="en-US" sz="1400"/>
        </a:p>
      </dgm:t>
    </dgm:pt>
    <dgm:pt modelId="{5D874479-3BF3-43A2-91CF-6040602B14B8}" type="sibTrans" cxnId="{DE33736F-BB88-4A1D-B2B4-A3E9A04395A2}">
      <dgm:prSet/>
      <dgm:spPr/>
      <dgm:t>
        <a:bodyPr/>
        <a:lstStyle/>
        <a:p>
          <a:endParaRPr lang="en-US" sz="1400"/>
        </a:p>
      </dgm:t>
    </dgm:pt>
    <dgm:pt modelId="{A09A2FA3-E230-4B0A-8111-EF50A2333EA1}">
      <dgm:prSet phldrT="[Text]" phldr="0" custT="1"/>
      <dgm:spPr/>
      <dgm:t>
        <a:bodyPr/>
        <a:lstStyle/>
        <a:p>
          <a:r>
            <a:rPr lang="en-US" sz="1400"/>
            <a:t>CEN Sev2 automation</a:t>
          </a:r>
        </a:p>
      </dgm:t>
    </dgm:pt>
    <dgm:pt modelId="{3A2B4B19-B974-4EA0-AB7B-24956B51A469}" type="parTrans" cxnId="{2365F615-3D17-4290-95E2-04CC3A04A4D7}">
      <dgm:prSet/>
      <dgm:spPr/>
      <dgm:t>
        <a:bodyPr/>
        <a:lstStyle/>
        <a:p>
          <a:endParaRPr lang="en-US" sz="1400"/>
        </a:p>
      </dgm:t>
    </dgm:pt>
    <dgm:pt modelId="{AAF753AA-D24B-4B3E-BEED-FFABCFA7EF9F}" type="sibTrans" cxnId="{2365F615-3D17-4290-95E2-04CC3A04A4D7}">
      <dgm:prSet/>
      <dgm:spPr/>
      <dgm:t>
        <a:bodyPr/>
        <a:lstStyle/>
        <a:p>
          <a:endParaRPr lang="en-US" sz="1400"/>
        </a:p>
      </dgm:t>
    </dgm:pt>
    <dgm:pt modelId="{6813677A-3D32-46F0-A19F-021EA73EE46A}">
      <dgm:prSet phldrT="[Text]" phldr="0" custT="1"/>
      <dgm:spPr/>
      <dgm:t>
        <a:bodyPr/>
        <a:lstStyle/>
        <a:p>
          <a:r>
            <a:rPr lang="en-US" sz="1400"/>
            <a:t>DVTs</a:t>
          </a:r>
        </a:p>
      </dgm:t>
    </dgm:pt>
    <dgm:pt modelId="{1D0E645F-1614-4FA2-A619-BFE555765DBC}" type="parTrans" cxnId="{1758194A-BF17-48D4-AC09-18DBB17CAEFE}">
      <dgm:prSet/>
      <dgm:spPr/>
      <dgm:t>
        <a:bodyPr/>
        <a:lstStyle/>
        <a:p>
          <a:endParaRPr lang="en-US" sz="1400"/>
        </a:p>
      </dgm:t>
    </dgm:pt>
    <dgm:pt modelId="{2C878563-BBD7-43F4-A27C-C12CCBC8AB96}" type="sibTrans" cxnId="{1758194A-BF17-48D4-AC09-18DBB17CAEFE}">
      <dgm:prSet/>
      <dgm:spPr/>
      <dgm:t>
        <a:bodyPr/>
        <a:lstStyle/>
        <a:p>
          <a:endParaRPr lang="en-US" sz="1400"/>
        </a:p>
      </dgm:t>
    </dgm:pt>
    <dgm:pt modelId="{89186802-5A5E-458F-82EA-F728413B06C8}">
      <dgm:prSet phldrT="[Text]" phldr="0" custT="1"/>
      <dgm:spPr/>
      <dgm:t>
        <a:bodyPr/>
        <a:lstStyle/>
        <a:p>
          <a:r>
            <a:rPr lang="en-US" sz="1400"/>
            <a:t>JIT Access</a:t>
          </a:r>
        </a:p>
      </dgm:t>
    </dgm:pt>
    <dgm:pt modelId="{89EBACB9-EE1B-4318-BA44-5C1E557869FA}" type="parTrans" cxnId="{07CCAA2A-2FE5-4F83-81F3-4DC67FBC7BF3}">
      <dgm:prSet/>
      <dgm:spPr/>
      <dgm:t>
        <a:bodyPr/>
        <a:lstStyle/>
        <a:p>
          <a:endParaRPr lang="en-US" sz="1400"/>
        </a:p>
      </dgm:t>
    </dgm:pt>
    <dgm:pt modelId="{E79E0171-F883-4016-BB66-BCB46A0EF613}" type="sibTrans" cxnId="{07CCAA2A-2FE5-4F83-81F3-4DC67FBC7BF3}">
      <dgm:prSet/>
      <dgm:spPr/>
      <dgm:t>
        <a:bodyPr/>
        <a:lstStyle/>
        <a:p>
          <a:endParaRPr lang="en-US" sz="1400"/>
        </a:p>
      </dgm:t>
    </dgm:pt>
    <dgm:pt modelId="{0CC872E6-CD12-4400-930E-9B3F4EDDD17C}">
      <dgm:prSet phldrT="[Text]" phldr="0" custT="1"/>
      <dgm:spPr/>
      <dgm:t>
        <a:bodyPr/>
        <a:lstStyle/>
        <a:p>
          <a:r>
            <a:rPr lang="en-US" sz="1400"/>
            <a:t>Impact</a:t>
          </a:r>
        </a:p>
      </dgm:t>
    </dgm:pt>
    <dgm:pt modelId="{117266D8-A83B-4ED5-90BC-02E738C95164}" type="parTrans" cxnId="{7F92AC2B-480E-44F3-9D46-E6A2A1C96188}">
      <dgm:prSet/>
      <dgm:spPr/>
      <dgm:t>
        <a:bodyPr/>
        <a:lstStyle/>
        <a:p>
          <a:endParaRPr lang="en-US" sz="1400"/>
        </a:p>
      </dgm:t>
    </dgm:pt>
    <dgm:pt modelId="{1FCF9797-885A-433C-BE41-B71D33763292}" type="sibTrans" cxnId="{7F92AC2B-480E-44F3-9D46-E6A2A1C96188}">
      <dgm:prSet/>
      <dgm:spPr/>
      <dgm:t>
        <a:bodyPr/>
        <a:lstStyle/>
        <a:p>
          <a:endParaRPr lang="en-US" sz="1400"/>
        </a:p>
      </dgm:t>
    </dgm:pt>
    <dgm:pt modelId="{F7D44FFA-EF91-48D0-9AB0-2B0539ADA9B6}">
      <dgm:prSet phldrT="[Text]" phldr="0" custT="1"/>
      <dgm:spPr/>
      <dgm:t>
        <a:bodyPr/>
        <a:lstStyle/>
        <a:p>
          <a:r>
            <a:rPr lang="en-US" sz="1400"/>
            <a:t>LT signoff</a:t>
          </a:r>
        </a:p>
      </dgm:t>
    </dgm:pt>
    <dgm:pt modelId="{4AA8C02A-C0A6-439C-9BC3-70937A775A9C}" type="parTrans" cxnId="{26F64C9C-F51A-43E1-9958-0A342212B8AD}">
      <dgm:prSet/>
      <dgm:spPr/>
      <dgm:t>
        <a:bodyPr/>
        <a:lstStyle/>
        <a:p>
          <a:endParaRPr lang="en-US" sz="1400"/>
        </a:p>
      </dgm:t>
    </dgm:pt>
    <dgm:pt modelId="{0B72FFDE-3FAF-4BFA-96C4-0C309AC42579}" type="sibTrans" cxnId="{26F64C9C-F51A-43E1-9958-0A342212B8AD}">
      <dgm:prSet/>
      <dgm:spPr/>
      <dgm:t>
        <a:bodyPr/>
        <a:lstStyle/>
        <a:p>
          <a:endParaRPr lang="en-US" sz="1400"/>
        </a:p>
      </dgm:t>
    </dgm:pt>
    <dgm:pt modelId="{E4A156B3-CEA0-4521-9E62-C2E52C8E4658}">
      <dgm:prSet phldrT="[Text]" phldr="0" custT="1"/>
      <dgm:spPr/>
      <dgm:t>
        <a:bodyPr/>
        <a:lstStyle/>
        <a:p>
          <a:r>
            <a:rPr lang="en-US" sz="1400"/>
            <a:t>CEN Sev3 test scripts</a:t>
          </a:r>
        </a:p>
      </dgm:t>
    </dgm:pt>
    <dgm:pt modelId="{7D96255A-8561-4917-BCBA-477BE693914A}" type="parTrans" cxnId="{171E8B1D-1EE3-4CD5-B1B7-230242209F14}">
      <dgm:prSet/>
      <dgm:spPr/>
      <dgm:t>
        <a:bodyPr/>
        <a:lstStyle/>
        <a:p>
          <a:endParaRPr lang="en-US" sz="1400"/>
        </a:p>
      </dgm:t>
    </dgm:pt>
    <dgm:pt modelId="{9E44238C-76E0-4640-92E8-60AD8D489732}" type="sibTrans" cxnId="{171E8B1D-1EE3-4CD5-B1B7-230242209F14}">
      <dgm:prSet/>
      <dgm:spPr/>
      <dgm:t>
        <a:bodyPr/>
        <a:lstStyle/>
        <a:p>
          <a:endParaRPr lang="en-US" sz="1400"/>
        </a:p>
      </dgm:t>
    </dgm:pt>
    <dgm:pt modelId="{4D256DDD-A0D3-493F-B71D-D07347D4EEC7}">
      <dgm:prSet phldrT="[Text]" phldr="0" custT="1"/>
      <dgm:spPr/>
      <dgm:t>
        <a:bodyPr/>
        <a:lstStyle/>
        <a:p>
          <a:r>
            <a:rPr lang="en-US" sz="1400"/>
            <a:t>Reviews</a:t>
          </a:r>
        </a:p>
      </dgm:t>
    </dgm:pt>
    <dgm:pt modelId="{07860C6B-7655-4D9A-8E9D-0FD442651473}" type="parTrans" cxnId="{7547F1EE-6B6E-4870-871C-9E7A452F418A}">
      <dgm:prSet/>
      <dgm:spPr/>
      <dgm:t>
        <a:bodyPr/>
        <a:lstStyle/>
        <a:p>
          <a:endParaRPr lang="en-US" sz="1400"/>
        </a:p>
      </dgm:t>
    </dgm:pt>
    <dgm:pt modelId="{9EA2AAF8-80C2-4283-8992-D624DE82CFDD}" type="sibTrans" cxnId="{7547F1EE-6B6E-4870-871C-9E7A452F418A}">
      <dgm:prSet/>
      <dgm:spPr/>
      <dgm:t>
        <a:bodyPr/>
        <a:lstStyle/>
        <a:p>
          <a:endParaRPr lang="en-US" sz="1400"/>
        </a:p>
      </dgm:t>
    </dgm:pt>
    <dgm:pt modelId="{9BF2FFB7-CE06-4199-A4D1-32BCE547580F}">
      <dgm:prSet phldrT="[Text]" phldr="0" custT="1"/>
      <dgm:spPr/>
      <dgm:t>
        <a:bodyPr/>
        <a:lstStyle/>
        <a:p>
          <a:r>
            <a:rPr lang="en-US" sz="1400"/>
            <a:t>App team Signoffs</a:t>
          </a:r>
        </a:p>
      </dgm:t>
    </dgm:pt>
    <dgm:pt modelId="{EB1BB474-DFD3-4EF3-BA44-614CC3509278}" type="parTrans" cxnId="{05BD043F-92F1-405B-B728-60AA5A9CCE8E}">
      <dgm:prSet/>
      <dgm:spPr/>
      <dgm:t>
        <a:bodyPr/>
        <a:lstStyle/>
        <a:p>
          <a:endParaRPr lang="en-US" sz="1400"/>
        </a:p>
      </dgm:t>
    </dgm:pt>
    <dgm:pt modelId="{8D925056-B923-4E98-8C84-090D88E6420E}" type="sibTrans" cxnId="{05BD043F-92F1-405B-B728-60AA5A9CCE8E}">
      <dgm:prSet/>
      <dgm:spPr/>
      <dgm:t>
        <a:bodyPr/>
        <a:lstStyle/>
        <a:p>
          <a:endParaRPr lang="en-US" sz="1400"/>
        </a:p>
      </dgm:t>
    </dgm:pt>
    <dgm:pt modelId="{68A30B88-A921-4386-A070-0AD4DB9F9451}">
      <dgm:prSet phldrT="[Text]" phldr="0" custT="1"/>
      <dgm:spPr/>
      <dgm:t>
        <a:bodyPr/>
        <a:lstStyle/>
        <a:p>
          <a:r>
            <a:rPr lang="en-US" sz="1400"/>
            <a:t>Workitem checks</a:t>
          </a:r>
        </a:p>
      </dgm:t>
    </dgm:pt>
    <dgm:pt modelId="{13F4D704-0471-40CF-9594-526BCBEFE61D}" type="parTrans" cxnId="{717F963A-259F-4FD5-85DF-71616D976CDF}">
      <dgm:prSet/>
      <dgm:spPr/>
      <dgm:t>
        <a:bodyPr/>
        <a:lstStyle/>
        <a:p>
          <a:endParaRPr lang="en-US" sz="1400"/>
        </a:p>
      </dgm:t>
    </dgm:pt>
    <dgm:pt modelId="{6A6C1F35-5B04-4DF3-A4BA-1A993CB67D34}" type="sibTrans" cxnId="{717F963A-259F-4FD5-85DF-71616D976CDF}">
      <dgm:prSet/>
      <dgm:spPr/>
      <dgm:t>
        <a:bodyPr/>
        <a:lstStyle/>
        <a:p>
          <a:endParaRPr lang="en-US" sz="1400"/>
        </a:p>
      </dgm:t>
    </dgm:pt>
    <dgm:pt modelId="{61B69734-F9D4-415A-B197-2E27817F7509}">
      <dgm:prSet phldrT="[Text]" phldr="0" custT="1"/>
      <dgm:spPr/>
      <dgm:t>
        <a:bodyPr/>
        <a:lstStyle/>
        <a:p>
          <a:r>
            <a:rPr lang="en-US" sz="1400"/>
            <a:t>Dev &amp; PM signoff</a:t>
          </a:r>
        </a:p>
      </dgm:t>
    </dgm:pt>
    <dgm:pt modelId="{2496855C-67FF-42E8-948F-EBEF6C8A2F94}" type="parTrans" cxnId="{9FDA346E-C007-4E35-BC60-84450F434D18}">
      <dgm:prSet/>
      <dgm:spPr/>
      <dgm:t>
        <a:bodyPr/>
        <a:lstStyle/>
        <a:p>
          <a:endParaRPr lang="en-US" sz="1400"/>
        </a:p>
      </dgm:t>
    </dgm:pt>
    <dgm:pt modelId="{30F73B59-F0A6-4B42-A377-A625D6082488}" type="sibTrans" cxnId="{9FDA346E-C007-4E35-BC60-84450F434D18}">
      <dgm:prSet/>
      <dgm:spPr/>
      <dgm:t>
        <a:bodyPr/>
        <a:lstStyle/>
        <a:p>
          <a:endParaRPr lang="en-US" sz="1400"/>
        </a:p>
      </dgm:t>
    </dgm:pt>
    <dgm:pt modelId="{5C75C06F-82BD-4046-B7F9-8B8F89D92FF3}">
      <dgm:prSet phldrT="[Text]" phldr="0" custT="1"/>
      <dgm:spPr/>
      <dgm:t>
        <a:bodyPr/>
        <a:lstStyle/>
        <a:p>
          <a:r>
            <a:rPr lang="en-US" sz="1400"/>
            <a:t>Security roles</a:t>
          </a:r>
        </a:p>
      </dgm:t>
    </dgm:pt>
    <dgm:pt modelId="{51266608-5AE7-42B0-9BDE-0EB39989A6EE}" type="parTrans" cxnId="{323999C1-FD7F-4547-9939-3DE43E1D1C1A}">
      <dgm:prSet/>
      <dgm:spPr/>
      <dgm:t>
        <a:bodyPr/>
        <a:lstStyle/>
        <a:p>
          <a:endParaRPr lang="en-US" sz="1600"/>
        </a:p>
      </dgm:t>
    </dgm:pt>
    <dgm:pt modelId="{D5ACD2A5-25EF-42C4-A89C-7BC6D1B0D5A2}" type="sibTrans" cxnId="{323999C1-FD7F-4547-9939-3DE43E1D1C1A}">
      <dgm:prSet/>
      <dgm:spPr/>
      <dgm:t>
        <a:bodyPr/>
        <a:lstStyle/>
        <a:p>
          <a:endParaRPr lang="en-US" sz="1600"/>
        </a:p>
      </dgm:t>
    </dgm:pt>
    <dgm:pt modelId="{FF3951F5-6E70-4A9A-B8B5-FAE46754634A}">
      <dgm:prSet phldrT="[Text]" phldr="0" custT="1"/>
      <dgm:spPr/>
      <dgm:t>
        <a:bodyPr/>
        <a:lstStyle/>
        <a:p>
          <a:r>
            <a:rPr lang="en-US" sz="1400"/>
            <a:t>App ICM Teams</a:t>
          </a:r>
        </a:p>
      </dgm:t>
    </dgm:pt>
    <dgm:pt modelId="{EBF28CD6-1507-4E4E-B6B4-4A51E51E66F3}" type="parTrans" cxnId="{13539BBE-2F0D-4045-9413-A62881777630}">
      <dgm:prSet/>
      <dgm:spPr/>
      <dgm:t>
        <a:bodyPr/>
        <a:lstStyle/>
        <a:p>
          <a:endParaRPr lang="en-US" sz="1600"/>
        </a:p>
      </dgm:t>
    </dgm:pt>
    <dgm:pt modelId="{66D14284-05D9-488B-84D5-E1708355E2E0}" type="sibTrans" cxnId="{13539BBE-2F0D-4045-9413-A62881777630}">
      <dgm:prSet/>
      <dgm:spPr/>
      <dgm:t>
        <a:bodyPr/>
        <a:lstStyle/>
        <a:p>
          <a:endParaRPr lang="en-US" sz="1600"/>
        </a:p>
      </dgm:t>
    </dgm:pt>
    <dgm:pt modelId="{55706CFA-B914-4F7C-886F-8174F040CE7D}">
      <dgm:prSet phldrT="[Text]" phldr="0" custT="1"/>
      <dgm:spPr/>
      <dgm:t>
        <a:bodyPr/>
        <a:lstStyle/>
        <a:p>
          <a:r>
            <a:rPr lang="en-US" sz="1400"/>
            <a:t>Sev2 RCAs</a:t>
          </a:r>
        </a:p>
      </dgm:t>
    </dgm:pt>
    <dgm:pt modelId="{BCA3D19D-363F-428E-A7AB-0F70AE8F422B}" type="parTrans" cxnId="{ABAEE1E9-B448-4A4A-861F-9F3B07BED620}">
      <dgm:prSet/>
      <dgm:spPr/>
      <dgm:t>
        <a:bodyPr/>
        <a:lstStyle/>
        <a:p>
          <a:endParaRPr lang="en-US" sz="1600"/>
        </a:p>
      </dgm:t>
    </dgm:pt>
    <dgm:pt modelId="{234BB743-4768-4421-9DC9-EFAE2358792D}" type="sibTrans" cxnId="{ABAEE1E9-B448-4A4A-861F-9F3B07BED620}">
      <dgm:prSet/>
      <dgm:spPr/>
      <dgm:t>
        <a:bodyPr/>
        <a:lstStyle/>
        <a:p>
          <a:endParaRPr lang="en-US" sz="1600"/>
        </a:p>
      </dgm:t>
    </dgm:pt>
    <dgm:pt modelId="{DE8E78AB-555E-45A9-8D97-55215812543D}">
      <dgm:prSet phldrT="[Text]" phldr="0" custT="1"/>
      <dgm:spPr/>
      <dgm:t>
        <a:bodyPr/>
        <a:lstStyle/>
        <a:p>
          <a:r>
            <a:rPr lang="en-US" sz="1400"/>
            <a:t>Bugs in current sprint</a:t>
          </a:r>
        </a:p>
      </dgm:t>
    </dgm:pt>
    <dgm:pt modelId="{3E1E3A0E-2310-401D-914B-CA0B10789885}" type="parTrans" cxnId="{F2A41BDB-152B-439C-9E9B-DE23681D62AE}">
      <dgm:prSet/>
      <dgm:spPr/>
      <dgm:t>
        <a:bodyPr/>
        <a:lstStyle/>
        <a:p>
          <a:endParaRPr lang="en-US"/>
        </a:p>
      </dgm:t>
    </dgm:pt>
    <dgm:pt modelId="{4104523B-269D-40F8-AA61-3D682D0F9C59}" type="sibTrans" cxnId="{F2A41BDB-152B-439C-9E9B-DE23681D62AE}">
      <dgm:prSet/>
      <dgm:spPr/>
      <dgm:t>
        <a:bodyPr/>
        <a:lstStyle/>
        <a:p>
          <a:endParaRPr lang="en-US"/>
        </a:p>
      </dgm:t>
    </dgm:pt>
    <dgm:pt modelId="{2914ADA7-74DF-4834-BA5B-4D79530114A1}" type="pres">
      <dgm:prSet presAssocID="{651272EB-B655-47FD-8FED-46345DB02A3D}" presName="Name0" presStyleCnt="0">
        <dgm:presLayoutVars>
          <dgm:dir/>
          <dgm:animLvl val="lvl"/>
          <dgm:resizeHandles val="exact"/>
        </dgm:presLayoutVars>
      </dgm:prSet>
      <dgm:spPr/>
    </dgm:pt>
    <dgm:pt modelId="{A17CB582-8D9D-4ABE-A239-204BDBF6A145}" type="pres">
      <dgm:prSet presAssocID="{73C73733-1ACA-4B75-812D-3200564EB065}" presName="composite" presStyleCnt="0"/>
      <dgm:spPr/>
    </dgm:pt>
    <dgm:pt modelId="{FF7128F9-EB0C-421B-997F-0F774E574DAD}" type="pres">
      <dgm:prSet presAssocID="{73C73733-1ACA-4B75-812D-3200564EB065}" presName="parTx" presStyleLbl="alignNode1" presStyleIdx="0" presStyleCnt="5">
        <dgm:presLayoutVars>
          <dgm:chMax val="0"/>
          <dgm:chPref val="0"/>
          <dgm:bulletEnabled val="1"/>
        </dgm:presLayoutVars>
      </dgm:prSet>
      <dgm:spPr/>
    </dgm:pt>
    <dgm:pt modelId="{765CC292-5C21-4429-B2E6-FC44A21ECE4F}" type="pres">
      <dgm:prSet presAssocID="{73C73733-1ACA-4B75-812D-3200564EB065}" presName="desTx" presStyleLbl="alignAccFollowNode1" presStyleIdx="0" presStyleCnt="5">
        <dgm:presLayoutVars>
          <dgm:bulletEnabled val="1"/>
        </dgm:presLayoutVars>
      </dgm:prSet>
      <dgm:spPr/>
    </dgm:pt>
    <dgm:pt modelId="{5C8EF6CA-43D2-49A2-BFAB-6F892CA110D7}" type="pres">
      <dgm:prSet presAssocID="{F11E8E98-B781-4496-95EC-CFB6853F24C3}" presName="space" presStyleCnt="0"/>
      <dgm:spPr/>
    </dgm:pt>
    <dgm:pt modelId="{BD30467F-B51A-43A2-BC82-7D9A76B40D22}" type="pres">
      <dgm:prSet presAssocID="{71387D17-1C4B-40E8-AEE9-AE88431B8AEE}" presName="composite" presStyleCnt="0"/>
      <dgm:spPr/>
    </dgm:pt>
    <dgm:pt modelId="{D06FC778-2257-41E9-80F9-A1DC04FB3385}" type="pres">
      <dgm:prSet presAssocID="{71387D17-1C4B-40E8-AEE9-AE88431B8AEE}" presName="parTx" presStyleLbl="alignNode1" presStyleIdx="1" presStyleCnt="5">
        <dgm:presLayoutVars>
          <dgm:chMax val="0"/>
          <dgm:chPref val="0"/>
          <dgm:bulletEnabled val="1"/>
        </dgm:presLayoutVars>
      </dgm:prSet>
      <dgm:spPr/>
    </dgm:pt>
    <dgm:pt modelId="{FE54E00B-68E9-46BD-9D60-24C008CA5303}" type="pres">
      <dgm:prSet presAssocID="{71387D17-1C4B-40E8-AEE9-AE88431B8AEE}" presName="desTx" presStyleLbl="alignAccFollowNode1" presStyleIdx="1" presStyleCnt="5">
        <dgm:presLayoutVars>
          <dgm:bulletEnabled val="1"/>
        </dgm:presLayoutVars>
      </dgm:prSet>
      <dgm:spPr/>
    </dgm:pt>
    <dgm:pt modelId="{21B1E376-CDB3-4569-AE38-4865DF7008AB}" type="pres">
      <dgm:prSet presAssocID="{E93D6A57-72D9-476D-A2B1-6130C5E2CB8D}" presName="space" presStyleCnt="0"/>
      <dgm:spPr/>
    </dgm:pt>
    <dgm:pt modelId="{39D6877F-1F2A-4D77-B12C-CDBBE70A9E00}" type="pres">
      <dgm:prSet presAssocID="{4EC523BB-1FE4-4381-85F5-698E289EC1BE}" presName="composite" presStyleCnt="0"/>
      <dgm:spPr/>
    </dgm:pt>
    <dgm:pt modelId="{3641FC69-0741-4356-AD25-76F40100892C}" type="pres">
      <dgm:prSet presAssocID="{4EC523BB-1FE4-4381-85F5-698E289EC1BE}" presName="parTx" presStyleLbl="alignNode1" presStyleIdx="2" presStyleCnt="5">
        <dgm:presLayoutVars>
          <dgm:chMax val="0"/>
          <dgm:chPref val="0"/>
          <dgm:bulletEnabled val="1"/>
        </dgm:presLayoutVars>
      </dgm:prSet>
      <dgm:spPr/>
    </dgm:pt>
    <dgm:pt modelId="{471E3297-F151-4E89-B10B-F12BE02E6D7C}" type="pres">
      <dgm:prSet presAssocID="{4EC523BB-1FE4-4381-85F5-698E289EC1BE}" presName="desTx" presStyleLbl="alignAccFollowNode1" presStyleIdx="2" presStyleCnt="5">
        <dgm:presLayoutVars>
          <dgm:bulletEnabled val="1"/>
        </dgm:presLayoutVars>
      </dgm:prSet>
      <dgm:spPr/>
    </dgm:pt>
    <dgm:pt modelId="{72F0B99C-467C-430C-8FDC-C56B2B2A5898}" type="pres">
      <dgm:prSet presAssocID="{DBD82A83-BF44-4637-8094-60ACEA5ADC2B}" presName="space" presStyleCnt="0"/>
      <dgm:spPr/>
    </dgm:pt>
    <dgm:pt modelId="{DD6C29E6-C6DA-46DB-9F0D-E04832613309}" type="pres">
      <dgm:prSet presAssocID="{E9AC1A0C-6ED0-414B-A003-2D88DD089AEC}" presName="composite" presStyleCnt="0"/>
      <dgm:spPr/>
    </dgm:pt>
    <dgm:pt modelId="{4D6645BB-1B04-4DA9-937E-BD19948639E6}" type="pres">
      <dgm:prSet presAssocID="{E9AC1A0C-6ED0-414B-A003-2D88DD089AEC}" presName="parTx" presStyleLbl="alignNode1" presStyleIdx="3" presStyleCnt="5">
        <dgm:presLayoutVars>
          <dgm:chMax val="0"/>
          <dgm:chPref val="0"/>
          <dgm:bulletEnabled val="1"/>
        </dgm:presLayoutVars>
      </dgm:prSet>
      <dgm:spPr/>
    </dgm:pt>
    <dgm:pt modelId="{D3F16F72-9F89-4DDD-81A8-22DFACE37B84}" type="pres">
      <dgm:prSet presAssocID="{E9AC1A0C-6ED0-414B-A003-2D88DD089AEC}" presName="desTx" presStyleLbl="alignAccFollowNode1" presStyleIdx="3" presStyleCnt="5">
        <dgm:presLayoutVars>
          <dgm:bulletEnabled val="1"/>
        </dgm:presLayoutVars>
      </dgm:prSet>
      <dgm:spPr/>
    </dgm:pt>
    <dgm:pt modelId="{27407A28-600E-4FA4-AAFF-CD2B3CD78B52}" type="pres">
      <dgm:prSet presAssocID="{EC4E7F05-E1DC-490A-849A-3F8E474301F6}" presName="space" presStyleCnt="0"/>
      <dgm:spPr/>
    </dgm:pt>
    <dgm:pt modelId="{D4D205F0-7CC9-489D-BBE8-10EE00295DB3}" type="pres">
      <dgm:prSet presAssocID="{4A6B0FB8-2181-4473-9E8C-68C2F57662BE}" presName="composite" presStyleCnt="0"/>
      <dgm:spPr/>
    </dgm:pt>
    <dgm:pt modelId="{657C9B34-4A0D-4295-A79C-99431E3BF5D8}" type="pres">
      <dgm:prSet presAssocID="{4A6B0FB8-2181-4473-9E8C-68C2F57662BE}" presName="parTx" presStyleLbl="alignNode1" presStyleIdx="4" presStyleCnt="5">
        <dgm:presLayoutVars>
          <dgm:chMax val="0"/>
          <dgm:chPref val="0"/>
          <dgm:bulletEnabled val="1"/>
        </dgm:presLayoutVars>
      </dgm:prSet>
      <dgm:spPr/>
    </dgm:pt>
    <dgm:pt modelId="{18CE065D-7E95-4569-9BB1-0D58029601EE}" type="pres">
      <dgm:prSet presAssocID="{4A6B0FB8-2181-4473-9E8C-68C2F57662BE}" presName="desTx" presStyleLbl="alignAccFollowNode1" presStyleIdx="4" presStyleCnt="5">
        <dgm:presLayoutVars>
          <dgm:bulletEnabled val="1"/>
        </dgm:presLayoutVars>
      </dgm:prSet>
      <dgm:spPr/>
    </dgm:pt>
  </dgm:ptLst>
  <dgm:cxnLst>
    <dgm:cxn modelId="{CEF9E601-9679-4058-B071-6B48C913BD82}" type="presOf" srcId="{4EC523BB-1FE4-4381-85F5-698E289EC1BE}" destId="{3641FC69-0741-4356-AD25-76F40100892C}" srcOrd="0" destOrd="0" presId="urn:microsoft.com/office/officeart/2005/8/layout/hList1"/>
    <dgm:cxn modelId="{2365F615-3D17-4290-95E2-04CC3A04A4D7}" srcId="{4EC523BB-1FE4-4381-85F5-698E289EC1BE}" destId="{A09A2FA3-E230-4B0A-8111-EF50A2333EA1}" srcOrd="0" destOrd="0" parTransId="{3A2B4B19-B974-4EA0-AB7B-24956B51A469}" sibTransId="{AAF753AA-D24B-4B3E-BEED-FFABCFA7EF9F}"/>
    <dgm:cxn modelId="{49827817-7E0B-4E6F-8F47-DEBEF37920A2}" type="presOf" srcId="{5C75C06F-82BD-4046-B7F9-8B8F89D92FF3}" destId="{FE54E00B-68E9-46BD-9D60-24C008CA5303}" srcOrd="0" destOrd="5" presId="urn:microsoft.com/office/officeart/2005/8/layout/hList1"/>
    <dgm:cxn modelId="{171E8B1D-1EE3-4CD5-B1B7-230242209F14}" srcId="{4EC523BB-1FE4-4381-85F5-698E289EC1BE}" destId="{E4A156B3-CEA0-4521-9E62-C2E52C8E4658}" srcOrd="1" destOrd="0" parTransId="{7D96255A-8561-4917-BCBA-477BE693914A}" sibTransId="{9E44238C-76E0-4640-92E8-60AD8D489732}"/>
    <dgm:cxn modelId="{F5AC6622-8F70-4E2F-8151-F66AF5FE90BA}" srcId="{71387D17-1C4B-40E8-AEE9-AE88431B8AEE}" destId="{23F1D467-1E98-4BAE-AD96-DAD1A4D50EBB}" srcOrd="4" destOrd="0" parTransId="{B2330C3B-F1FD-4042-B01F-7A8D4129FAEB}" sibTransId="{0B0B7648-BC62-41E2-A4EE-D33DE2B211E9}"/>
    <dgm:cxn modelId="{F571B722-EA24-42E4-B20C-EECF65F30421}" type="presOf" srcId="{89186802-5A5E-458F-82EA-F728413B06C8}" destId="{D3F16F72-9F89-4DDD-81A8-22DFACE37B84}" srcOrd="0" destOrd="0" presId="urn:microsoft.com/office/officeart/2005/8/layout/hList1"/>
    <dgm:cxn modelId="{577B3628-20B0-45B1-8BFD-1074464E9FFB}" type="presOf" srcId="{651272EB-B655-47FD-8FED-46345DB02A3D}" destId="{2914ADA7-74DF-4834-BA5B-4D79530114A1}" srcOrd="0" destOrd="0" presId="urn:microsoft.com/office/officeart/2005/8/layout/hList1"/>
    <dgm:cxn modelId="{07CCAA2A-2FE5-4F83-81F3-4DC67FBC7BF3}" srcId="{E9AC1A0C-6ED0-414B-A003-2D88DD089AEC}" destId="{89186802-5A5E-458F-82EA-F728413B06C8}" srcOrd="0" destOrd="0" parTransId="{89EBACB9-EE1B-4318-BA44-5C1E557869FA}" sibTransId="{E79E0171-F883-4016-BB66-BCB46A0EF613}"/>
    <dgm:cxn modelId="{9AB2832B-4B2C-4F92-8EA0-784744C5F1B5}" type="presOf" srcId="{9BF2FFB7-CE06-4199-A4D1-32BCE547580F}" destId="{471E3297-F151-4E89-B10B-F12BE02E6D7C}" srcOrd="0" destOrd="3" presId="urn:microsoft.com/office/officeart/2005/8/layout/hList1"/>
    <dgm:cxn modelId="{7F92AC2B-480E-44F3-9D46-E6A2A1C96188}" srcId="{4A6B0FB8-2181-4473-9E8C-68C2F57662BE}" destId="{0CC872E6-CD12-4400-930E-9B3F4EDDD17C}" srcOrd="0" destOrd="0" parTransId="{117266D8-A83B-4ED5-90BC-02E738C95164}" sibTransId="{1FCF9797-885A-433C-BE41-B71D33763292}"/>
    <dgm:cxn modelId="{BE9E4D37-4EDF-41C2-82C3-71FC9E3E4D06}" type="presOf" srcId="{69F1C107-1BE5-404B-9C92-6CB67F1AEB41}" destId="{765CC292-5C21-4429-B2E6-FC44A21ECE4F}" srcOrd="0" destOrd="2" presId="urn:microsoft.com/office/officeart/2005/8/layout/hList1"/>
    <dgm:cxn modelId="{717F963A-259F-4FD5-85DF-71616D976CDF}" srcId="{71387D17-1C4B-40E8-AEE9-AE88431B8AEE}" destId="{68A30B88-A921-4386-A070-0AD4DB9F9451}" srcOrd="2" destOrd="0" parTransId="{13F4D704-0471-40CF-9594-526BCBEFE61D}" sibTransId="{6A6C1F35-5B04-4DF3-A4BA-1A993CB67D34}"/>
    <dgm:cxn modelId="{B0CB2B3C-E10F-44A8-A6C2-F7337380F9E9}" type="presOf" srcId="{E4A156B3-CEA0-4521-9E62-C2E52C8E4658}" destId="{471E3297-F151-4E89-B10B-F12BE02E6D7C}" srcOrd="0" destOrd="1" presId="urn:microsoft.com/office/officeart/2005/8/layout/hList1"/>
    <dgm:cxn modelId="{05BD043F-92F1-405B-B728-60AA5A9CCE8E}" srcId="{4EC523BB-1FE4-4381-85F5-698E289EC1BE}" destId="{9BF2FFB7-CE06-4199-A4D1-32BCE547580F}" srcOrd="3" destOrd="0" parTransId="{EB1BB474-DFD3-4EF3-BA44-614CC3509278}" sibTransId="{8D925056-B923-4E98-8C84-090D88E6420E}"/>
    <dgm:cxn modelId="{1F3F1B40-ADDB-4AE5-B53D-34AB1275E372}" type="presOf" srcId="{23F1D467-1E98-4BAE-AD96-DAD1A4D50EBB}" destId="{FE54E00B-68E9-46BD-9D60-24C008CA5303}" srcOrd="0" destOrd="4" presId="urn:microsoft.com/office/officeart/2005/8/layout/hList1"/>
    <dgm:cxn modelId="{B1AAA25B-5164-4626-AC55-06EC1381766F}" type="presOf" srcId="{0CC872E6-CD12-4400-930E-9B3F4EDDD17C}" destId="{18CE065D-7E95-4569-9BB1-0D58029601EE}" srcOrd="0" destOrd="0" presId="urn:microsoft.com/office/officeart/2005/8/layout/hList1"/>
    <dgm:cxn modelId="{15B1AA61-0D80-4595-9589-885CECE5A9E7}" type="presOf" srcId="{FF3951F5-6E70-4A9A-B8B5-FAE46754634A}" destId="{D3F16F72-9F89-4DDD-81A8-22DFACE37B84}" srcOrd="0" destOrd="1" presId="urn:microsoft.com/office/officeart/2005/8/layout/hList1"/>
    <dgm:cxn modelId="{E3B92D65-DD02-4954-B8D5-2F98C1C3569D}" type="presOf" srcId="{61B69734-F9D4-415A-B197-2E27817F7509}" destId="{FE54E00B-68E9-46BD-9D60-24C008CA5303}" srcOrd="0" destOrd="1" presId="urn:microsoft.com/office/officeart/2005/8/layout/hList1"/>
    <dgm:cxn modelId="{AD427968-9E51-4882-8A7A-9045B5B846AC}" type="presOf" srcId="{6813677A-3D32-46F0-A19F-021EA73EE46A}" destId="{471E3297-F151-4E89-B10B-F12BE02E6D7C}" srcOrd="0" destOrd="2" presId="urn:microsoft.com/office/officeart/2005/8/layout/hList1"/>
    <dgm:cxn modelId="{74628468-D94D-46DC-B539-665A8340C2B4}" srcId="{73C73733-1ACA-4B75-812D-3200564EB065}" destId="{69F1C107-1BE5-404B-9C92-6CB67F1AEB41}" srcOrd="2" destOrd="0" parTransId="{5AEA8BC8-7F17-4D0D-9CC1-E157486CCB09}" sibTransId="{5433BE05-034A-46B9-B54A-7FEEE4707EE1}"/>
    <dgm:cxn modelId="{DE969E48-5488-4A00-A56A-FC4FC5801F7B}" type="presOf" srcId="{71387D17-1C4B-40E8-AEE9-AE88431B8AEE}" destId="{D06FC778-2257-41E9-80F9-A1DC04FB3385}" srcOrd="0" destOrd="0" presId="urn:microsoft.com/office/officeart/2005/8/layout/hList1"/>
    <dgm:cxn modelId="{1758194A-BF17-48D4-AC09-18DBB17CAEFE}" srcId="{4EC523BB-1FE4-4381-85F5-698E289EC1BE}" destId="{6813677A-3D32-46F0-A19F-021EA73EE46A}" srcOrd="2" destOrd="0" parTransId="{1D0E645F-1614-4FA2-A619-BFE555765DBC}" sibTransId="{2C878563-BBD7-43F4-A27C-C12CCBC8AB96}"/>
    <dgm:cxn modelId="{7B50C66C-CE39-45F5-A09A-B7631D33BF66}" srcId="{651272EB-B655-47FD-8FED-46345DB02A3D}" destId="{4EC523BB-1FE4-4381-85F5-698E289EC1BE}" srcOrd="2" destOrd="0" parTransId="{5D029B04-61DC-4166-B244-66056252BF0C}" sibTransId="{DBD82A83-BF44-4637-8094-60ACEA5ADC2B}"/>
    <dgm:cxn modelId="{9FDA346E-C007-4E35-BC60-84450F434D18}" srcId="{71387D17-1C4B-40E8-AEE9-AE88431B8AEE}" destId="{61B69734-F9D4-415A-B197-2E27817F7509}" srcOrd="1" destOrd="0" parTransId="{2496855C-67FF-42E8-948F-EBEF6C8A2F94}" sibTransId="{30F73B59-F0A6-4B42-A377-A625D6082488}"/>
    <dgm:cxn modelId="{DE33736F-BB88-4A1D-B2B4-A3E9A04395A2}" srcId="{651272EB-B655-47FD-8FED-46345DB02A3D}" destId="{4A6B0FB8-2181-4473-9E8C-68C2F57662BE}" srcOrd="4" destOrd="0" parTransId="{36637586-6787-47F2-B2F6-2026AF3C02B8}" sibTransId="{5D874479-3BF3-43A2-91CF-6040602B14B8}"/>
    <dgm:cxn modelId="{9150B26F-4B56-4BBD-AEAB-B4FE547BEF5A}" type="presOf" srcId="{4D256DDD-A0D3-493F-B71D-D07347D4EEC7}" destId="{765CC292-5C21-4429-B2E6-FC44A21ECE4F}" srcOrd="0" destOrd="1" presId="urn:microsoft.com/office/officeart/2005/8/layout/hList1"/>
    <dgm:cxn modelId="{2335B94F-C662-4B38-BA51-866DF74F28EE}" type="presOf" srcId="{9D3DCA49-52AD-423E-97C1-554B2BB71E83}" destId="{FE54E00B-68E9-46BD-9D60-24C008CA5303}" srcOrd="0" destOrd="0" presId="urn:microsoft.com/office/officeart/2005/8/layout/hList1"/>
    <dgm:cxn modelId="{61274B73-E3C0-4D1F-AEF4-14A8131E4D86}" type="presOf" srcId="{55706CFA-B914-4F7C-886F-8174F040CE7D}" destId="{D3F16F72-9F89-4DDD-81A8-22DFACE37B84}" srcOrd="0" destOrd="2" presId="urn:microsoft.com/office/officeart/2005/8/layout/hList1"/>
    <dgm:cxn modelId="{23F44E73-CA4C-4118-B997-FDF424E20452}" type="presOf" srcId="{DE8E78AB-555E-45A9-8D97-55215812543D}" destId="{765CC292-5C21-4429-B2E6-FC44A21ECE4F}" srcOrd="0" destOrd="6" presId="urn:microsoft.com/office/officeart/2005/8/layout/hList1"/>
    <dgm:cxn modelId="{29301074-9928-47B9-A10D-15B7DADDB3D2}" type="presOf" srcId="{5847626D-01CC-4545-A9DF-15584C38693C}" destId="{765CC292-5C21-4429-B2E6-FC44A21ECE4F}" srcOrd="0" destOrd="3" presId="urn:microsoft.com/office/officeart/2005/8/layout/hList1"/>
    <dgm:cxn modelId="{BDF21A74-FF36-409E-8D51-0947133AAF27}" srcId="{71387D17-1C4B-40E8-AEE9-AE88431B8AEE}" destId="{E9923850-6973-43AC-98E0-F312713F3392}" srcOrd="3" destOrd="0" parTransId="{031EA356-4405-45D2-B79E-D9AB4D9F5E22}" sibTransId="{1AC57186-5941-4964-AA50-936AB3EF9425}"/>
    <dgm:cxn modelId="{BEE4D588-0FCD-4930-A217-223778992494}" type="presOf" srcId="{73C73733-1ACA-4B75-812D-3200564EB065}" destId="{FF7128F9-EB0C-421B-997F-0F774E574DAD}" srcOrd="0" destOrd="0" presId="urn:microsoft.com/office/officeart/2005/8/layout/hList1"/>
    <dgm:cxn modelId="{004D7F92-72F1-4B40-BB4D-237233D39A53}" type="presOf" srcId="{E9AC1A0C-6ED0-414B-A003-2D88DD089AEC}" destId="{4D6645BB-1B04-4DA9-937E-BD19948639E6}" srcOrd="0" destOrd="0" presId="urn:microsoft.com/office/officeart/2005/8/layout/hList1"/>
    <dgm:cxn modelId="{26F64C9C-F51A-43E1-9958-0A342212B8AD}" srcId="{4A6B0FB8-2181-4473-9E8C-68C2F57662BE}" destId="{F7D44FFA-EF91-48D0-9AB0-2B0539ADA9B6}" srcOrd="1" destOrd="0" parTransId="{4AA8C02A-C0A6-439C-9BC3-70937A775A9C}" sibTransId="{0B72FFDE-3FAF-4BFA-96C4-0C309AC42579}"/>
    <dgm:cxn modelId="{3BED08A4-AA28-40AC-8373-FF92CE5A03BD}" type="presOf" srcId="{84442CDD-291C-4411-AC33-889F84AB6F75}" destId="{765CC292-5C21-4429-B2E6-FC44A21ECE4F}" srcOrd="0" destOrd="5" presId="urn:microsoft.com/office/officeart/2005/8/layout/hList1"/>
    <dgm:cxn modelId="{B54574A4-0043-4FB3-8450-A20BF1829A5C}" srcId="{651272EB-B655-47FD-8FED-46345DB02A3D}" destId="{E9AC1A0C-6ED0-414B-A003-2D88DD089AEC}" srcOrd="3" destOrd="0" parTransId="{910A5885-A69E-4D47-8013-4E9BC3341925}" sibTransId="{EC4E7F05-E1DC-490A-849A-3F8E474301F6}"/>
    <dgm:cxn modelId="{5083BEA6-CB09-49CD-B3BF-33B5718056B8}" type="presOf" srcId="{9B5B372A-5A01-4ADF-875A-9D3815DD5B93}" destId="{765CC292-5C21-4429-B2E6-FC44A21ECE4F}" srcOrd="0" destOrd="4" presId="urn:microsoft.com/office/officeart/2005/8/layout/hList1"/>
    <dgm:cxn modelId="{818183B1-DDE9-4491-AB52-64F6ED64011E}" srcId="{71387D17-1C4B-40E8-AEE9-AE88431B8AEE}" destId="{9D3DCA49-52AD-423E-97C1-554B2BB71E83}" srcOrd="0" destOrd="0" parTransId="{670DA051-F0D3-4674-942E-672F0116C682}" sibTransId="{841E0704-2588-48FE-AB96-6F90BBD5521B}"/>
    <dgm:cxn modelId="{D87F10B3-0033-468C-A83B-1A2CD5F906A3}" type="presOf" srcId="{68A30B88-A921-4386-A070-0AD4DB9F9451}" destId="{FE54E00B-68E9-46BD-9D60-24C008CA5303}" srcOrd="0" destOrd="2" presId="urn:microsoft.com/office/officeart/2005/8/layout/hList1"/>
    <dgm:cxn modelId="{540014B3-479F-40BB-B5E1-38778953C466}" srcId="{73C73733-1ACA-4B75-812D-3200564EB065}" destId="{CA228C19-9824-4266-8F56-6575FAA0C09F}" srcOrd="0" destOrd="0" parTransId="{50C5B6A2-28C8-4D30-AA1C-E204A633DFA3}" sibTransId="{46C4EB6F-7E8E-44B9-81A4-B91C2B408E85}"/>
    <dgm:cxn modelId="{FEC573B8-726E-4E30-A1C4-C2EF24705793}" type="presOf" srcId="{CA228C19-9824-4266-8F56-6575FAA0C09F}" destId="{765CC292-5C21-4429-B2E6-FC44A21ECE4F}" srcOrd="0" destOrd="0" presId="urn:microsoft.com/office/officeart/2005/8/layout/hList1"/>
    <dgm:cxn modelId="{ECF7B4B8-1D3E-4077-8382-49A20B4E4208}" srcId="{651272EB-B655-47FD-8FED-46345DB02A3D}" destId="{71387D17-1C4B-40E8-AEE9-AE88431B8AEE}" srcOrd="1" destOrd="0" parTransId="{F78B5618-C5EC-49E7-BDA6-B46D6DED9EE4}" sibTransId="{E93D6A57-72D9-476D-A2B1-6130C5E2CB8D}"/>
    <dgm:cxn modelId="{D4F028BB-4D55-4533-BABF-BF5863F3C26D}" type="presOf" srcId="{F7D44FFA-EF91-48D0-9AB0-2B0539ADA9B6}" destId="{18CE065D-7E95-4569-9BB1-0D58029601EE}" srcOrd="0" destOrd="1" presId="urn:microsoft.com/office/officeart/2005/8/layout/hList1"/>
    <dgm:cxn modelId="{13539BBE-2F0D-4045-9413-A62881777630}" srcId="{E9AC1A0C-6ED0-414B-A003-2D88DD089AEC}" destId="{FF3951F5-6E70-4A9A-B8B5-FAE46754634A}" srcOrd="1" destOrd="0" parTransId="{EBF28CD6-1507-4E4E-B6B4-4A51E51E66F3}" sibTransId="{66D14284-05D9-488B-84D5-E1708355E2E0}"/>
    <dgm:cxn modelId="{15FDABBE-28F0-4BD7-B7A1-AF0FA66C911E}" type="presOf" srcId="{E9923850-6973-43AC-98E0-F312713F3392}" destId="{FE54E00B-68E9-46BD-9D60-24C008CA5303}" srcOrd="0" destOrd="3" presId="urn:microsoft.com/office/officeart/2005/8/layout/hList1"/>
    <dgm:cxn modelId="{323999C1-FD7F-4547-9939-3DE43E1D1C1A}" srcId="{71387D17-1C4B-40E8-AEE9-AE88431B8AEE}" destId="{5C75C06F-82BD-4046-B7F9-8B8F89D92FF3}" srcOrd="5" destOrd="0" parTransId="{51266608-5AE7-42B0-9BDE-0EB39989A6EE}" sibTransId="{D5ACD2A5-25EF-42C4-A89C-7BC6D1B0D5A2}"/>
    <dgm:cxn modelId="{F1C947CB-6F9F-4564-9B8D-B25BDA9511F2}" type="presOf" srcId="{A09A2FA3-E230-4B0A-8111-EF50A2333EA1}" destId="{471E3297-F151-4E89-B10B-F12BE02E6D7C}" srcOrd="0" destOrd="0" presId="urn:microsoft.com/office/officeart/2005/8/layout/hList1"/>
    <dgm:cxn modelId="{F2A41BDB-152B-439C-9E9B-DE23681D62AE}" srcId="{73C73733-1ACA-4B75-812D-3200564EB065}" destId="{DE8E78AB-555E-45A9-8D97-55215812543D}" srcOrd="6" destOrd="0" parTransId="{3E1E3A0E-2310-401D-914B-CA0B10789885}" sibTransId="{4104523B-269D-40F8-AA61-3D682D0F9C59}"/>
    <dgm:cxn modelId="{4B4E48DF-F4BD-4D15-9DDA-D6F6F3B85567}" type="presOf" srcId="{4A6B0FB8-2181-4473-9E8C-68C2F57662BE}" destId="{657C9B34-4A0D-4295-A79C-99431E3BF5D8}" srcOrd="0" destOrd="0" presId="urn:microsoft.com/office/officeart/2005/8/layout/hList1"/>
    <dgm:cxn modelId="{ABAEE1E9-B448-4A4A-861F-9F3B07BED620}" srcId="{E9AC1A0C-6ED0-414B-A003-2D88DD089AEC}" destId="{55706CFA-B914-4F7C-886F-8174F040CE7D}" srcOrd="2" destOrd="0" parTransId="{BCA3D19D-363F-428E-A7AB-0F70AE8F422B}" sibTransId="{234BB743-4768-4421-9DC9-EFAE2358792D}"/>
    <dgm:cxn modelId="{FA8D1EEA-19C8-475B-AB9D-71E8D4B522E7}" srcId="{73C73733-1ACA-4B75-812D-3200564EB065}" destId="{5847626D-01CC-4545-A9DF-15584C38693C}" srcOrd="3" destOrd="0" parTransId="{14E2C18B-A4DF-4896-A417-5213326981FE}" sibTransId="{6785EEAC-962A-4B2C-B949-2CEF84260C83}"/>
    <dgm:cxn modelId="{28217BEC-9609-4F98-AA09-DF3D361EE776}" srcId="{651272EB-B655-47FD-8FED-46345DB02A3D}" destId="{73C73733-1ACA-4B75-812D-3200564EB065}" srcOrd="0" destOrd="0" parTransId="{4B0F561C-8952-43E9-8FFF-C7A0542E9566}" sibTransId="{F11E8E98-B781-4496-95EC-CFB6853F24C3}"/>
    <dgm:cxn modelId="{7547F1EE-6B6E-4870-871C-9E7A452F418A}" srcId="{73C73733-1ACA-4B75-812D-3200564EB065}" destId="{4D256DDD-A0D3-493F-B71D-D07347D4EEC7}" srcOrd="1" destOrd="0" parTransId="{07860C6B-7655-4D9A-8E9D-0FD442651473}" sibTransId="{9EA2AAF8-80C2-4283-8992-D624DE82CFDD}"/>
    <dgm:cxn modelId="{CD6848F7-5431-4EF0-8FA0-773856FA74AA}" srcId="{73C73733-1ACA-4B75-812D-3200564EB065}" destId="{9B5B372A-5A01-4ADF-875A-9D3815DD5B93}" srcOrd="4" destOrd="0" parTransId="{ADF46395-4286-4152-B3CD-3C523B69C923}" sibTransId="{00AF2BC7-01C5-48AC-A166-03236756522F}"/>
    <dgm:cxn modelId="{D9F59FFD-9410-431E-B87B-C6611ADE1A89}" srcId="{73C73733-1ACA-4B75-812D-3200564EB065}" destId="{84442CDD-291C-4411-AC33-889F84AB6F75}" srcOrd="5" destOrd="0" parTransId="{B8F04879-4E68-4836-B3A3-A2FBF66C73A9}" sibTransId="{E5775FBC-1D4D-43C8-A772-DF2A4169C525}"/>
    <dgm:cxn modelId="{8F33DC85-7794-4C50-8FCE-E6B0B228DA87}" type="presParOf" srcId="{2914ADA7-74DF-4834-BA5B-4D79530114A1}" destId="{A17CB582-8D9D-4ABE-A239-204BDBF6A145}" srcOrd="0" destOrd="0" presId="urn:microsoft.com/office/officeart/2005/8/layout/hList1"/>
    <dgm:cxn modelId="{180DBF4D-0C27-46EB-8EDF-A51F66895640}" type="presParOf" srcId="{A17CB582-8D9D-4ABE-A239-204BDBF6A145}" destId="{FF7128F9-EB0C-421B-997F-0F774E574DAD}" srcOrd="0" destOrd="0" presId="urn:microsoft.com/office/officeart/2005/8/layout/hList1"/>
    <dgm:cxn modelId="{FC705DD8-3963-4437-94A2-9C4000B646B3}" type="presParOf" srcId="{A17CB582-8D9D-4ABE-A239-204BDBF6A145}" destId="{765CC292-5C21-4429-B2E6-FC44A21ECE4F}" srcOrd="1" destOrd="0" presId="urn:microsoft.com/office/officeart/2005/8/layout/hList1"/>
    <dgm:cxn modelId="{2B816DF8-ACD5-44D4-A2F2-7B09DF80FCB4}" type="presParOf" srcId="{2914ADA7-74DF-4834-BA5B-4D79530114A1}" destId="{5C8EF6CA-43D2-49A2-BFAB-6F892CA110D7}" srcOrd="1" destOrd="0" presId="urn:microsoft.com/office/officeart/2005/8/layout/hList1"/>
    <dgm:cxn modelId="{EC9064A2-1882-42EF-A835-14321437B924}" type="presParOf" srcId="{2914ADA7-74DF-4834-BA5B-4D79530114A1}" destId="{BD30467F-B51A-43A2-BC82-7D9A76B40D22}" srcOrd="2" destOrd="0" presId="urn:microsoft.com/office/officeart/2005/8/layout/hList1"/>
    <dgm:cxn modelId="{A442A9B3-7F11-44B4-BD7C-8EB58E273088}" type="presParOf" srcId="{BD30467F-B51A-43A2-BC82-7D9A76B40D22}" destId="{D06FC778-2257-41E9-80F9-A1DC04FB3385}" srcOrd="0" destOrd="0" presId="urn:microsoft.com/office/officeart/2005/8/layout/hList1"/>
    <dgm:cxn modelId="{0B108D6F-FFC0-41C4-BDCD-A843E2A18B04}" type="presParOf" srcId="{BD30467F-B51A-43A2-BC82-7D9A76B40D22}" destId="{FE54E00B-68E9-46BD-9D60-24C008CA5303}" srcOrd="1" destOrd="0" presId="urn:microsoft.com/office/officeart/2005/8/layout/hList1"/>
    <dgm:cxn modelId="{F39E4757-8764-4BEA-A1AE-DACD5C9FD848}" type="presParOf" srcId="{2914ADA7-74DF-4834-BA5B-4D79530114A1}" destId="{21B1E376-CDB3-4569-AE38-4865DF7008AB}" srcOrd="3" destOrd="0" presId="urn:microsoft.com/office/officeart/2005/8/layout/hList1"/>
    <dgm:cxn modelId="{BB09F851-D103-4C3D-A100-F2B739B4BBEC}" type="presParOf" srcId="{2914ADA7-74DF-4834-BA5B-4D79530114A1}" destId="{39D6877F-1F2A-4D77-B12C-CDBBE70A9E00}" srcOrd="4" destOrd="0" presId="urn:microsoft.com/office/officeart/2005/8/layout/hList1"/>
    <dgm:cxn modelId="{F9CF8C49-E523-428E-88B5-37DD594D5B66}" type="presParOf" srcId="{39D6877F-1F2A-4D77-B12C-CDBBE70A9E00}" destId="{3641FC69-0741-4356-AD25-76F40100892C}" srcOrd="0" destOrd="0" presId="urn:microsoft.com/office/officeart/2005/8/layout/hList1"/>
    <dgm:cxn modelId="{49DEC5CC-9109-4678-B2FF-7B195D732764}" type="presParOf" srcId="{39D6877F-1F2A-4D77-B12C-CDBBE70A9E00}" destId="{471E3297-F151-4E89-B10B-F12BE02E6D7C}" srcOrd="1" destOrd="0" presId="urn:microsoft.com/office/officeart/2005/8/layout/hList1"/>
    <dgm:cxn modelId="{F67ACA84-52BC-468F-89B3-FCA9703FBC3F}" type="presParOf" srcId="{2914ADA7-74DF-4834-BA5B-4D79530114A1}" destId="{72F0B99C-467C-430C-8FDC-C56B2B2A5898}" srcOrd="5" destOrd="0" presId="urn:microsoft.com/office/officeart/2005/8/layout/hList1"/>
    <dgm:cxn modelId="{60C81EAB-C6C3-4431-860C-281391A1ABD1}" type="presParOf" srcId="{2914ADA7-74DF-4834-BA5B-4D79530114A1}" destId="{DD6C29E6-C6DA-46DB-9F0D-E04832613309}" srcOrd="6" destOrd="0" presId="urn:microsoft.com/office/officeart/2005/8/layout/hList1"/>
    <dgm:cxn modelId="{DF8F2F76-B070-4115-9F03-2DB4C95A0181}" type="presParOf" srcId="{DD6C29E6-C6DA-46DB-9F0D-E04832613309}" destId="{4D6645BB-1B04-4DA9-937E-BD19948639E6}" srcOrd="0" destOrd="0" presId="urn:microsoft.com/office/officeart/2005/8/layout/hList1"/>
    <dgm:cxn modelId="{D73CD59D-F419-4C76-82FC-8BBA13C3AA63}" type="presParOf" srcId="{DD6C29E6-C6DA-46DB-9F0D-E04832613309}" destId="{D3F16F72-9F89-4DDD-81A8-22DFACE37B84}" srcOrd="1" destOrd="0" presId="urn:microsoft.com/office/officeart/2005/8/layout/hList1"/>
    <dgm:cxn modelId="{E40489C1-5043-4C37-BC6D-FDF7FEBB9591}" type="presParOf" srcId="{2914ADA7-74DF-4834-BA5B-4D79530114A1}" destId="{27407A28-600E-4FA4-AAFF-CD2B3CD78B52}" srcOrd="7" destOrd="0" presId="urn:microsoft.com/office/officeart/2005/8/layout/hList1"/>
    <dgm:cxn modelId="{473A7541-BD27-4A3F-95BD-E0DBF8D0CF80}" type="presParOf" srcId="{2914ADA7-74DF-4834-BA5B-4D79530114A1}" destId="{D4D205F0-7CC9-489D-BBE8-10EE00295DB3}" srcOrd="8" destOrd="0" presId="urn:microsoft.com/office/officeart/2005/8/layout/hList1"/>
    <dgm:cxn modelId="{8AB94D11-9A49-4151-8E40-35307C9A19DD}" type="presParOf" srcId="{D4D205F0-7CC9-489D-BBE8-10EE00295DB3}" destId="{657C9B34-4A0D-4295-A79C-99431E3BF5D8}" srcOrd="0" destOrd="0" presId="urn:microsoft.com/office/officeart/2005/8/layout/hList1"/>
    <dgm:cxn modelId="{96278B37-43C6-4E70-99A5-79A66206A97A}" type="presParOf" srcId="{D4D205F0-7CC9-489D-BBE8-10EE00295DB3}" destId="{18CE065D-7E95-4569-9BB1-0D58029601EE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9CEB22D-3452-4463-91FF-7CD8AB4DD04C}" type="doc">
      <dgm:prSet loTypeId="urn:microsoft.com/office/officeart/2011/layout/Circle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CF978C0-82BF-4109-BBC9-7F2999AF81E4}">
      <dgm:prSet phldrT="[Text]"/>
      <dgm:spPr/>
      <dgm:t>
        <a:bodyPr/>
        <a:lstStyle/>
        <a:p>
          <a:r>
            <a:rPr lang="en-US"/>
            <a:t>Discover</a:t>
          </a:r>
        </a:p>
      </dgm:t>
    </dgm:pt>
    <dgm:pt modelId="{A34A2FBF-0EAF-401E-848E-B51A1C8B7D20}" type="parTrans" cxnId="{EAF14050-0612-414B-82E3-D07AA54F6057}">
      <dgm:prSet/>
      <dgm:spPr/>
      <dgm:t>
        <a:bodyPr/>
        <a:lstStyle/>
        <a:p>
          <a:endParaRPr lang="en-US"/>
        </a:p>
      </dgm:t>
    </dgm:pt>
    <dgm:pt modelId="{533F7C74-0555-4349-AA21-2119AAA07FB3}" type="sibTrans" cxnId="{EAF14050-0612-414B-82E3-D07AA54F6057}">
      <dgm:prSet/>
      <dgm:spPr/>
      <dgm:t>
        <a:bodyPr/>
        <a:lstStyle/>
        <a:p>
          <a:endParaRPr lang="en-US"/>
        </a:p>
      </dgm:t>
    </dgm:pt>
    <dgm:pt modelId="{7D5B1D81-F81E-4B40-A41B-9F6C96B83CA7}">
      <dgm:prSet phldrT="[Text]"/>
      <dgm:spPr/>
      <dgm:t>
        <a:bodyPr/>
        <a:lstStyle/>
        <a:p>
          <a:r>
            <a:rPr lang="en-US"/>
            <a:t>Implement</a:t>
          </a:r>
        </a:p>
      </dgm:t>
    </dgm:pt>
    <dgm:pt modelId="{32D4493E-8921-4248-8D0C-C45208995AD0}" type="parTrans" cxnId="{253D8604-FE56-4ECA-8F95-08352D047D72}">
      <dgm:prSet/>
      <dgm:spPr/>
      <dgm:t>
        <a:bodyPr/>
        <a:lstStyle/>
        <a:p>
          <a:endParaRPr lang="en-US"/>
        </a:p>
      </dgm:t>
    </dgm:pt>
    <dgm:pt modelId="{263F9720-F900-4A88-82DB-A98D2691A695}" type="sibTrans" cxnId="{253D8604-FE56-4ECA-8F95-08352D047D72}">
      <dgm:prSet/>
      <dgm:spPr/>
      <dgm:t>
        <a:bodyPr/>
        <a:lstStyle/>
        <a:p>
          <a:endParaRPr lang="en-US"/>
        </a:p>
      </dgm:t>
    </dgm:pt>
    <dgm:pt modelId="{15463281-06C0-4268-9975-49BDA09A4C4A}">
      <dgm:prSet phldrT="[Text]"/>
      <dgm:spPr/>
      <dgm:t>
        <a:bodyPr/>
        <a:lstStyle/>
        <a:p>
          <a:r>
            <a:rPr lang="en-US"/>
            <a:t>Production</a:t>
          </a:r>
        </a:p>
      </dgm:t>
    </dgm:pt>
    <dgm:pt modelId="{1D92A990-60DE-4081-9FE8-D76F67666420}" type="parTrans" cxnId="{0A29E001-B9B2-4762-9B95-35846FD8DAA5}">
      <dgm:prSet/>
      <dgm:spPr/>
      <dgm:t>
        <a:bodyPr/>
        <a:lstStyle/>
        <a:p>
          <a:endParaRPr lang="en-US"/>
        </a:p>
      </dgm:t>
    </dgm:pt>
    <dgm:pt modelId="{B9483697-7349-48BA-B000-5D78067496D8}" type="sibTrans" cxnId="{0A29E001-B9B2-4762-9B95-35846FD8DAA5}">
      <dgm:prSet/>
      <dgm:spPr/>
      <dgm:t>
        <a:bodyPr/>
        <a:lstStyle/>
        <a:p>
          <a:endParaRPr lang="en-US"/>
        </a:p>
      </dgm:t>
    </dgm:pt>
    <dgm:pt modelId="{2E2F5F17-E13D-4FB7-8813-1A27613381EB}" type="pres">
      <dgm:prSet presAssocID="{C9CEB22D-3452-4463-91FF-7CD8AB4DD04C}" presName="Name0" presStyleCnt="0">
        <dgm:presLayoutVars>
          <dgm:chMax val="11"/>
          <dgm:chPref val="11"/>
          <dgm:dir/>
          <dgm:resizeHandles/>
        </dgm:presLayoutVars>
      </dgm:prSet>
      <dgm:spPr/>
    </dgm:pt>
    <dgm:pt modelId="{252EB4BE-4D0E-4755-B784-817B9ABCAE31}" type="pres">
      <dgm:prSet presAssocID="{15463281-06C0-4268-9975-49BDA09A4C4A}" presName="Accent3" presStyleCnt="0"/>
      <dgm:spPr/>
    </dgm:pt>
    <dgm:pt modelId="{9D11F5D7-AED6-4691-B5C2-87A283E2C66C}" type="pres">
      <dgm:prSet presAssocID="{15463281-06C0-4268-9975-49BDA09A4C4A}" presName="Accent" presStyleLbl="node1" presStyleIdx="0" presStyleCnt="3"/>
      <dgm:spPr/>
    </dgm:pt>
    <dgm:pt modelId="{9ED38A73-C4B9-4E93-8007-B4EED84ED8BF}" type="pres">
      <dgm:prSet presAssocID="{15463281-06C0-4268-9975-49BDA09A4C4A}" presName="ParentBackground3" presStyleCnt="0"/>
      <dgm:spPr/>
    </dgm:pt>
    <dgm:pt modelId="{48577483-C7AB-43FA-940D-D77BDE1FB0C1}" type="pres">
      <dgm:prSet presAssocID="{15463281-06C0-4268-9975-49BDA09A4C4A}" presName="ParentBackground" presStyleLbl="fgAcc1" presStyleIdx="0" presStyleCnt="3"/>
      <dgm:spPr/>
    </dgm:pt>
    <dgm:pt modelId="{2C3E3068-4B12-415A-A2FF-0705D985C8FC}" type="pres">
      <dgm:prSet presAssocID="{15463281-06C0-4268-9975-49BDA09A4C4A}" presName="Parent3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14E52CF6-B511-4A7F-95C2-D42DB48B4534}" type="pres">
      <dgm:prSet presAssocID="{7D5B1D81-F81E-4B40-A41B-9F6C96B83CA7}" presName="Accent2" presStyleCnt="0"/>
      <dgm:spPr/>
    </dgm:pt>
    <dgm:pt modelId="{6A2E0571-A7CD-404B-85E3-448FC4B69CFF}" type="pres">
      <dgm:prSet presAssocID="{7D5B1D81-F81E-4B40-A41B-9F6C96B83CA7}" presName="Accent" presStyleLbl="node1" presStyleIdx="1" presStyleCnt="3"/>
      <dgm:spPr/>
    </dgm:pt>
    <dgm:pt modelId="{A921CC09-2835-4A08-9A10-8FD9A9BF7F14}" type="pres">
      <dgm:prSet presAssocID="{7D5B1D81-F81E-4B40-A41B-9F6C96B83CA7}" presName="ParentBackground2" presStyleCnt="0"/>
      <dgm:spPr/>
    </dgm:pt>
    <dgm:pt modelId="{C5451FFE-C852-49F4-8DBE-23A00FF5F575}" type="pres">
      <dgm:prSet presAssocID="{7D5B1D81-F81E-4B40-A41B-9F6C96B83CA7}" presName="ParentBackground" presStyleLbl="fgAcc1" presStyleIdx="1" presStyleCnt="3"/>
      <dgm:spPr/>
    </dgm:pt>
    <dgm:pt modelId="{A65E5263-399F-45F7-834B-B843F90AEBFF}" type="pres">
      <dgm:prSet presAssocID="{7D5B1D81-F81E-4B40-A41B-9F6C96B83CA7}" presName="Parent2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DE131311-B385-414D-ACDA-E0530E90E4E2}" type="pres">
      <dgm:prSet presAssocID="{ACF978C0-82BF-4109-BBC9-7F2999AF81E4}" presName="Accent1" presStyleCnt="0"/>
      <dgm:spPr/>
    </dgm:pt>
    <dgm:pt modelId="{BC691E95-4F90-4F04-870F-E5FF5B0028AF}" type="pres">
      <dgm:prSet presAssocID="{ACF978C0-82BF-4109-BBC9-7F2999AF81E4}" presName="Accent" presStyleLbl="node1" presStyleIdx="2" presStyleCnt="3"/>
      <dgm:spPr/>
    </dgm:pt>
    <dgm:pt modelId="{0BBE9B75-E281-40FD-A7A2-8E541F52EFA7}" type="pres">
      <dgm:prSet presAssocID="{ACF978C0-82BF-4109-BBC9-7F2999AF81E4}" presName="ParentBackground1" presStyleCnt="0"/>
      <dgm:spPr/>
    </dgm:pt>
    <dgm:pt modelId="{28E57F7F-8A9D-49C3-9B38-DBE638B4874C}" type="pres">
      <dgm:prSet presAssocID="{ACF978C0-82BF-4109-BBC9-7F2999AF81E4}" presName="ParentBackground" presStyleLbl="fgAcc1" presStyleIdx="2" presStyleCnt="3"/>
      <dgm:spPr/>
    </dgm:pt>
    <dgm:pt modelId="{3EB96EB5-810C-4932-9EFA-5BC3C7A4EE8C}" type="pres">
      <dgm:prSet presAssocID="{ACF978C0-82BF-4109-BBC9-7F2999AF81E4}" presName="Parent1" presStyleLbl="revTx" presStyleIdx="0" presStyleCnt="0">
        <dgm:presLayoutVars>
          <dgm:chMax val="1"/>
          <dgm:chPref val="1"/>
          <dgm:bulletEnabled val="1"/>
        </dgm:presLayoutVars>
      </dgm:prSet>
      <dgm:spPr/>
    </dgm:pt>
  </dgm:ptLst>
  <dgm:cxnLst>
    <dgm:cxn modelId="{46E03901-DEC5-4B3C-BF0F-77FBCF73EC96}" type="presOf" srcId="{7D5B1D81-F81E-4B40-A41B-9F6C96B83CA7}" destId="{A65E5263-399F-45F7-834B-B843F90AEBFF}" srcOrd="1" destOrd="0" presId="urn:microsoft.com/office/officeart/2011/layout/CircleProcess"/>
    <dgm:cxn modelId="{0A29E001-B9B2-4762-9B95-35846FD8DAA5}" srcId="{C9CEB22D-3452-4463-91FF-7CD8AB4DD04C}" destId="{15463281-06C0-4268-9975-49BDA09A4C4A}" srcOrd="2" destOrd="0" parTransId="{1D92A990-60DE-4081-9FE8-D76F67666420}" sibTransId="{B9483697-7349-48BA-B000-5D78067496D8}"/>
    <dgm:cxn modelId="{253D8604-FE56-4ECA-8F95-08352D047D72}" srcId="{C9CEB22D-3452-4463-91FF-7CD8AB4DD04C}" destId="{7D5B1D81-F81E-4B40-A41B-9F6C96B83CA7}" srcOrd="1" destOrd="0" parTransId="{32D4493E-8921-4248-8D0C-C45208995AD0}" sibTransId="{263F9720-F900-4A88-82DB-A98D2691A695}"/>
    <dgm:cxn modelId="{84E2CB10-FCB5-48D3-B364-C71C2B7DF09E}" type="presOf" srcId="{15463281-06C0-4268-9975-49BDA09A4C4A}" destId="{48577483-C7AB-43FA-940D-D77BDE1FB0C1}" srcOrd="0" destOrd="0" presId="urn:microsoft.com/office/officeart/2011/layout/CircleProcess"/>
    <dgm:cxn modelId="{A72C0449-0B6E-41BB-82B5-145D5B9DFABF}" type="presOf" srcId="{ACF978C0-82BF-4109-BBC9-7F2999AF81E4}" destId="{3EB96EB5-810C-4932-9EFA-5BC3C7A4EE8C}" srcOrd="1" destOrd="0" presId="urn:microsoft.com/office/officeart/2011/layout/CircleProcess"/>
    <dgm:cxn modelId="{EAF14050-0612-414B-82E3-D07AA54F6057}" srcId="{C9CEB22D-3452-4463-91FF-7CD8AB4DD04C}" destId="{ACF978C0-82BF-4109-BBC9-7F2999AF81E4}" srcOrd="0" destOrd="0" parTransId="{A34A2FBF-0EAF-401E-848E-B51A1C8B7D20}" sibTransId="{533F7C74-0555-4349-AA21-2119AAA07FB3}"/>
    <dgm:cxn modelId="{042FC68F-4BCD-434A-BBEE-567A6DC8E712}" type="presOf" srcId="{ACF978C0-82BF-4109-BBC9-7F2999AF81E4}" destId="{28E57F7F-8A9D-49C3-9B38-DBE638B4874C}" srcOrd="0" destOrd="0" presId="urn:microsoft.com/office/officeart/2011/layout/CircleProcess"/>
    <dgm:cxn modelId="{AB6B849A-884C-4470-AF91-489FAB8F3B00}" type="presOf" srcId="{C9CEB22D-3452-4463-91FF-7CD8AB4DD04C}" destId="{2E2F5F17-E13D-4FB7-8813-1A27613381EB}" srcOrd="0" destOrd="0" presId="urn:microsoft.com/office/officeart/2011/layout/CircleProcess"/>
    <dgm:cxn modelId="{62F16DC6-FA1F-48C7-9FF5-DFF3EE3C39EE}" type="presOf" srcId="{7D5B1D81-F81E-4B40-A41B-9F6C96B83CA7}" destId="{C5451FFE-C852-49F4-8DBE-23A00FF5F575}" srcOrd="0" destOrd="0" presId="urn:microsoft.com/office/officeart/2011/layout/CircleProcess"/>
    <dgm:cxn modelId="{E2B788D9-F04E-4D03-9628-A8B73FEB6699}" type="presOf" srcId="{15463281-06C0-4268-9975-49BDA09A4C4A}" destId="{2C3E3068-4B12-415A-A2FF-0705D985C8FC}" srcOrd="1" destOrd="0" presId="urn:microsoft.com/office/officeart/2011/layout/CircleProcess"/>
    <dgm:cxn modelId="{FACA1331-0C68-424F-BA72-8F6AE3CF1D20}" type="presParOf" srcId="{2E2F5F17-E13D-4FB7-8813-1A27613381EB}" destId="{252EB4BE-4D0E-4755-B784-817B9ABCAE31}" srcOrd="0" destOrd="0" presId="urn:microsoft.com/office/officeart/2011/layout/CircleProcess"/>
    <dgm:cxn modelId="{06DF1566-D64F-4460-8BFE-51A8487F84DF}" type="presParOf" srcId="{252EB4BE-4D0E-4755-B784-817B9ABCAE31}" destId="{9D11F5D7-AED6-4691-B5C2-87A283E2C66C}" srcOrd="0" destOrd="0" presId="urn:microsoft.com/office/officeart/2011/layout/CircleProcess"/>
    <dgm:cxn modelId="{8E4D8C1B-BA42-4021-AB1E-8DAE3CF7B73E}" type="presParOf" srcId="{2E2F5F17-E13D-4FB7-8813-1A27613381EB}" destId="{9ED38A73-C4B9-4E93-8007-B4EED84ED8BF}" srcOrd="1" destOrd="0" presId="urn:microsoft.com/office/officeart/2011/layout/CircleProcess"/>
    <dgm:cxn modelId="{093DEB5B-BB38-48EC-A024-1AF0DF1620A2}" type="presParOf" srcId="{9ED38A73-C4B9-4E93-8007-B4EED84ED8BF}" destId="{48577483-C7AB-43FA-940D-D77BDE1FB0C1}" srcOrd="0" destOrd="0" presId="urn:microsoft.com/office/officeart/2011/layout/CircleProcess"/>
    <dgm:cxn modelId="{69718E9C-FCE1-407F-BC08-7F52F364DE1A}" type="presParOf" srcId="{2E2F5F17-E13D-4FB7-8813-1A27613381EB}" destId="{2C3E3068-4B12-415A-A2FF-0705D985C8FC}" srcOrd="2" destOrd="0" presId="urn:microsoft.com/office/officeart/2011/layout/CircleProcess"/>
    <dgm:cxn modelId="{A14FB845-9EAE-425F-AD27-107544FE2A58}" type="presParOf" srcId="{2E2F5F17-E13D-4FB7-8813-1A27613381EB}" destId="{14E52CF6-B511-4A7F-95C2-D42DB48B4534}" srcOrd="3" destOrd="0" presId="urn:microsoft.com/office/officeart/2011/layout/CircleProcess"/>
    <dgm:cxn modelId="{1EE69D8E-CDB5-460C-A3AF-A31FBD9515D3}" type="presParOf" srcId="{14E52CF6-B511-4A7F-95C2-D42DB48B4534}" destId="{6A2E0571-A7CD-404B-85E3-448FC4B69CFF}" srcOrd="0" destOrd="0" presId="urn:microsoft.com/office/officeart/2011/layout/CircleProcess"/>
    <dgm:cxn modelId="{EE0970CD-2833-447E-BCCD-50C622D18C29}" type="presParOf" srcId="{2E2F5F17-E13D-4FB7-8813-1A27613381EB}" destId="{A921CC09-2835-4A08-9A10-8FD9A9BF7F14}" srcOrd="4" destOrd="0" presId="urn:microsoft.com/office/officeart/2011/layout/CircleProcess"/>
    <dgm:cxn modelId="{7FCB1358-1382-4D30-9C26-DC5BE498B50A}" type="presParOf" srcId="{A921CC09-2835-4A08-9A10-8FD9A9BF7F14}" destId="{C5451FFE-C852-49F4-8DBE-23A00FF5F575}" srcOrd="0" destOrd="0" presId="urn:microsoft.com/office/officeart/2011/layout/CircleProcess"/>
    <dgm:cxn modelId="{7DCDF385-5909-441B-9302-DC5B2D6ACC43}" type="presParOf" srcId="{2E2F5F17-E13D-4FB7-8813-1A27613381EB}" destId="{A65E5263-399F-45F7-834B-B843F90AEBFF}" srcOrd="5" destOrd="0" presId="urn:microsoft.com/office/officeart/2011/layout/CircleProcess"/>
    <dgm:cxn modelId="{9FAF4C1D-44EF-40DE-87B0-87A7E80485CA}" type="presParOf" srcId="{2E2F5F17-E13D-4FB7-8813-1A27613381EB}" destId="{DE131311-B385-414D-ACDA-E0530E90E4E2}" srcOrd="6" destOrd="0" presId="urn:microsoft.com/office/officeart/2011/layout/CircleProcess"/>
    <dgm:cxn modelId="{D6DE0362-1542-4E85-AA55-E7182AC38C3C}" type="presParOf" srcId="{DE131311-B385-414D-ACDA-E0530E90E4E2}" destId="{BC691E95-4F90-4F04-870F-E5FF5B0028AF}" srcOrd="0" destOrd="0" presId="urn:microsoft.com/office/officeart/2011/layout/CircleProcess"/>
    <dgm:cxn modelId="{9C4A81BD-239E-4724-BBB8-86547EF889FA}" type="presParOf" srcId="{2E2F5F17-E13D-4FB7-8813-1A27613381EB}" destId="{0BBE9B75-E281-40FD-A7A2-8E541F52EFA7}" srcOrd="7" destOrd="0" presId="urn:microsoft.com/office/officeart/2011/layout/CircleProcess"/>
    <dgm:cxn modelId="{8F6BEE7C-8AFA-48BB-B0FB-B9708FA0AB4A}" type="presParOf" srcId="{0BBE9B75-E281-40FD-A7A2-8E541F52EFA7}" destId="{28E57F7F-8A9D-49C3-9B38-DBE638B4874C}" srcOrd="0" destOrd="0" presId="urn:microsoft.com/office/officeart/2011/layout/CircleProcess"/>
    <dgm:cxn modelId="{0E7F6D57-E643-4D8F-B680-885E8A855D7B}" type="presParOf" srcId="{2E2F5F17-E13D-4FB7-8813-1A27613381EB}" destId="{3EB96EB5-810C-4932-9EFA-5BC3C7A4EE8C}" srcOrd="8" destOrd="0" presId="urn:microsoft.com/office/officeart/2011/layout/Circle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1D4D9EA-0FD3-4B10-809B-F9A5BE901E3C}" type="doc">
      <dgm:prSet loTypeId="urn:microsoft.com/office/officeart/2011/layout/Circle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8C8E357-6D43-4832-A882-8A04574684D9}">
      <dgm:prSet phldrT="[Text]"/>
      <dgm:spPr/>
      <dgm:t>
        <a:bodyPr/>
        <a:lstStyle/>
        <a:p>
          <a:r>
            <a:rPr lang="en-US"/>
            <a:t>Product planning</a:t>
          </a:r>
        </a:p>
      </dgm:t>
    </dgm:pt>
    <dgm:pt modelId="{744B19A8-259B-4137-A45F-DC0F58F64CA4}" type="parTrans" cxnId="{3137BB2D-A21F-4B5A-AB75-672AF871553C}">
      <dgm:prSet/>
      <dgm:spPr/>
      <dgm:t>
        <a:bodyPr/>
        <a:lstStyle/>
        <a:p>
          <a:endParaRPr lang="en-US"/>
        </a:p>
      </dgm:t>
    </dgm:pt>
    <dgm:pt modelId="{4E3FBB11-5ECE-4467-AA0D-C25115413218}" type="sibTrans" cxnId="{3137BB2D-A21F-4B5A-AB75-672AF871553C}">
      <dgm:prSet/>
      <dgm:spPr/>
      <dgm:t>
        <a:bodyPr/>
        <a:lstStyle/>
        <a:p>
          <a:endParaRPr lang="en-US"/>
        </a:p>
      </dgm:t>
    </dgm:pt>
    <dgm:pt modelId="{C99AD6F4-03CC-43DE-8EE2-C1ED7FB62874}">
      <dgm:prSet phldrT="[Text]"/>
      <dgm:spPr/>
      <dgm:t>
        <a:bodyPr/>
        <a:lstStyle/>
        <a:p>
          <a:r>
            <a:rPr lang="en-US"/>
            <a:t>Product feedback/ improvement</a:t>
          </a:r>
        </a:p>
      </dgm:t>
    </dgm:pt>
    <dgm:pt modelId="{BD35A836-B2D7-49A2-B3EA-6F022D65FDC9}" type="parTrans" cxnId="{61CE3AFA-34E2-4C58-B9C1-7BE26A16AD4E}">
      <dgm:prSet/>
      <dgm:spPr/>
      <dgm:t>
        <a:bodyPr/>
        <a:lstStyle/>
        <a:p>
          <a:endParaRPr lang="en-US"/>
        </a:p>
      </dgm:t>
    </dgm:pt>
    <dgm:pt modelId="{9A098CF7-0292-4B57-8EA5-85A5D8B99543}" type="sibTrans" cxnId="{61CE3AFA-34E2-4C58-B9C1-7BE26A16AD4E}">
      <dgm:prSet/>
      <dgm:spPr/>
      <dgm:t>
        <a:bodyPr/>
        <a:lstStyle/>
        <a:p>
          <a:endParaRPr lang="en-US"/>
        </a:p>
      </dgm:t>
    </dgm:pt>
    <dgm:pt modelId="{9B9B7B0A-41CA-4DE9-B3FF-F56E5CC7F3B8}">
      <dgm:prSet phldrT="[Text]"/>
      <dgm:spPr/>
      <dgm:t>
        <a:bodyPr/>
        <a:lstStyle/>
        <a:p>
          <a:r>
            <a:rPr lang="en-US"/>
            <a:t>Product deprecation</a:t>
          </a:r>
        </a:p>
      </dgm:t>
    </dgm:pt>
    <dgm:pt modelId="{6C2A4790-B08F-4994-A9B1-41F076B33FE6}" type="parTrans" cxnId="{147202CE-0EAD-49C1-86D2-D926F487E239}">
      <dgm:prSet/>
      <dgm:spPr/>
      <dgm:t>
        <a:bodyPr/>
        <a:lstStyle/>
        <a:p>
          <a:endParaRPr lang="en-US"/>
        </a:p>
      </dgm:t>
    </dgm:pt>
    <dgm:pt modelId="{7D798DCA-7EA7-4259-866C-9BB8A640E9A3}" type="sibTrans" cxnId="{147202CE-0EAD-49C1-86D2-D926F487E239}">
      <dgm:prSet/>
      <dgm:spPr/>
      <dgm:t>
        <a:bodyPr/>
        <a:lstStyle/>
        <a:p>
          <a:endParaRPr lang="en-US"/>
        </a:p>
      </dgm:t>
    </dgm:pt>
    <dgm:pt modelId="{7A450972-05C2-49ED-9C45-BC9B4484360D}">
      <dgm:prSet phldrT="[Text]"/>
      <dgm:spPr/>
      <dgm:t>
        <a:bodyPr/>
        <a:lstStyle/>
        <a:p>
          <a:r>
            <a:rPr lang="en-US"/>
            <a:t>Product availability</a:t>
          </a:r>
        </a:p>
      </dgm:t>
    </dgm:pt>
    <dgm:pt modelId="{CA0E8A33-01C4-4138-9AAA-91508BD20657}" type="parTrans" cxnId="{2244A593-C4C7-4BC7-BA79-170348393553}">
      <dgm:prSet/>
      <dgm:spPr/>
      <dgm:t>
        <a:bodyPr/>
        <a:lstStyle/>
        <a:p>
          <a:endParaRPr lang="en-US"/>
        </a:p>
      </dgm:t>
    </dgm:pt>
    <dgm:pt modelId="{EE9C62D4-BE11-4A98-9E3E-3EF27EBAAF48}" type="sibTrans" cxnId="{2244A593-C4C7-4BC7-BA79-170348393553}">
      <dgm:prSet/>
      <dgm:spPr/>
      <dgm:t>
        <a:bodyPr/>
        <a:lstStyle/>
        <a:p>
          <a:endParaRPr lang="en-US"/>
        </a:p>
      </dgm:t>
    </dgm:pt>
    <dgm:pt modelId="{0B103EF2-779E-416F-B495-D0A7AB845BF9}" type="pres">
      <dgm:prSet presAssocID="{C1D4D9EA-0FD3-4B10-809B-F9A5BE901E3C}" presName="Name0" presStyleCnt="0">
        <dgm:presLayoutVars>
          <dgm:chMax val="11"/>
          <dgm:chPref val="11"/>
          <dgm:dir/>
          <dgm:resizeHandles/>
        </dgm:presLayoutVars>
      </dgm:prSet>
      <dgm:spPr/>
    </dgm:pt>
    <dgm:pt modelId="{32A62C79-6CD1-4217-82F4-A3AE374B6C51}" type="pres">
      <dgm:prSet presAssocID="{9B9B7B0A-41CA-4DE9-B3FF-F56E5CC7F3B8}" presName="Accent4" presStyleCnt="0"/>
      <dgm:spPr/>
    </dgm:pt>
    <dgm:pt modelId="{0C7B2702-EEC5-4A36-98F2-6AC2FA07D7DD}" type="pres">
      <dgm:prSet presAssocID="{9B9B7B0A-41CA-4DE9-B3FF-F56E5CC7F3B8}" presName="Accent" presStyleLbl="node1" presStyleIdx="0" presStyleCnt="4"/>
      <dgm:spPr/>
    </dgm:pt>
    <dgm:pt modelId="{2889113A-2AAF-4CD8-AA16-906343D6EAC1}" type="pres">
      <dgm:prSet presAssocID="{9B9B7B0A-41CA-4DE9-B3FF-F56E5CC7F3B8}" presName="ParentBackground4" presStyleCnt="0"/>
      <dgm:spPr/>
    </dgm:pt>
    <dgm:pt modelId="{FF1BA2A4-A5C9-412A-B4B5-4EA52E540491}" type="pres">
      <dgm:prSet presAssocID="{9B9B7B0A-41CA-4DE9-B3FF-F56E5CC7F3B8}" presName="ParentBackground" presStyleLbl="fgAcc1" presStyleIdx="0" presStyleCnt="4"/>
      <dgm:spPr/>
    </dgm:pt>
    <dgm:pt modelId="{CC94BBE9-A1FE-4699-A2E7-247C95886450}" type="pres">
      <dgm:prSet presAssocID="{9B9B7B0A-41CA-4DE9-B3FF-F56E5CC7F3B8}" presName="Parent4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F16BE606-F4D4-493B-8073-F7625377BD41}" type="pres">
      <dgm:prSet presAssocID="{C99AD6F4-03CC-43DE-8EE2-C1ED7FB62874}" presName="Accent3" presStyleCnt="0"/>
      <dgm:spPr/>
    </dgm:pt>
    <dgm:pt modelId="{74D662E2-7AAE-4E58-A80F-4751F296553A}" type="pres">
      <dgm:prSet presAssocID="{C99AD6F4-03CC-43DE-8EE2-C1ED7FB62874}" presName="Accent" presStyleLbl="node1" presStyleIdx="1" presStyleCnt="4"/>
      <dgm:spPr/>
    </dgm:pt>
    <dgm:pt modelId="{6FF44BF3-DC0F-4FB2-B3D0-D29ED557A221}" type="pres">
      <dgm:prSet presAssocID="{C99AD6F4-03CC-43DE-8EE2-C1ED7FB62874}" presName="ParentBackground3" presStyleCnt="0"/>
      <dgm:spPr/>
    </dgm:pt>
    <dgm:pt modelId="{BB60D5F1-65BD-43B8-A62B-FCA896C99AB2}" type="pres">
      <dgm:prSet presAssocID="{C99AD6F4-03CC-43DE-8EE2-C1ED7FB62874}" presName="ParentBackground" presStyleLbl="fgAcc1" presStyleIdx="1" presStyleCnt="4"/>
      <dgm:spPr/>
    </dgm:pt>
    <dgm:pt modelId="{968FBC8A-8CAB-4E4B-91D2-0E3DC02E9693}" type="pres">
      <dgm:prSet presAssocID="{C99AD6F4-03CC-43DE-8EE2-C1ED7FB62874}" presName="Parent3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EFBEB9AA-3B66-4147-B721-21464DA6CBE0}" type="pres">
      <dgm:prSet presAssocID="{7A450972-05C2-49ED-9C45-BC9B4484360D}" presName="Accent2" presStyleCnt="0"/>
      <dgm:spPr/>
    </dgm:pt>
    <dgm:pt modelId="{665B3A44-5E0B-46BF-8A02-A0BFCAEBE5FA}" type="pres">
      <dgm:prSet presAssocID="{7A450972-05C2-49ED-9C45-BC9B4484360D}" presName="Accent" presStyleLbl="node1" presStyleIdx="2" presStyleCnt="4"/>
      <dgm:spPr/>
    </dgm:pt>
    <dgm:pt modelId="{A47C6400-034D-418C-9435-4956D1EA9CDC}" type="pres">
      <dgm:prSet presAssocID="{7A450972-05C2-49ED-9C45-BC9B4484360D}" presName="ParentBackground2" presStyleCnt="0"/>
      <dgm:spPr/>
    </dgm:pt>
    <dgm:pt modelId="{A5A4616F-A2F6-4746-8FE0-F51E7F3EE354}" type="pres">
      <dgm:prSet presAssocID="{7A450972-05C2-49ED-9C45-BC9B4484360D}" presName="ParentBackground" presStyleLbl="fgAcc1" presStyleIdx="2" presStyleCnt="4"/>
      <dgm:spPr/>
    </dgm:pt>
    <dgm:pt modelId="{6A301522-42EB-4025-8D6A-1197C0C87E71}" type="pres">
      <dgm:prSet presAssocID="{7A450972-05C2-49ED-9C45-BC9B4484360D}" presName="Parent2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2C805D82-45EF-4644-89C3-02645466966B}" type="pres">
      <dgm:prSet presAssocID="{08C8E357-6D43-4832-A882-8A04574684D9}" presName="Accent1" presStyleCnt="0"/>
      <dgm:spPr/>
    </dgm:pt>
    <dgm:pt modelId="{43B05E7A-12E6-4F10-89AB-3047A3D6682D}" type="pres">
      <dgm:prSet presAssocID="{08C8E357-6D43-4832-A882-8A04574684D9}" presName="Accent" presStyleLbl="node1" presStyleIdx="3" presStyleCnt="4"/>
      <dgm:spPr/>
    </dgm:pt>
    <dgm:pt modelId="{7CEF9E73-D92B-49ED-85EF-C242074AA798}" type="pres">
      <dgm:prSet presAssocID="{08C8E357-6D43-4832-A882-8A04574684D9}" presName="ParentBackground1" presStyleCnt="0"/>
      <dgm:spPr/>
    </dgm:pt>
    <dgm:pt modelId="{E92B6ADC-6F37-4417-8DAC-877EF8B25BCF}" type="pres">
      <dgm:prSet presAssocID="{08C8E357-6D43-4832-A882-8A04574684D9}" presName="ParentBackground" presStyleLbl="fgAcc1" presStyleIdx="3" presStyleCnt="4"/>
      <dgm:spPr/>
    </dgm:pt>
    <dgm:pt modelId="{E6903161-0EA2-4FA5-8D0B-D50C13B047AE}" type="pres">
      <dgm:prSet presAssocID="{08C8E357-6D43-4832-A882-8A04574684D9}" presName="Parent1" presStyleLbl="revTx" presStyleIdx="0" presStyleCnt="0">
        <dgm:presLayoutVars>
          <dgm:chMax val="1"/>
          <dgm:chPref val="1"/>
          <dgm:bulletEnabled val="1"/>
        </dgm:presLayoutVars>
      </dgm:prSet>
      <dgm:spPr/>
    </dgm:pt>
  </dgm:ptLst>
  <dgm:cxnLst>
    <dgm:cxn modelId="{72F82A1D-F572-4217-B5CE-BB2BAB086ED5}" type="presOf" srcId="{C99AD6F4-03CC-43DE-8EE2-C1ED7FB62874}" destId="{BB60D5F1-65BD-43B8-A62B-FCA896C99AB2}" srcOrd="0" destOrd="0" presId="urn:microsoft.com/office/officeart/2011/layout/CircleProcess"/>
    <dgm:cxn modelId="{3137BB2D-A21F-4B5A-AB75-672AF871553C}" srcId="{C1D4D9EA-0FD3-4B10-809B-F9A5BE901E3C}" destId="{08C8E357-6D43-4832-A882-8A04574684D9}" srcOrd="0" destOrd="0" parTransId="{744B19A8-259B-4137-A45F-DC0F58F64CA4}" sibTransId="{4E3FBB11-5ECE-4467-AA0D-C25115413218}"/>
    <dgm:cxn modelId="{930F973A-F265-4E84-A581-6FBE49FC4A18}" type="presOf" srcId="{7A450972-05C2-49ED-9C45-BC9B4484360D}" destId="{A5A4616F-A2F6-4746-8FE0-F51E7F3EE354}" srcOrd="0" destOrd="0" presId="urn:microsoft.com/office/officeart/2011/layout/CircleProcess"/>
    <dgm:cxn modelId="{C0B7EA3B-827E-4563-8046-28252B2AD77A}" type="presOf" srcId="{08C8E357-6D43-4832-A882-8A04574684D9}" destId="{E92B6ADC-6F37-4417-8DAC-877EF8B25BCF}" srcOrd="0" destOrd="0" presId="urn:microsoft.com/office/officeart/2011/layout/CircleProcess"/>
    <dgm:cxn modelId="{66BC423E-610F-49DD-9958-CB8DA31930DB}" type="presOf" srcId="{9B9B7B0A-41CA-4DE9-B3FF-F56E5CC7F3B8}" destId="{FF1BA2A4-A5C9-412A-B4B5-4EA52E540491}" srcOrd="0" destOrd="0" presId="urn:microsoft.com/office/officeart/2011/layout/CircleProcess"/>
    <dgm:cxn modelId="{34EB8949-B741-4581-AF1F-0D2ED57B0CE3}" type="presOf" srcId="{08C8E357-6D43-4832-A882-8A04574684D9}" destId="{E6903161-0EA2-4FA5-8D0B-D50C13B047AE}" srcOrd="1" destOrd="0" presId="urn:microsoft.com/office/officeart/2011/layout/CircleProcess"/>
    <dgm:cxn modelId="{5C69196B-4D1F-4F5B-A894-42CBDB43BE9F}" type="presOf" srcId="{C1D4D9EA-0FD3-4B10-809B-F9A5BE901E3C}" destId="{0B103EF2-779E-416F-B495-D0A7AB845BF9}" srcOrd="0" destOrd="0" presId="urn:microsoft.com/office/officeart/2011/layout/CircleProcess"/>
    <dgm:cxn modelId="{2244A593-C4C7-4BC7-BA79-170348393553}" srcId="{C1D4D9EA-0FD3-4B10-809B-F9A5BE901E3C}" destId="{7A450972-05C2-49ED-9C45-BC9B4484360D}" srcOrd="1" destOrd="0" parTransId="{CA0E8A33-01C4-4138-9AAA-91508BD20657}" sibTransId="{EE9C62D4-BE11-4A98-9E3E-3EF27EBAAF48}"/>
    <dgm:cxn modelId="{B8A2A29E-794A-407C-981B-B3BE87581918}" type="presOf" srcId="{7A450972-05C2-49ED-9C45-BC9B4484360D}" destId="{6A301522-42EB-4025-8D6A-1197C0C87E71}" srcOrd="1" destOrd="0" presId="urn:microsoft.com/office/officeart/2011/layout/CircleProcess"/>
    <dgm:cxn modelId="{24755CAC-24FA-4DC7-9276-61D03EA6607B}" type="presOf" srcId="{9B9B7B0A-41CA-4DE9-B3FF-F56E5CC7F3B8}" destId="{CC94BBE9-A1FE-4699-A2E7-247C95886450}" srcOrd="1" destOrd="0" presId="urn:microsoft.com/office/officeart/2011/layout/CircleProcess"/>
    <dgm:cxn modelId="{147202CE-0EAD-49C1-86D2-D926F487E239}" srcId="{C1D4D9EA-0FD3-4B10-809B-F9A5BE901E3C}" destId="{9B9B7B0A-41CA-4DE9-B3FF-F56E5CC7F3B8}" srcOrd="3" destOrd="0" parTransId="{6C2A4790-B08F-4994-A9B1-41F076B33FE6}" sibTransId="{7D798DCA-7EA7-4259-866C-9BB8A640E9A3}"/>
    <dgm:cxn modelId="{EE4F08F8-0C03-4003-AC35-427363BD57A3}" type="presOf" srcId="{C99AD6F4-03CC-43DE-8EE2-C1ED7FB62874}" destId="{968FBC8A-8CAB-4E4B-91D2-0E3DC02E9693}" srcOrd="1" destOrd="0" presId="urn:microsoft.com/office/officeart/2011/layout/CircleProcess"/>
    <dgm:cxn modelId="{61CE3AFA-34E2-4C58-B9C1-7BE26A16AD4E}" srcId="{C1D4D9EA-0FD3-4B10-809B-F9A5BE901E3C}" destId="{C99AD6F4-03CC-43DE-8EE2-C1ED7FB62874}" srcOrd="2" destOrd="0" parTransId="{BD35A836-B2D7-49A2-B3EA-6F022D65FDC9}" sibTransId="{9A098CF7-0292-4B57-8EA5-85A5D8B99543}"/>
    <dgm:cxn modelId="{0DC786D7-6AE9-42EC-872A-3B40DCBEE9BB}" type="presParOf" srcId="{0B103EF2-779E-416F-B495-D0A7AB845BF9}" destId="{32A62C79-6CD1-4217-82F4-A3AE374B6C51}" srcOrd="0" destOrd="0" presId="urn:microsoft.com/office/officeart/2011/layout/CircleProcess"/>
    <dgm:cxn modelId="{2182FF7A-34EE-4361-ABDE-CDB09AF65B06}" type="presParOf" srcId="{32A62C79-6CD1-4217-82F4-A3AE374B6C51}" destId="{0C7B2702-EEC5-4A36-98F2-6AC2FA07D7DD}" srcOrd="0" destOrd="0" presId="urn:microsoft.com/office/officeart/2011/layout/CircleProcess"/>
    <dgm:cxn modelId="{2612C460-E957-417F-BD89-D643C81C8914}" type="presParOf" srcId="{0B103EF2-779E-416F-B495-D0A7AB845BF9}" destId="{2889113A-2AAF-4CD8-AA16-906343D6EAC1}" srcOrd="1" destOrd="0" presId="urn:microsoft.com/office/officeart/2011/layout/CircleProcess"/>
    <dgm:cxn modelId="{6FBEF304-773D-40A2-A36F-4CEE94B1B2D2}" type="presParOf" srcId="{2889113A-2AAF-4CD8-AA16-906343D6EAC1}" destId="{FF1BA2A4-A5C9-412A-B4B5-4EA52E540491}" srcOrd="0" destOrd="0" presId="urn:microsoft.com/office/officeart/2011/layout/CircleProcess"/>
    <dgm:cxn modelId="{BD046D48-E76E-4834-A876-5BF43F55DA23}" type="presParOf" srcId="{0B103EF2-779E-416F-B495-D0A7AB845BF9}" destId="{CC94BBE9-A1FE-4699-A2E7-247C95886450}" srcOrd="2" destOrd="0" presId="urn:microsoft.com/office/officeart/2011/layout/CircleProcess"/>
    <dgm:cxn modelId="{7A898203-D893-4569-9525-D234BEACD7C5}" type="presParOf" srcId="{0B103EF2-779E-416F-B495-D0A7AB845BF9}" destId="{F16BE606-F4D4-493B-8073-F7625377BD41}" srcOrd="3" destOrd="0" presId="urn:microsoft.com/office/officeart/2011/layout/CircleProcess"/>
    <dgm:cxn modelId="{A16BCFD1-A32C-4C9D-A4DC-C54E2271194E}" type="presParOf" srcId="{F16BE606-F4D4-493B-8073-F7625377BD41}" destId="{74D662E2-7AAE-4E58-A80F-4751F296553A}" srcOrd="0" destOrd="0" presId="urn:microsoft.com/office/officeart/2011/layout/CircleProcess"/>
    <dgm:cxn modelId="{BA322BED-FB54-4E36-96F2-2A9078D2194D}" type="presParOf" srcId="{0B103EF2-779E-416F-B495-D0A7AB845BF9}" destId="{6FF44BF3-DC0F-4FB2-B3D0-D29ED557A221}" srcOrd="4" destOrd="0" presId="urn:microsoft.com/office/officeart/2011/layout/CircleProcess"/>
    <dgm:cxn modelId="{8CC24145-CC58-4A9A-B34D-C3512E206182}" type="presParOf" srcId="{6FF44BF3-DC0F-4FB2-B3D0-D29ED557A221}" destId="{BB60D5F1-65BD-43B8-A62B-FCA896C99AB2}" srcOrd="0" destOrd="0" presId="urn:microsoft.com/office/officeart/2011/layout/CircleProcess"/>
    <dgm:cxn modelId="{FCF4E485-1878-4748-81F1-29BA1B4F1211}" type="presParOf" srcId="{0B103EF2-779E-416F-B495-D0A7AB845BF9}" destId="{968FBC8A-8CAB-4E4B-91D2-0E3DC02E9693}" srcOrd="5" destOrd="0" presId="urn:microsoft.com/office/officeart/2011/layout/CircleProcess"/>
    <dgm:cxn modelId="{66D90AED-FAE0-4025-80A5-DEC3257435D4}" type="presParOf" srcId="{0B103EF2-779E-416F-B495-D0A7AB845BF9}" destId="{EFBEB9AA-3B66-4147-B721-21464DA6CBE0}" srcOrd="6" destOrd="0" presId="urn:microsoft.com/office/officeart/2011/layout/CircleProcess"/>
    <dgm:cxn modelId="{8E182993-538F-47FE-BC07-5B3FD03293C1}" type="presParOf" srcId="{EFBEB9AA-3B66-4147-B721-21464DA6CBE0}" destId="{665B3A44-5E0B-46BF-8A02-A0BFCAEBE5FA}" srcOrd="0" destOrd="0" presId="urn:microsoft.com/office/officeart/2011/layout/CircleProcess"/>
    <dgm:cxn modelId="{94E5731E-3B65-4231-B5C6-2E048182A680}" type="presParOf" srcId="{0B103EF2-779E-416F-B495-D0A7AB845BF9}" destId="{A47C6400-034D-418C-9435-4956D1EA9CDC}" srcOrd="7" destOrd="0" presId="urn:microsoft.com/office/officeart/2011/layout/CircleProcess"/>
    <dgm:cxn modelId="{8F200081-4F10-499A-86E6-FB98F7DBF449}" type="presParOf" srcId="{A47C6400-034D-418C-9435-4956D1EA9CDC}" destId="{A5A4616F-A2F6-4746-8FE0-F51E7F3EE354}" srcOrd="0" destOrd="0" presId="urn:microsoft.com/office/officeart/2011/layout/CircleProcess"/>
    <dgm:cxn modelId="{94B4851D-D5A1-4188-88F1-40E2A7A809B4}" type="presParOf" srcId="{0B103EF2-779E-416F-B495-D0A7AB845BF9}" destId="{6A301522-42EB-4025-8D6A-1197C0C87E71}" srcOrd="8" destOrd="0" presId="urn:microsoft.com/office/officeart/2011/layout/CircleProcess"/>
    <dgm:cxn modelId="{5E52BBF3-BDD4-4A8C-9F55-613E4ADF1DAD}" type="presParOf" srcId="{0B103EF2-779E-416F-B495-D0A7AB845BF9}" destId="{2C805D82-45EF-4644-89C3-02645466966B}" srcOrd="9" destOrd="0" presId="urn:microsoft.com/office/officeart/2011/layout/CircleProcess"/>
    <dgm:cxn modelId="{4B4B5153-385E-4A49-9174-41D8425CBF40}" type="presParOf" srcId="{2C805D82-45EF-4644-89C3-02645466966B}" destId="{43B05E7A-12E6-4F10-89AB-3047A3D6682D}" srcOrd="0" destOrd="0" presId="urn:microsoft.com/office/officeart/2011/layout/CircleProcess"/>
    <dgm:cxn modelId="{7C98EA7A-E773-4B84-9BE1-4921CEE9628C}" type="presParOf" srcId="{0B103EF2-779E-416F-B495-D0A7AB845BF9}" destId="{7CEF9E73-D92B-49ED-85EF-C242074AA798}" srcOrd="10" destOrd="0" presId="urn:microsoft.com/office/officeart/2011/layout/CircleProcess"/>
    <dgm:cxn modelId="{2FC66278-7E2F-4871-B298-0A879309E93B}" type="presParOf" srcId="{7CEF9E73-D92B-49ED-85EF-C242074AA798}" destId="{E92B6ADC-6F37-4417-8DAC-877EF8B25BCF}" srcOrd="0" destOrd="0" presId="urn:microsoft.com/office/officeart/2011/layout/CircleProcess"/>
    <dgm:cxn modelId="{2F78C113-3F7A-4FC2-9796-F3CF7ED351EA}" type="presParOf" srcId="{0B103EF2-779E-416F-B495-D0A7AB845BF9}" destId="{E6903161-0EA2-4FA5-8D0B-D50C13B047AE}" srcOrd="11" destOrd="0" presId="urn:microsoft.com/office/officeart/2011/layout/Circle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C9CEB22D-3452-4463-91FF-7CD8AB4DD04C}" type="doc">
      <dgm:prSet loTypeId="urn:microsoft.com/office/officeart/2011/layout/Circle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CF978C0-82BF-4109-BBC9-7F2999AF81E4}">
      <dgm:prSet phldrT="[Text]"/>
      <dgm:spPr/>
      <dgm:t>
        <a:bodyPr/>
        <a:lstStyle/>
        <a:p>
          <a:r>
            <a:rPr lang="en-US"/>
            <a:t>Develop</a:t>
          </a:r>
        </a:p>
      </dgm:t>
    </dgm:pt>
    <dgm:pt modelId="{A34A2FBF-0EAF-401E-848E-B51A1C8B7D20}" type="parTrans" cxnId="{EAF14050-0612-414B-82E3-D07AA54F6057}">
      <dgm:prSet/>
      <dgm:spPr/>
      <dgm:t>
        <a:bodyPr/>
        <a:lstStyle/>
        <a:p>
          <a:endParaRPr lang="en-US"/>
        </a:p>
      </dgm:t>
    </dgm:pt>
    <dgm:pt modelId="{533F7C74-0555-4349-AA21-2119AAA07FB3}" type="sibTrans" cxnId="{EAF14050-0612-414B-82E3-D07AA54F6057}">
      <dgm:prSet/>
      <dgm:spPr/>
      <dgm:t>
        <a:bodyPr/>
        <a:lstStyle/>
        <a:p>
          <a:endParaRPr lang="en-US"/>
        </a:p>
      </dgm:t>
    </dgm:pt>
    <dgm:pt modelId="{7D5B1D81-F81E-4B40-A41B-9F6C96B83CA7}">
      <dgm:prSet phldrT="[Text]"/>
      <dgm:spPr/>
      <dgm:t>
        <a:bodyPr/>
        <a:lstStyle/>
        <a:p>
          <a:r>
            <a:rPr lang="en-US"/>
            <a:t>Deploy</a:t>
          </a:r>
        </a:p>
      </dgm:t>
    </dgm:pt>
    <dgm:pt modelId="{32D4493E-8921-4248-8D0C-C45208995AD0}" type="parTrans" cxnId="{253D8604-FE56-4ECA-8F95-08352D047D72}">
      <dgm:prSet/>
      <dgm:spPr/>
      <dgm:t>
        <a:bodyPr/>
        <a:lstStyle/>
        <a:p>
          <a:endParaRPr lang="en-US"/>
        </a:p>
      </dgm:t>
    </dgm:pt>
    <dgm:pt modelId="{263F9720-F900-4A88-82DB-A98D2691A695}" type="sibTrans" cxnId="{253D8604-FE56-4ECA-8F95-08352D047D72}">
      <dgm:prSet/>
      <dgm:spPr/>
      <dgm:t>
        <a:bodyPr/>
        <a:lstStyle/>
        <a:p>
          <a:endParaRPr lang="en-US"/>
        </a:p>
      </dgm:t>
    </dgm:pt>
    <dgm:pt modelId="{15463281-06C0-4268-9975-49BDA09A4C4A}">
      <dgm:prSet phldrT="[Text]"/>
      <dgm:spPr/>
      <dgm:t>
        <a:bodyPr/>
        <a:lstStyle/>
        <a:p>
          <a:r>
            <a:rPr lang="en-US"/>
            <a:t>Support</a:t>
          </a:r>
        </a:p>
      </dgm:t>
    </dgm:pt>
    <dgm:pt modelId="{1D92A990-60DE-4081-9FE8-D76F67666420}" type="parTrans" cxnId="{0A29E001-B9B2-4762-9B95-35846FD8DAA5}">
      <dgm:prSet/>
      <dgm:spPr/>
      <dgm:t>
        <a:bodyPr/>
        <a:lstStyle/>
        <a:p>
          <a:endParaRPr lang="en-US"/>
        </a:p>
      </dgm:t>
    </dgm:pt>
    <dgm:pt modelId="{B9483697-7349-48BA-B000-5D78067496D8}" type="sibTrans" cxnId="{0A29E001-B9B2-4762-9B95-35846FD8DAA5}">
      <dgm:prSet/>
      <dgm:spPr/>
      <dgm:t>
        <a:bodyPr/>
        <a:lstStyle/>
        <a:p>
          <a:endParaRPr lang="en-US"/>
        </a:p>
      </dgm:t>
    </dgm:pt>
    <dgm:pt modelId="{2E2F5F17-E13D-4FB7-8813-1A27613381EB}" type="pres">
      <dgm:prSet presAssocID="{C9CEB22D-3452-4463-91FF-7CD8AB4DD04C}" presName="Name0" presStyleCnt="0">
        <dgm:presLayoutVars>
          <dgm:chMax val="11"/>
          <dgm:chPref val="11"/>
          <dgm:dir/>
          <dgm:resizeHandles/>
        </dgm:presLayoutVars>
      </dgm:prSet>
      <dgm:spPr/>
    </dgm:pt>
    <dgm:pt modelId="{252EB4BE-4D0E-4755-B784-817B9ABCAE31}" type="pres">
      <dgm:prSet presAssocID="{15463281-06C0-4268-9975-49BDA09A4C4A}" presName="Accent3" presStyleCnt="0"/>
      <dgm:spPr/>
    </dgm:pt>
    <dgm:pt modelId="{9D11F5D7-AED6-4691-B5C2-87A283E2C66C}" type="pres">
      <dgm:prSet presAssocID="{15463281-06C0-4268-9975-49BDA09A4C4A}" presName="Accent" presStyleLbl="node1" presStyleIdx="0" presStyleCnt="3"/>
      <dgm:spPr/>
    </dgm:pt>
    <dgm:pt modelId="{9ED38A73-C4B9-4E93-8007-B4EED84ED8BF}" type="pres">
      <dgm:prSet presAssocID="{15463281-06C0-4268-9975-49BDA09A4C4A}" presName="ParentBackground3" presStyleCnt="0"/>
      <dgm:spPr/>
    </dgm:pt>
    <dgm:pt modelId="{48577483-C7AB-43FA-940D-D77BDE1FB0C1}" type="pres">
      <dgm:prSet presAssocID="{15463281-06C0-4268-9975-49BDA09A4C4A}" presName="ParentBackground" presStyleLbl="fgAcc1" presStyleIdx="0" presStyleCnt="3"/>
      <dgm:spPr/>
    </dgm:pt>
    <dgm:pt modelId="{2C3E3068-4B12-415A-A2FF-0705D985C8FC}" type="pres">
      <dgm:prSet presAssocID="{15463281-06C0-4268-9975-49BDA09A4C4A}" presName="Parent3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14E52CF6-B511-4A7F-95C2-D42DB48B4534}" type="pres">
      <dgm:prSet presAssocID="{7D5B1D81-F81E-4B40-A41B-9F6C96B83CA7}" presName="Accent2" presStyleCnt="0"/>
      <dgm:spPr/>
    </dgm:pt>
    <dgm:pt modelId="{6A2E0571-A7CD-404B-85E3-448FC4B69CFF}" type="pres">
      <dgm:prSet presAssocID="{7D5B1D81-F81E-4B40-A41B-9F6C96B83CA7}" presName="Accent" presStyleLbl="node1" presStyleIdx="1" presStyleCnt="3"/>
      <dgm:spPr/>
    </dgm:pt>
    <dgm:pt modelId="{A921CC09-2835-4A08-9A10-8FD9A9BF7F14}" type="pres">
      <dgm:prSet presAssocID="{7D5B1D81-F81E-4B40-A41B-9F6C96B83CA7}" presName="ParentBackground2" presStyleCnt="0"/>
      <dgm:spPr/>
    </dgm:pt>
    <dgm:pt modelId="{C5451FFE-C852-49F4-8DBE-23A00FF5F575}" type="pres">
      <dgm:prSet presAssocID="{7D5B1D81-F81E-4B40-A41B-9F6C96B83CA7}" presName="ParentBackground" presStyleLbl="fgAcc1" presStyleIdx="1" presStyleCnt="3"/>
      <dgm:spPr/>
    </dgm:pt>
    <dgm:pt modelId="{A65E5263-399F-45F7-834B-B843F90AEBFF}" type="pres">
      <dgm:prSet presAssocID="{7D5B1D81-F81E-4B40-A41B-9F6C96B83CA7}" presName="Parent2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DE131311-B385-414D-ACDA-E0530E90E4E2}" type="pres">
      <dgm:prSet presAssocID="{ACF978C0-82BF-4109-BBC9-7F2999AF81E4}" presName="Accent1" presStyleCnt="0"/>
      <dgm:spPr/>
    </dgm:pt>
    <dgm:pt modelId="{BC691E95-4F90-4F04-870F-E5FF5B0028AF}" type="pres">
      <dgm:prSet presAssocID="{ACF978C0-82BF-4109-BBC9-7F2999AF81E4}" presName="Accent" presStyleLbl="node1" presStyleIdx="2" presStyleCnt="3"/>
      <dgm:spPr/>
    </dgm:pt>
    <dgm:pt modelId="{0BBE9B75-E281-40FD-A7A2-8E541F52EFA7}" type="pres">
      <dgm:prSet presAssocID="{ACF978C0-82BF-4109-BBC9-7F2999AF81E4}" presName="ParentBackground1" presStyleCnt="0"/>
      <dgm:spPr/>
    </dgm:pt>
    <dgm:pt modelId="{28E57F7F-8A9D-49C3-9B38-DBE638B4874C}" type="pres">
      <dgm:prSet presAssocID="{ACF978C0-82BF-4109-BBC9-7F2999AF81E4}" presName="ParentBackground" presStyleLbl="fgAcc1" presStyleIdx="2" presStyleCnt="3"/>
      <dgm:spPr/>
    </dgm:pt>
    <dgm:pt modelId="{3EB96EB5-810C-4932-9EFA-5BC3C7A4EE8C}" type="pres">
      <dgm:prSet presAssocID="{ACF978C0-82BF-4109-BBC9-7F2999AF81E4}" presName="Parent1" presStyleLbl="revTx" presStyleIdx="0" presStyleCnt="0">
        <dgm:presLayoutVars>
          <dgm:chMax val="1"/>
          <dgm:chPref val="1"/>
          <dgm:bulletEnabled val="1"/>
        </dgm:presLayoutVars>
      </dgm:prSet>
      <dgm:spPr/>
    </dgm:pt>
  </dgm:ptLst>
  <dgm:cxnLst>
    <dgm:cxn modelId="{46E03901-DEC5-4B3C-BF0F-77FBCF73EC96}" type="presOf" srcId="{7D5B1D81-F81E-4B40-A41B-9F6C96B83CA7}" destId="{A65E5263-399F-45F7-834B-B843F90AEBFF}" srcOrd="1" destOrd="0" presId="urn:microsoft.com/office/officeart/2011/layout/CircleProcess"/>
    <dgm:cxn modelId="{0A29E001-B9B2-4762-9B95-35846FD8DAA5}" srcId="{C9CEB22D-3452-4463-91FF-7CD8AB4DD04C}" destId="{15463281-06C0-4268-9975-49BDA09A4C4A}" srcOrd="2" destOrd="0" parTransId="{1D92A990-60DE-4081-9FE8-D76F67666420}" sibTransId="{B9483697-7349-48BA-B000-5D78067496D8}"/>
    <dgm:cxn modelId="{253D8604-FE56-4ECA-8F95-08352D047D72}" srcId="{C9CEB22D-3452-4463-91FF-7CD8AB4DD04C}" destId="{7D5B1D81-F81E-4B40-A41B-9F6C96B83CA7}" srcOrd="1" destOrd="0" parTransId="{32D4493E-8921-4248-8D0C-C45208995AD0}" sibTransId="{263F9720-F900-4A88-82DB-A98D2691A695}"/>
    <dgm:cxn modelId="{84E2CB10-FCB5-48D3-B364-C71C2B7DF09E}" type="presOf" srcId="{15463281-06C0-4268-9975-49BDA09A4C4A}" destId="{48577483-C7AB-43FA-940D-D77BDE1FB0C1}" srcOrd="0" destOrd="0" presId="urn:microsoft.com/office/officeart/2011/layout/CircleProcess"/>
    <dgm:cxn modelId="{A72C0449-0B6E-41BB-82B5-145D5B9DFABF}" type="presOf" srcId="{ACF978C0-82BF-4109-BBC9-7F2999AF81E4}" destId="{3EB96EB5-810C-4932-9EFA-5BC3C7A4EE8C}" srcOrd="1" destOrd="0" presId="urn:microsoft.com/office/officeart/2011/layout/CircleProcess"/>
    <dgm:cxn modelId="{EAF14050-0612-414B-82E3-D07AA54F6057}" srcId="{C9CEB22D-3452-4463-91FF-7CD8AB4DD04C}" destId="{ACF978C0-82BF-4109-BBC9-7F2999AF81E4}" srcOrd="0" destOrd="0" parTransId="{A34A2FBF-0EAF-401E-848E-B51A1C8B7D20}" sibTransId="{533F7C74-0555-4349-AA21-2119AAA07FB3}"/>
    <dgm:cxn modelId="{042FC68F-4BCD-434A-BBEE-567A6DC8E712}" type="presOf" srcId="{ACF978C0-82BF-4109-BBC9-7F2999AF81E4}" destId="{28E57F7F-8A9D-49C3-9B38-DBE638B4874C}" srcOrd="0" destOrd="0" presId="urn:microsoft.com/office/officeart/2011/layout/CircleProcess"/>
    <dgm:cxn modelId="{AB6B849A-884C-4470-AF91-489FAB8F3B00}" type="presOf" srcId="{C9CEB22D-3452-4463-91FF-7CD8AB4DD04C}" destId="{2E2F5F17-E13D-4FB7-8813-1A27613381EB}" srcOrd="0" destOrd="0" presId="urn:microsoft.com/office/officeart/2011/layout/CircleProcess"/>
    <dgm:cxn modelId="{62F16DC6-FA1F-48C7-9FF5-DFF3EE3C39EE}" type="presOf" srcId="{7D5B1D81-F81E-4B40-A41B-9F6C96B83CA7}" destId="{C5451FFE-C852-49F4-8DBE-23A00FF5F575}" srcOrd="0" destOrd="0" presId="urn:microsoft.com/office/officeart/2011/layout/CircleProcess"/>
    <dgm:cxn modelId="{E2B788D9-F04E-4D03-9628-A8B73FEB6699}" type="presOf" srcId="{15463281-06C0-4268-9975-49BDA09A4C4A}" destId="{2C3E3068-4B12-415A-A2FF-0705D985C8FC}" srcOrd="1" destOrd="0" presId="urn:microsoft.com/office/officeart/2011/layout/CircleProcess"/>
    <dgm:cxn modelId="{FACA1331-0C68-424F-BA72-8F6AE3CF1D20}" type="presParOf" srcId="{2E2F5F17-E13D-4FB7-8813-1A27613381EB}" destId="{252EB4BE-4D0E-4755-B784-817B9ABCAE31}" srcOrd="0" destOrd="0" presId="urn:microsoft.com/office/officeart/2011/layout/CircleProcess"/>
    <dgm:cxn modelId="{06DF1566-D64F-4460-8BFE-51A8487F84DF}" type="presParOf" srcId="{252EB4BE-4D0E-4755-B784-817B9ABCAE31}" destId="{9D11F5D7-AED6-4691-B5C2-87A283E2C66C}" srcOrd="0" destOrd="0" presId="urn:microsoft.com/office/officeart/2011/layout/CircleProcess"/>
    <dgm:cxn modelId="{8E4D8C1B-BA42-4021-AB1E-8DAE3CF7B73E}" type="presParOf" srcId="{2E2F5F17-E13D-4FB7-8813-1A27613381EB}" destId="{9ED38A73-C4B9-4E93-8007-B4EED84ED8BF}" srcOrd="1" destOrd="0" presId="urn:microsoft.com/office/officeart/2011/layout/CircleProcess"/>
    <dgm:cxn modelId="{093DEB5B-BB38-48EC-A024-1AF0DF1620A2}" type="presParOf" srcId="{9ED38A73-C4B9-4E93-8007-B4EED84ED8BF}" destId="{48577483-C7AB-43FA-940D-D77BDE1FB0C1}" srcOrd="0" destOrd="0" presId="urn:microsoft.com/office/officeart/2011/layout/CircleProcess"/>
    <dgm:cxn modelId="{69718E9C-FCE1-407F-BC08-7F52F364DE1A}" type="presParOf" srcId="{2E2F5F17-E13D-4FB7-8813-1A27613381EB}" destId="{2C3E3068-4B12-415A-A2FF-0705D985C8FC}" srcOrd="2" destOrd="0" presId="urn:microsoft.com/office/officeart/2011/layout/CircleProcess"/>
    <dgm:cxn modelId="{A14FB845-9EAE-425F-AD27-107544FE2A58}" type="presParOf" srcId="{2E2F5F17-E13D-4FB7-8813-1A27613381EB}" destId="{14E52CF6-B511-4A7F-95C2-D42DB48B4534}" srcOrd="3" destOrd="0" presId="urn:microsoft.com/office/officeart/2011/layout/CircleProcess"/>
    <dgm:cxn modelId="{1EE69D8E-CDB5-460C-A3AF-A31FBD9515D3}" type="presParOf" srcId="{14E52CF6-B511-4A7F-95C2-D42DB48B4534}" destId="{6A2E0571-A7CD-404B-85E3-448FC4B69CFF}" srcOrd="0" destOrd="0" presId="urn:microsoft.com/office/officeart/2011/layout/CircleProcess"/>
    <dgm:cxn modelId="{EE0970CD-2833-447E-BCCD-50C622D18C29}" type="presParOf" srcId="{2E2F5F17-E13D-4FB7-8813-1A27613381EB}" destId="{A921CC09-2835-4A08-9A10-8FD9A9BF7F14}" srcOrd="4" destOrd="0" presId="urn:microsoft.com/office/officeart/2011/layout/CircleProcess"/>
    <dgm:cxn modelId="{7FCB1358-1382-4D30-9C26-DC5BE498B50A}" type="presParOf" srcId="{A921CC09-2835-4A08-9A10-8FD9A9BF7F14}" destId="{C5451FFE-C852-49F4-8DBE-23A00FF5F575}" srcOrd="0" destOrd="0" presId="urn:microsoft.com/office/officeart/2011/layout/CircleProcess"/>
    <dgm:cxn modelId="{7DCDF385-5909-441B-9302-DC5B2D6ACC43}" type="presParOf" srcId="{2E2F5F17-E13D-4FB7-8813-1A27613381EB}" destId="{A65E5263-399F-45F7-834B-B843F90AEBFF}" srcOrd="5" destOrd="0" presId="urn:microsoft.com/office/officeart/2011/layout/CircleProcess"/>
    <dgm:cxn modelId="{9FAF4C1D-44EF-40DE-87B0-87A7E80485CA}" type="presParOf" srcId="{2E2F5F17-E13D-4FB7-8813-1A27613381EB}" destId="{DE131311-B385-414D-ACDA-E0530E90E4E2}" srcOrd="6" destOrd="0" presId="urn:microsoft.com/office/officeart/2011/layout/CircleProcess"/>
    <dgm:cxn modelId="{D6DE0362-1542-4E85-AA55-E7182AC38C3C}" type="presParOf" srcId="{DE131311-B385-414D-ACDA-E0530E90E4E2}" destId="{BC691E95-4F90-4F04-870F-E5FF5B0028AF}" srcOrd="0" destOrd="0" presId="urn:microsoft.com/office/officeart/2011/layout/CircleProcess"/>
    <dgm:cxn modelId="{9C4A81BD-239E-4724-BBB8-86547EF889FA}" type="presParOf" srcId="{2E2F5F17-E13D-4FB7-8813-1A27613381EB}" destId="{0BBE9B75-E281-40FD-A7A2-8E541F52EFA7}" srcOrd="7" destOrd="0" presId="urn:microsoft.com/office/officeart/2011/layout/CircleProcess"/>
    <dgm:cxn modelId="{8F6BEE7C-8AFA-48BB-B0FB-B9708FA0AB4A}" type="presParOf" srcId="{0BBE9B75-E281-40FD-A7A2-8E541F52EFA7}" destId="{28E57F7F-8A9D-49C3-9B38-DBE638B4874C}" srcOrd="0" destOrd="0" presId="urn:microsoft.com/office/officeart/2011/layout/CircleProcess"/>
    <dgm:cxn modelId="{0E7F6D57-E643-4D8F-B680-885E8A855D7B}" type="presParOf" srcId="{2E2F5F17-E13D-4FB7-8813-1A27613381EB}" destId="{3EB96EB5-810C-4932-9EFA-5BC3C7A4EE8C}" srcOrd="8" destOrd="0" presId="urn:microsoft.com/office/officeart/2011/layout/Circle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0DE319E-A3E4-4B1A-9F75-D4A75ADDB459}">
      <dsp:nvSpPr>
        <dsp:cNvPr id="0" name=""/>
        <dsp:cNvSpPr/>
      </dsp:nvSpPr>
      <dsp:spPr>
        <a:xfrm>
          <a:off x="868755" y="255244"/>
          <a:ext cx="688183" cy="71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BB5EE06-4312-4C31-A37A-C3CBF20A168B}">
      <dsp:nvSpPr>
        <dsp:cNvPr id="0" name=""/>
        <dsp:cNvSpPr/>
      </dsp:nvSpPr>
      <dsp:spPr>
        <a:xfrm>
          <a:off x="1598229" y="197473"/>
          <a:ext cx="79141" cy="148502"/>
        </a:xfrm>
        <a:prstGeom prst="chevron">
          <a:avLst>
            <a:gd name="adj" fmla="val 90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CE54BA6-D00D-41EB-8080-636156505F98}">
      <dsp:nvSpPr>
        <dsp:cNvPr id="0" name=""/>
        <dsp:cNvSpPr/>
      </dsp:nvSpPr>
      <dsp:spPr>
        <a:xfrm>
          <a:off x="452622" y="-74829"/>
          <a:ext cx="660220" cy="66022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5620" tIns="25620" rIns="25620" bIns="2562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1</a:t>
          </a:r>
        </a:p>
      </dsp:txBody>
      <dsp:txXfrm>
        <a:off x="549309" y="21858"/>
        <a:ext cx="466846" cy="466846"/>
      </dsp:txXfrm>
    </dsp:sp>
    <dsp:sp modelId="{55374B1B-85E0-4F59-AC7B-1460AEEF3AB5}">
      <dsp:nvSpPr>
        <dsp:cNvPr id="0" name=""/>
        <dsp:cNvSpPr/>
      </dsp:nvSpPr>
      <dsp:spPr>
        <a:xfrm>
          <a:off x="8525" y="750910"/>
          <a:ext cx="1548412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141" tIns="165100" rIns="122141" bIns="16510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/>
            <a:t>Scope Alignment</a:t>
          </a: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i="1" kern="1200"/>
            <a:t>Review high level user experience &amp; schema changes</a:t>
          </a:r>
        </a:p>
      </dsp:txBody>
      <dsp:txXfrm>
        <a:off x="8525" y="1060592"/>
        <a:ext cx="1548412" cy="1655918"/>
      </dsp:txXfrm>
    </dsp:sp>
    <dsp:sp modelId="{6FF1E862-3E41-422D-A882-391B2D8A5D41}">
      <dsp:nvSpPr>
        <dsp:cNvPr id="0" name=""/>
        <dsp:cNvSpPr/>
      </dsp:nvSpPr>
      <dsp:spPr>
        <a:xfrm>
          <a:off x="1728984" y="255180"/>
          <a:ext cx="1548412" cy="71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38CFAF4-1127-44CA-903E-934ACB8B2497}">
      <dsp:nvSpPr>
        <dsp:cNvPr id="0" name=""/>
        <dsp:cNvSpPr/>
      </dsp:nvSpPr>
      <dsp:spPr>
        <a:xfrm>
          <a:off x="3318688" y="197408"/>
          <a:ext cx="79141" cy="148618"/>
        </a:xfrm>
        <a:prstGeom prst="chevron">
          <a:avLst>
            <a:gd name="adj" fmla="val 90000"/>
          </a:avLst>
        </a:prstGeom>
        <a:solidFill>
          <a:schemeClr val="accent6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BD43CBF-31ED-4BCB-A704-E29EF12D7453}">
      <dsp:nvSpPr>
        <dsp:cNvPr id="0" name=""/>
        <dsp:cNvSpPr/>
      </dsp:nvSpPr>
      <dsp:spPr>
        <a:xfrm>
          <a:off x="2173080" y="-74893"/>
          <a:ext cx="660220" cy="66022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5620" tIns="25620" rIns="25620" bIns="2562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2</a:t>
          </a:r>
        </a:p>
      </dsp:txBody>
      <dsp:txXfrm>
        <a:off x="2269767" y="21794"/>
        <a:ext cx="466846" cy="466846"/>
      </dsp:txXfrm>
    </dsp:sp>
    <dsp:sp modelId="{E227D111-0835-43F4-A8A4-75C3AAEDEFE2}">
      <dsp:nvSpPr>
        <dsp:cNvPr id="0" name=""/>
        <dsp:cNvSpPr/>
      </dsp:nvSpPr>
      <dsp:spPr>
        <a:xfrm>
          <a:off x="1728984" y="750910"/>
          <a:ext cx="1548412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141" tIns="165100" rIns="122141" bIns="16510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/>
            <a:t>Update ADO</a:t>
          </a:r>
          <a:endParaRPr lang="en-US" sz="1400" b="1" kern="1200"/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i="1" kern="1200"/>
            <a:t>Add feature with scope &amp; schema changes</a:t>
          </a:r>
        </a:p>
      </dsp:txBody>
      <dsp:txXfrm>
        <a:off x="1728984" y="1060592"/>
        <a:ext cx="1548412" cy="1655918"/>
      </dsp:txXfrm>
    </dsp:sp>
    <dsp:sp modelId="{09369F3D-E4F3-4F01-B4DF-1940EBDE21A6}">
      <dsp:nvSpPr>
        <dsp:cNvPr id="0" name=""/>
        <dsp:cNvSpPr/>
      </dsp:nvSpPr>
      <dsp:spPr>
        <a:xfrm>
          <a:off x="3449443" y="255167"/>
          <a:ext cx="1548412" cy="71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92C5FFE-33E7-4FFC-85B0-A012BEF0A57E}">
      <dsp:nvSpPr>
        <dsp:cNvPr id="0" name=""/>
        <dsp:cNvSpPr/>
      </dsp:nvSpPr>
      <dsp:spPr>
        <a:xfrm>
          <a:off x="5039146" y="197395"/>
          <a:ext cx="79141" cy="148641"/>
        </a:xfrm>
        <a:prstGeom prst="chevron">
          <a:avLst>
            <a:gd name="adj" fmla="val 90000"/>
          </a:avLst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FEC0322-A731-4FAC-AF6C-D9142FFFEC9A}">
      <dsp:nvSpPr>
        <dsp:cNvPr id="0" name=""/>
        <dsp:cNvSpPr/>
      </dsp:nvSpPr>
      <dsp:spPr>
        <a:xfrm>
          <a:off x="3893539" y="-74906"/>
          <a:ext cx="660220" cy="660220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5620" tIns="25620" rIns="25620" bIns="2562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3</a:t>
          </a:r>
        </a:p>
      </dsp:txBody>
      <dsp:txXfrm>
        <a:off x="3990226" y="21781"/>
        <a:ext cx="466846" cy="466846"/>
      </dsp:txXfrm>
    </dsp:sp>
    <dsp:sp modelId="{2EB2019D-58FB-4E14-9C92-025397015F9B}">
      <dsp:nvSpPr>
        <dsp:cNvPr id="0" name=""/>
        <dsp:cNvSpPr/>
      </dsp:nvSpPr>
      <dsp:spPr>
        <a:xfrm>
          <a:off x="3449443" y="750910"/>
          <a:ext cx="1548412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141" tIns="165100" rIns="122141" bIns="16510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/>
            <a:t>Partner approval</a:t>
          </a: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i="1" kern="1200"/>
            <a:t>Approval mail to impacted stakeholders</a:t>
          </a:r>
        </a:p>
      </dsp:txBody>
      <dsp:txXfrm>
        <a:off x="3449443" y="1060592"/>
        <a:ext cx="1548412" cy="1655918"/>
      </dsp:txXfrm>
    </dsp:sp>
    <dsp:sp modelId="{42D8FAD8-D32C-4503-860F-A91CDD1AD773}">
      <dsp:nvSpPr>
        <dsp:cNvPr id="0" name=""/>
        <dsp:cNvSpPr/>
      </dsp:nvSpPr>
      <dsp:spPr>
        <a:xfrm>
          <a:off x="5169901" y="255164"/>
          <a:ext cx="1548412" cy="71"/>
        </a:xfrm>
        <a:prstGeom prst="rect">
          <a:avLst/>
        </a:prstGeom>
        <a:solidFill>
          <a:schemeClr val="accent6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C69B347-D6F8-4EDF-92F8-1BE08BA40155}">
      <dsp:nvSpPr>
        <dsp:cNvPr id="0" name=""/>
        <dsp:cNvSpPr/>
      </dsp:nvSpPr>
      <dsp:spPr>
        <a:xfrm>
          <a:off x="6759605" y="197393"/>
          <a:ext cx="79141" cy="148646"/>
        </a:xfrm>
        <a:prstGeom prst="chevron">
          <a:avLst>
            <a:gd name="adj" fmla="val 90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C2A2CB3-AD69-47A5-B71A-730BBA86F091}">
      <dsp:nvSpPr>
        <dsp:cNvPr id="0" name=""/>
        <dsp:cNvSpPr/>
      </dsp:nvSpPr>
      <dsp:spPr>
        <a:xfrm>
          <a:off x="5613997" y="-74909"/>
          <a:ext cx="660220" cy="660220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5620" tIns="25620" rIns="25620" bIns="2562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4</a:t>
          </a:r>
        </a:p>
      </dsp:txBody>
      <dsp:txXfrm>
        <a:off x="5710684" y="21778"/>
        <a:ext cx="466846" cy="466846"/>
      </dsp:txXfrm>
    </dsp:sp>
    <dsp:sp modelId="{D79F8867-61AB-475F-B05A-44C2E35976B0}">
      <dsp:nvSpPr>
        <dsp:cNvPr id="0" name=""/>
        <dsp:cNvSpPr/>
      </dsp:nvSpPr>
      <dsp:spPr>
        <a:xfrm>
          <a:off x="5169901" y="750910"/>
          <a:ext cx="1548412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141" tIns="165100" rIns="122141" bIns="16510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/>
            <a:t>Governance Automation</a:t>
          </a:r>
          <a:endParaRPr lang="en-US" sz="1100" b="1" kern="1200"/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i="1" kern="1200"/>
            <a:t>Schema changes, small scope, permission warning, duplicate components…</a:t>
          </a:r>
        </a:p>
      </dsp:txBody>
      <dsp:txXfrm>
        <a:off x="5169901" y="1060592"/>
        <a:ext cx="1548412" cy="1655918"/>
      </dsp:txXfrm>
    </dsp:sp>
    <dsp:sp modelId="{789EE0AA-F67E-4B89-B860-A6836F74B567}">
      <dsp:nvSpPr>
        <dsp:cNvPr id="0" name=""/>
        <dsp:cNvSpPr/>
      </dsp:nvSpPr>
      <dsp:spPr>
        <a:xfrm>
          <a:off x="6890360" y="255164"/>
          <a:ext cx="774206" cy="71"/>
        </a:xfrm>
        <a:prstGeom prst="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D4E8243-8003-43E7-B4C7-DF45435A33DA}">
      <dsp:nvSpPr>
        <dsp:cNvPr id="0" name=""/>
        <dsp:cNvSpPr/>
      </dsp:nvSpPr>
      <dsp:spPr>
        <a:xfrm>
          <a:off x="7334456" y="-74910"/>
          <a:ext cx="660220" cy="660220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5620" tIns="25620" rIns="25620" bIns="2562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5</a:t>
          </a:r>
        </a:p>
      </dsp:txBody>
      <dsp:txXfrm>
        <a:off x="7431143" y="21777"/>
        <a:ext cx="466846" cy="466846"/>
      </dsp:txXfrm>
    </dsp:sp>
    <dsp:sp modelId="{2CE20E4C-3E1D-442A-80DF-7A47BDE51C7D}">
      <dsp:nvSpPr>
        <dsp:cNvPr id="0" name=""/>
        <dsp:cNvSpPr/>
      </dsp:nvSpPr>
      <dsp:spPr>
        <a:xfrm>
          <a:off x="6890360" y="750910"/>
          <a:ext cx="1609350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6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6947" tIns="165100" rIns="126947" bIns="16510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/>
            <a:t>Workstream leads PR sign-off</a:t>
          </a: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1" kern="1200"/>
            <a:t>Dev &amp; PM, code quality, scope alignment, experience quality…</a:t>
          </a:r>
        </a:p>
      </dsp:txBody>
      <dsp:txXfrm>
        <a:off x="6890360" y="1072780"/>
        <a:ext cx="1609350" cy="164373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F35165-53D8-4977-A0FE-CAA018C2E8BC}">
      <dsp:nvSpPr>
        <dsp:cNvPr id="0" name=""/>
        <dsp:cNvSpPr/>
      </dsp:nvSpPr>
      <dsp:spPr>
        <a:xfrm>
          <a:off x="10260" y="226939"/>
          <a:ext cx="582672" cy="53372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622D3B-A5E2-461C-B073-E020057378A1}">
      <dsp:nvSpPr>
        <dsp:cNvPr id="0" name=""/>
        <dsp:cNvSpPr/>
      </dsp:nvSpPr>
      <dsp:spPr>
        <a:xfrm>
          <a:off x="10260" y="843382"/>
          <a:ext cx="1664778" cy="2287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/>
            <a:t>Getting started</a:t>
          </a:r>
        </a:p>
      </dsp:txBody>
      <dsp:txXfrm>
        <a:off x="10260" y="843382"/>
        <a:ext cx="1664778" cy="228741"/>
      </dsp:txXfrm>
    </dsp:sp>
    <dsp:sp modelId="{4AB668BB-F178-45AF-B40F-423508B387F4}">
      <dsp:nvSpPr>
        <dsp:cNvPr id="0" name=""/>
        <dsp:cNvSpPr/>
      </dsp:nvSpPr>
      <dsp:spPr>
        <a:xfrm>
          <a:off x="10260" y="1110594"/>
          <a:ext cx="1664778" cy="10399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Process overview</a:t>
          </a:r>
        </a:p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Org &amp; </a:t>
          </a:r>
          <a:r>
            <a:rPr lang="en-US" sz="1100" kern="1200"/>
            <a:t>user</a:t>
          </a:r>
          <a:r>
            <a:rPr lang="en-US" sz="1200" kern="1200"/>
            <a:t> provisioning</a:t>
          </a:r>
        </a:p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Office hours</a:t>
          </a:r>
        </a:p>
      </dsp:txBody>
      <dsp:txXfrm>
        <a:off x="10260" y="1110594"/>
        <a:ext cx="1664778" cy="1039905"/>
      </dsp:txXfrm>
    </dsp:sp>
    <dsp:sp modelId="{5CA9DC8D-6186-40DE-9307-4580676ACD98}">
      <dsp:nvSpPr>
        <dsp:cNvPr id="0" name=""/>
        <dsp:cNvSpPr/>
      </dsp:nvSpPr>
      <dsp:spPr>
        <a:xfrm>
          <a:off x="1966375" y="226939"/>
          <a:ext cx="582672" cy="53372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FB7A87-2E7E-4239-ABC1-0EC9B3F4ED3C}">
      <dsp:nvSpPr>
        <dsp:cNvPr id="0" name=""/>
        <dsp:cNvSpPr/>
      </dsp:nvSpPr>
      <dsp:spPr>
        <a:xfrm>
          <a:off x="1966375" y="843382"/>
          <a:ext cx="1664778" cy="2287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/>
            <a:t>Planning</a:t>
          </a:r>
        </a:p>
      </dsp:txBody>
      <dsp:txXfrm>
        <a:off x="1966375" y="843382"/>
        <a:ext cx="1664778" cy="228741"/>
      </dsp:txXfrm>
    </dsp:sp>
    <dsp:sp modelId="{7004EE2D-5F57-497C-B9DD-CE1796B14FBF}">
      <dsp:nvSpPr>
        <dsp:cNvPr id="0" name=""/>
        <dsp:cNvSpPr/>
      </dsp:nvSpPr>
      <dsp:spPr>
        <a:xfrm>
          <a:off x="1966375" y="1110594"/>
          <a:ext cx="1664778" cy="10399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Backlog guidelines</a:t>
          </a:r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Scope, experience, &amp; schema reviews</a:t>
          </a:r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Data governance</a:t>
          </a:r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Privacy</a:t>
          </a:r>
        </a:p>
      </dsp:txBody>
      <dsp:txXfrm>
        <a:off x="1966375" y="1110594"/>
        <a:ext cx="1664778" cy="1039905"/>
      </dsp:txXfrm>
    </dsp:sp>
    <dsp:sp modelId="{BA1665EB-F510-44DF-8E46-F90CDBD7C657}">
      <dsp:nvSpPr>
        <dsp:cNvPr id="0" name=""/>
        <dsp:cNvSpPr/>
      </dsp:nvSpPr>
      <dsp:spPr>
        <a:xfrm>
          <a:off x="3922490" y="226939"/>
          <a:ext cx="582672" cy="53372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1F756C1-739D-44D0-8657-D13884CE5CC9}">
      <dsp:nvSpPr>
        <dsp:cNvPr id="0" name=""/>
        <dsp:cNvSpPr/>
      </dsp:nvSpPr>
      <dsp:spPr>
        <a:xfrm>
          <a:off x="3922490" y="843382"/>
          <a:ext cx="1664778" cy="2287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/>
            <a:t>Dev &amp; test</a:t>
          </a:r>
        </a:p>
      </dsp:txBody>
      <dsp:txXfrm>
        <a:off x="3922490" y="843382"/>
        <a:ext cx="1664778" cy="228741"/>
      </dsp:txXfrm>
    </dsp:sp>
    <dsp:sp modelId="{8492EA42-DA98-4982-AF18-37CAECFD2688}">
      <dsp:nvSpPr>
        <dsp:cNvPr id="0" name=""/>
        <dsp:cNvSpPr/>
      </dsp:nvSpPr>
      <dsp:spPr>
        <a:xfrm>
          <a:off x="3922490" y="1110594"/>
          <a:ext cx="1664778" cy="10399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Dev guidelines</a:t>
          </a:r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Design Reviews</a:t>
          </a:r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Code Reviews</a:t>
          </a:r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Test deployments</a:t>
          </a:r>
        </a:p>
      </dsp:txBody>
      <dsp:txXfrm>
        <a:off x="3922490" y="1110594"/>
        <a:ext cx="1664778" cy="1039905"/>
      </dsp:txXfrm>
    </dsp:sp>
    <dsp:sp modelId="{8F5C32AE-5041-4935-8E90-86598EA8584D}">
      <dsp:nvSpPr>
        <dsp:cNvPr id="0" name=""/>
        <dsp:cNvSpPr/>
      </dsp:nvSpPr>
      <dsp:spPr>
        <a:xfrm>
          <a:off x="5878605" y="226939"/>
          <a:ext cx="582672" cy="53372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ECB13C8-1092-4815-B030-AFF56317AAD1}">
      <dsp:nvSpPr>
        <dsp:cNvPr id="0" name=""/>
        <dsp:cNvSpPr/>
      </dsp:nvSpPr>
      <dsp:spPr>
        <a:xfrm>
          <a:off x="5878605" y="843382"/>
          <a:ext cx="1664778" cy="2287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/>
            <a:t>Go-live</a:t>
          </a:r>
        </a:p>
      </dsp:txBody>
      <dsp:txXfrm>
        <a:off x="5878605" y="843382"/>
        <a:ext cx="1664778" cy="228741"/>
      </dsp:txXfrm>
    </dsp:sp>
    <dsp:sp modelId="{6B3C8891-C0E7-4284-8C99-9FEA5BF4871F}">
      <dsp:nvSpPr>
        <dsp:cNvPr id="0" name=""/>
        <dsp:cNvSpPr/>
      </dsp:nvSpPr>
      <dsp:spPr>
        <a:xfrm>
          <a:off x="5878605" y="1110594"/>
          <a:ext cx="1664778" cy="10399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Production deployments</a:t>
          </a:r>
        </a:p>
      </dsp:txBody>
      <dsp:txXfrm>
        <a:off x="5878605" y="1110594"/>
        <a:ext cx="1664778" cy="1039905"/>
      </dsp:txXfrm>
    </dsp:sp>
    <dsp:sp modelId="{CEB799E4-2D9C-4BBD-B0C1-30212494FAEA}">
      <dsp:nvSpPr>
        <dsp:cNvPr id="0" name=""/>
        <dsp:cNvSpPr/>
      </dsp:nvSpPr>
      <dsp:spPr>
        <a:xfrm>
          <a:off x="7834720" y="226939"/>
          <a:ext cx="582672" cy="533729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DB3FBB-A2DB-40C8-8492-5BDD430A8ED5}">
      <dsp:nvSpPr>
        <dsp:cNvPr id="0" name=""/>
        <dsp:cNvSpPr/>
      </dsp:nvSpPr>
      <dsp:spPr>
        <a:xfrm>
          <a:off x="7834720" y="843382"/>
          <a:ext cx="1664778" cy="2287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/>
            <a:t>Post go-live</a:t>
          </a:r>
        </a:p>
      </dsp:txBody>
      <dsp:txXfrm>
        <a:off x="7834720" y="843382"/>
        <a:ext cx="1664778" cy="228741"/>
      </dsp:txXfrm>
    </dsp:sp>
    <dsp:sp modelId="{83AE5BEB-C0EC-48C2-A46B-37239ED541D4}">
      <dsp:nvSpPr>
        <dsp:cNvPr id="0" name=""/>
        <dsp:cNvSpPr/>
      </dsp:nvSpPr>
      <dsp:spPr>
        <a:xfrm>
          <a:off x="7834720" y="1110594"/>
          <a:ext cx="1664778" cy="10399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Incident triage</a:t>
          </a:r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Debug assistance</a:t>
          </a:r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Compliance</a:t>
          </a:r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Maintenance</a:t>
          </a:r>
        </a:p>
      </dsp:txBody>
      <dsp:txXfrm>
        <a:off x="7834720" y="1110594"/>
        <a:ext cx="1664778" cy="103990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F7128F9-EB0C-421B-997F-0F774E574DAD}">
      <dsp:nvSpPr>
        <dsp:cNvPr id="0" name=""/>
        <dsp:cNvSpPr/>
      </dsp:nvSpPr>
      <dsp:spPr>
        <a:xfrm>
          <a:off x="4929" y="12647"/>
          <a:ext cx="1889521" cy="75580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56896" rIns="99568" bIns="56896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Workitems</a:t>
          </a:r>
        </a:p>
      </dsp:txBody>
      <dsp:txXfrm>
        <a:off x="4929" y="12647"/>
        <a:ext cx="1889521" cy="755808"/>
      </dsp:txXfrm>
    </dsp:sp>
    <dsp:sp modelId="{765CC292-5C21-4429-B2E6-FC44A21ECE4F}">
      <dsp:nvSpPr>
        <dsp:cNvPr id="0" name=""/>
        <dsp:cNvSpPr/>
      </dsp:nvSpPr>
      <dsp:spPr>
        <a:xfrm>
          <a:off x="4929" y="768456"/>
          <a:ext cx="1889521" cy="180072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676" tIns="74676" rIns="99568" bIns="112014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/>
            <a:t>ADO structure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/>
            <a:t>Reviews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/>
            <a:t>Signoffs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/>
            <a:t>Schema changes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/>
            <a:t>Test requirements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/>
            <a:t>Small Scope features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/>
            <a:t>Bugs in current sprint</a:t>
          </a:r>
        </a:p>
      </dsp:txBody>
      <dsp:txXfrm>
        <a:off x="4929" y="768456"/>
        <a:ext cx="1889521" cy="1800720"/>
      </dsp:txXfrm>
    </dsp:sp>
    <dsp:sp modelId="{D06FC778-2257-41E9-80F9-A1DC04FB3385}">
      <dsp:nvSpPr>
        <dsp:cNvPr id="0" name=""/>
        <dsp:cNvSpPr/>
      </dsp:nvSpPr>
      <dsp:spPr>
        <a:xfrm>
          <a:off x="2158984" y="12647"/>
          <a:ext cx="1889521" cy="75580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56896" rIns="99568" bIns="56896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Pull Requests</a:t>
          </a:r>
        </a:p>
      </dsp:txBody>
      <dsp:txXfrm>
        <a:off x="2158984" y="12647"/>
        <a:ext cx="1889521" cy="755808"/>
      </dsp:txXfrm>
    </dsp:sp>
    <dsp:sp modelId="{FE54E00B-68E9-46BD-9D60-24C008CA5303}">
      <dsp:nvSpPr>
        <dsp:cNvPr id="0" name=""/>
        <dsp:cNvSpPr/>
      </dsp:nvSpPr>
      <dsp:spPr>
        <a:xfrm>
          <a:off x="2158984" y="768456"/>
          <a:ext cx="1889521" cy="180072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676" tIns="74676" rIns="99568" bIns="112014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/>
            <a:t>Test results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/>
            <a:t>Dev &amp; PM signoff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/>
            <a:t>Workitem checks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/>
            <a:t>Scope alignment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/>
            <a:t>Connection References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/>
            <a:t>Security roles</a:t>
          </a:r>
        </a:p>
      </dsp:txBody>
      <dsp:txXfrm>
        <a:off x="2158984" y="768456"/>
        <a:ext cx="1889521" cy="1800720"/>
      </dsp:txXfrm>
    </dsp:sp>
    <dsp:sp modelId="{3641FC69-0741-4356-AD25-76F40100892C}">
      <dsp:nvSpPr>
        <dsp:cNvPr id="0" name=""/>
        <dsp:cNvSpPr/>
      </dsp:nvSpPr>
      <dsp:spPr>
        <a:xfrm>
          <a:off x="4313039" y="12647"/>
          <a:ext cx="1889521" cy="75580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56896" rIns="99568" bIns="56896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Test</a:t>
          </a:r>
        </a:p>
      </dsp:txBody>
      <dsp:txXfrm>
        <a:off x="4313039" y="12647"/>
        <a:ext cx="1889521" cy="755808"/>
      </dsp:txXfrm>
    </dsp:sp>
    <dsp:sp modelId="{471E3297-F151-4E89-B10B-F12BE02E6D7C}">
      <dsp:nvSpPr>
        <dsp:cNvPr id="0" name=""/>
        <dsp:cNvSpPr/>
      </dsp:nvSpPr>
      <dsp:spPr>
        <a:xfrm>
          <a:off x="4313039" y="768456"/>
          <a:ext cx="1889521" cy="180072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676" tIns="74676" rIns="99568" bIns="112014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/>
            <a:t>CEN Sev2 automation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/>
            <a:t>CEN Sev3 test scripts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/>
            <a:t>DVTs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/>
            <a:t>App team Signoffs</a:t>
          </a:r>
        </a:p>
      </dsp:txBody>
      <dsp:txXfrm>
        <a:off x="4313039" y="768456"/>
        <a:ext cx="1889521" cy="1800720"/>
      </dsp:txXfrm>
    </dsp:sp>
    <dsp:sp modelId="{4D6645BB-1B04-4DA9-937E-BD19948639E6}">
      <dsp:nvSpPr>
        <dsp:cNvPr id="0" name=""/>
        <dsp:cNvSpPr/>
      </dsp:nvSpPr>
      <dsp:spPr>
        <a:xfrm>
          <a:off x="6467094" y="12647"/>
          <a:ext cx="1889521" cy="75580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56896" rIns="99568" bIns="56896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Production Support</a:t>
          </a:r>
        </a:p>
      </dsp:txBody>
      <dsp:txXfrm>
        <a:off x="6467094" y="12647"/>
        <a:ext cx="1889521" cy="755808"/>
      </dsp:txXfrm>
    </dsp:sp>
    <dsp:sp modelId="{D3F16F72-9F89-4DDD-81A8-22DFACE37B84}">
      <dsp:nvSpPr>
        <dsp:cNvPr id="0" name=""/>
        <dsp:cNvSpPr/>
      </dsp:nvSpPr>
      <dsp:spPr>
        <a:xfrm>
          <a:off x="6467094" y="768456"/>
          <a:ext cx="1889521" cy="180072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676" tIns="74676" rIns="99568" bIns="112014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/>
            <a:t>JIT Access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/>
            <a:t>App ICM Teams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/>
            <a:t>Sev2 RCAs</a:t>
          </a:r>
        </a:p>
      </dsp:txBody>
      <dsp:txXfrm>
        <a:off x="6467094" y="768456"/>
        <a:ext cx="1889521" cy="1800720"/>
      </dsp:txXfrm>
    </dsp:sp>
    <dsp:sp modelId="{657C9B34-4A0D-4295-A79C-99431E3BF5D8}">
      <dsp:nvSpPr>
        <dsp:cNvPr id="0" name=""/>
        <dsp:cNvSpPr/>
      </dsp:nvSpPr>
      <dsp:spPr>
        <a:xfrm>
          <a:off x="8621148" y="12647"/>
          <a:ext cx="1889521" cy="75580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56896" rIns="99568" bIns="56896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Hot fixes</a:t>
          </a:r>
        </a:p>
      </dsp:txBody>
      <dsp:txXfrm>
        <a:off x="8621148" y="12647"/>
        <a:ext cx="1889521" cy="755808"/>
      </dsp:txXfrm>
    </dsp:sp>
    <dsp:sp modelId="{18CE065D-7E95-4569-9BB1-0D58029601EE}">
      <dsp:nvSpPr>
        <dsp:cNvPr id="0" name=""/>
        <dsp:cNvSpPr/>
      </dsp:nvSpPr>
      <dsp:spPr>
        <a:xfrm>
          <a:off x="8621148" y="768456"/>
          <a:ext cx="1889521" cy="180072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676" tIns="74676" rIns="99568" bIns="112014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/>
            <a:t>Impact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/>
            <a:t>LT signoff</a:t>
          </a:r>
        </a:p>
      </dsp:txBody>
      <dsp:txXfrm>
        <a:off x="8621148" y="768456"/>
        <a:ext cx="1889521" cy="180072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D11F5D7-AED6-4691-B5C2-87A283E2C66C}">
      <dsp:nvSpPr>
        <dsp:cNvPr id="0" name=""/>
        <dsp:cNvSpPr/>
      </dsp:nvSpPr>
      <dsp:spPr>
        <a:xfrm>
          <a:off x="6883269" y="552121"/>
          <a:ext cx="1462554" cy="146282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577483-C7AB-43FA-940D-D77BDE1FB0C1}">
      <dsp:nvSpPr>
        <dsp:cNvPr id="0" name=""/>
        <dsp:cNvSpPr/>
      </dsp:nvSpPr>
      <dsp:spPr>
        <a:xfrm>
          <a:off x="6931830" y="600890"/>
          <a:ext cx="1365432" cy="1365286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Production</a:t>
          </a:r>
        </a:p>
      </dsp:txBody>
      <dsp:txXfrm>
        <a:off x="7127028" y="795968"/>
        <a:ext cx="975036" cy="975131"/>
      </dsp:txXfrm>
    </dsp:sp>
    <dsp:sp modelId="{6A2E0571-A7CD-404B-85E3-448FC4B69CFF}">
      <dsp:nvSpPr>
        <dsp:cNvPr id="0" name=""/>
        <dsp:cNvSpPr/>
      </dsp:nvSpPr>
      <dsp:spPr>
        <a:xfrm rot="2700000">
          <a:off x="5373437" y="553889"/>
          <a:ext cx="1459032" cy="1459032"/>
        </a:xfrm>
        <a:prstGeom prst="teardrop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451FFE-C852-49F4-8DBE-23A00FF5F575}">
      <dsp:nvSpPr>
        <dsp:cNvPr id="0" name=""/>
        <dsp:cNvSpPr/>
      </dsp:nvSpPr>
      <dsp:spPr>
        <a:xfrm>
          <a:off x="5420237" y="600890"/>
          <a:ext cx="1365432" cy="1365286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Implement</a:t>
          </a:r>
        </a:p>
      </dsp:txBody>
      <dsp:txXfrm>
        <a:off x="5615435" y="795968"/>
        <a:ext cx="975036" cy="975131"/>
      </dsp:txXfrm>
    </dsp:sp>
    <dsp:sp modelId="{BC691E95-4F90-4F04-870F-E5FF5B0028AF}">
      <dsp:nvSpPr>
        <dsp:cNvPr id="0" name=""/>
        <dsp:cNvSpPr/>
      </dsp:nvSpPr>
      <dsp:spPr>
        <a:xfrm rot="2700000">
          <a:off x="3861845" y="553889"/>
          <a:ext cx="1459032" cy="1459032"/>
        </a:xfrm>
        <a:prstGeom prst="teardrop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E57F7F-8A9D-49C3-9B38-DBE638B4874C}">
      <dsp:nvSpPr>
        <dsp:cNvPr id="0" name=""/>
        <dsp:cNvSpPr/>
      </dsp:nvSpPr>
      <dsp:spPr>
        <a:xfrm>
          <a:off x="3908645" y="600890"/>
          <a:ext cx="1365432" cy="1365286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Discover</a:t>
          </a:r>
        </a:p>
      </dsp:txBody>
      <dsp:txXfrm>
        <a:off x="4103843" y="795968"/>
        <a:ext cx="975036" cy="97513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C7B2702-EEC5-4A36-98F2-6AC2FA07D7DD}">
      <dsp:nvSpPr>
        <dsp:cNvPr id="0" name=""/>
        <dsp:cNvSpPr/>
      </dsp:nvSpPr>
      <dsp:spPr>
        <a:xfrm>
          <a:off x="6735113" y="595077"/>
          <a:ext cx="1576557" cy="157663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F1BA2A4-A5C9-412A-B4B5-4EA52E540491}">
      <dsp:nvSpPr>
        <dsp:cNvPr id="0" name=""/>
        <dsp:cNvSpPr/>
      </dsp:nvSpPr>
      <dsp:spPr>
        <a:xfrm>
          <a:off x="6787845" y="647641"/>
          <a:ext cx="1471769" cy="1471510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Product deprecation</a:t>
          </a:r>
        </a:p>
      </dsp:txBody>
      <dsp:txXfrm>
        <a:off x="6998098" y="857896"/>
        <a:ext cx="1051263" cy="1050999"/>
      </dsp:txXfrm>
    </dsp:sp>
    <dsp:sp modelId="{74D662E2-7AAE-4E58-A80F-4751F296553A}">
      <dsp:nvSpPr>
        <dsp:cNvPr id="0" name=""/>
        <dsp:cNvSpPr/>
      </dsp:nvSpPr>
      <dsp:spPr>
        <a:xfrm rot="2700000">
          <a:off x="5099050" y="594966"/>
          <a:ext cx="1576583" cy="1576583"/>
        </a:xfrm>
        <a:prstGeom prst="teardrop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B60D5F1-65BD-43B8-A62B-FCA896C99AB2}">
      <dsp:nvSpPr>
        <dsp:cNvPr id="0" name=""/>
        <dsp:cNvSpPr/>
      </dsp:nvSpPr>
      <dsp:spPr>
        <a:xfrm>
          <a:off x="5158555" y="647641"/>
          <a:ext cx="1471769" cy="1471510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Product feedback/ improvement</a:t>
          </a:r>
        </a:p>
      </dsp:txBody>
      <dsp:txXfrm>
        <a:off x="5368808" y="857896"/>
        <a:ext cx="1051263" cy="1050999"/>
      </dsp:txXfrm>
    </dsp:sp>
    <dsp:sp modelId="{665B3A44-5E0B-46BF-8A02-A0BFCAEBE5FA}">
      <dsp:nvSpPr>
        <dsp:cNvPr id="0" name=""/>
        <dsp:cNvSpPr/>
      </dsp:nvSpPr>
      <dsp:spPr>
        <a:xfrm rot="2700000">
          <a:off x="3476521" y="594966"/>
          <a:ext cx="1576583" cy="1576583"/>
        </a:xfrm>
        <a:prstGeom prst="teardrop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A4616F-A2F6-4746-8FE0-F51E7F3EE354}">
      <dsp:nvSpPr>
        <dsp:cNvPr id="0" name=""/>
        <dsp:cNvSpPr/>
      </dsp:nvSpPr>
      <dsp:spPr>
        <a:xfrm>
          <a:off x="3529266" y="647641"/>
          <a:ext cx="1471769" cy="1471510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Product availability</a:t>
          </a:r>
        </a:p>
      </dsp:txBody>
      <dsp:txXfrm>
        <a:off x="3739518" y="857896"/>
        <a:ext cx="1051263" cy="1050999"/>
      </dsp:txXfrm>
    </dsp:sp>
    <dsp:sp modelId="{43B05E7A-12E6-4F10-89AB-3047A3D6682D}">
      <dsp:nvSpPr>
        <dsp:cNvPr id="0" name=""/>
        <dsp:cNvSpPr/>
      </dsp:nvSpPr>
      <dsp:spPr>
        <a:xfrm rot="2700000">
          <a:off x="1847231" y="594966"/>
          <a:ext cx="1576583" cy="1576583"/>
        </a:xfrm>
        <a:prstGeom prst="teardrop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92B6ADC-6F37-4417-8DAC-877EF8B25BCF}">
      <dsp:nvSpPr>
        <dsp:cNvPr id="0" name=""/>
        <dsp:cNvSpPr/>
      </dsp:nvSpPr>
      <dsp:spPr>
        <a:xfrm>
          <a:off x="1899976" y="647641"/>
          <a:ext cx="1471769" cy="1471510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Product planning</a:t>
          </a:r>
        </a:p>
      </dsp:txBody>
      <dsp:txXfrm>
        <a:off x="2110229" y="857896"/>
        <a:ext cx="1051263" cy="1050999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D11F5D7-AED6-4691-B5C2-87A283E2C66C}">
      <dsp:nvSpPr>
        <dsp:cNvPr id="0" name=""/>
        <dsp:cNvSpPr/>
      </dsp:nvSpPr>
      <dsp:spPr>
        <a:xfrm>
          <a:off x="6302139" y="628723"/>
          <a:ext cx="1665473" cy="166578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577483-C7AB-43FA-940D-D77BDE1FB0C1}">
      <dsp:nvSpPr>
        <dsp:cNvPr id="0" name=""/>
        <dsp:cNvSpPr/>
      </dsp:nvSpPr>
      <dsp:spPr>
        <a:xfrm>
          <a:off x="6357438" y="684259"/>
          <a:ext cx="1554875" cy="1554710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Support</a:t>
          </a:r>
        </a:p>
      </dsp:txBody>
      <dsp:txXfrm>
        <a:off x="6579718" y="906402"/>
        <a:ext cx="1110315" cy="1110423"/>
      </dsp:txXfrm>
    </dsp:sp>
    <dsp:sp modelId="{6A2E0571-A7CD-404B-85E3-448FC4B69CFF}">
      <dsp:nvSpPr>
        <dsp:cNvPr id="0" name=""/>
        <dsp:cNvSpPr/>
      </dsp:nvSpPr>
      <dsp:spPr>
        <a:xfrm rot="2700000">
          <a:off x="4582830" y="630737"/>
          <a:ext cx="1661462" cy="1661462"/>
        </a:xfrm>
        <a:prstGeom prst="teardrop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451FFE-C852-49F4-8DBE-23A00FF5F575}">
      <dsp:nvSpPr>
        <dsp:cNvPr id="0" name=""/>
        <dsp:cNvSpPr/>
      </dsp:nvSpPr>
      <dsp:spPr>
        <a:xfrm>
          <a:off x="4636123" y="684259"/>
          <a:ext cx="1554875" cy="1554710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Deploy</a:t>
          </a:r>
        </a:p>
      </dsp:txBody>
      <dsp:txXfrm>
        <a:off x="4858403" y="906402"/>
        <a:ext cx="1110315" cy="1110423"/>
      </dsp:txXfrm>
    </dsp:sp>
    <dsp:sp modelId="{BC691E95-4F90-4F04-870F-E5FF5B0028AF}">
      <dsp:nvSpPr>
        <dsp:cNvPr id="0" name=""/>
        <dsp:cNvSpPr/>
      </dsp:nvSpPr>
      <dsp:spPr>
        <a:xfrm rot="2700000">
          <a:off x="2861515" y="630737"/>
          <a:ext cx="1661462" cy="1661462"/>
        </a:xfrm>
        <a:prstGeom prst="teardrop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E57F7F-8A9D-49C3-9B38-DBE638B4874C}">
      <dsp:nvSpPr>
        <dsp:cNvPr id="0" name=""/>
        <dsp:cNvSpPr/>
      </dsp:nvSpPr>
      <dsp:spPr>
        <a:xfrm>
          <a:off x="2914809" y="684259"/>
          <a:ext cx="1554875" cy="1554710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Develop</a:t>
          </a:r>
        </a:p>
      </dsp:txBody>
      <dsp:txXfrm>
        <a:off x="3137089" y="906402"/>
        <a:ext cx="1110315" cy="111042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LinearArrowProcessNumbered">
  <dgm:title val="Linear Arrow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shape called UpArrowCallout. Also the nodes are connected by an arrow like shape emphasizing the process natur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3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op="equ"/>
      <dgm:constr type="w" for="ch" forName="sibTransComposite" refType="w" refFor="ch" refForName="compositeNode" fact="0"/>
      <dgm:constr type="w" for="des" forName="parTx"/>
      <dgm:constr type="h" for="des" forName="parTx" op="equ"/>
      <dgm:constr type="h" for="des" forName="parSh" op="equ"/>
      <dgm:constr type="w" for="des" forName="nodeText"/>
      <dgm:constr type="h" for="des" forName="nodeText" op="equ"/>
      <dgm:constr type="w" for="des" forName="parSh"/>
      <dgm:constr type="w" for="des" forName="parSh" op="equ"/>
      <dgm:constr type="primFontSz" for="des" forName="parTx" val="26"/>
      <dgm:constr type="primFontSz" for="des" forName="parTx" op="equ"/>
      <dgm:constr type="primFontSz" for="des" forName="parSh" op="equ"/>
      <dgm:constr type="primFontSz" for="des" forName="nodeText" op="equ"/>
      <dgm:constr type="secFontSz" for="des" forName="nodeText" op="equ"/>
      <dgm:constr type="primFontSz" for="des" forName="sibTransNodeCircle" op="equ"/>
      <dgm:constr type="h" for="des" forName="sibTransNodeCircle" op="equ"/>
      <dgm:constr type="w" for="des" forName="sibTransNodeCircle" op="equ"/>
      <dgm:constr type="h" for="des" forName="parTx" refType="primFontSz" refFor="des" refForName="parTx" fact="1.5"/>
      <dgm:constr type="h" for="ch" forName="compositeNode" refType="h"/>
      <dgm:constr type="h" for="des" forName="parSh" refType="w"/>
      <dgm:constr type="h" for="des" forName="nodeText" refType="primFontSz" refFor="des" refForName="parTx" fact="2.1"/>
      <dgm:constr type="h" for="des" forName="parSh" refType="h" refFor="des" refForName="parTx" op="lte" fact="1.2"/>
      <dgm:constr type="h" for="des" forName="parSh" refType="h" refFor="des" refForName="parTx" op="gte" fact="1.2"/>
    </dgm:constrLst>
    <dgm:ruleLst>
      <dgm:rule type="primFontSz" for="des" forName="parSh" val="5" fact="NaN" max="NaN"/>
    </dgm:ruleLst>
    <dgm:forEach name="Name3" axis="ch" ptType="node">
      <dgm:layoutNode name="compositeNode">
        <dgm:alg type="composite"/>
        <dgm:shape xmlns:r="http://schemas.openxmlformats.org/officeDocument/2006/relationships" r:blip="">
          <dgm:adjLst/>
        </dgm:shape>
        <dgm:presOf/>
        <dgm:choose name="Name004">
          <dgm:if name="Name5" axis="self" ptType="node" func="cnt" op="equ" val="0">
            <dgm:constrLst>
              <dgm:constr type="w" for="ch" forName="parTx" refType="w"/>
              <dgm:constr type="w" for="ch" forName="parSh" refType="w" refFor="ch" refForName="parTx"/>
              <dgm:constr type="w" for="ch" forName="nodeText" refType="w" refFor="ch" refForName="parTx"/>
              <dgm:constr type="t" for="ch" forName="nodeText" refType="b" refFor="ch" refForName="parSh"/>
            </dgm:constrLst>
          </dgm:if>
          <dgm:else name="Name6">
            <dgm:constrLst>
              <dgm:constr type="w" for="ch" forName="parTx" refType="w"/>
              <dgm:constr type="w" for="ch" forName="parSh" refType="w" refFor="ch" refForName="parTx"/>
              <dgm:constr type="w" for="ch" forName="nodeText" refType="w" refFor="ch" refForName="parTx" fact="0.9"/>
              <dgm:constr type="t" for="ch" forName="nodeText" refType="b" refFor="ch" refForName="parSh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zOrderOff="1" hideGeom="1">
            <dgm:adjLst/>
          </dgm:shape>
          <dgm:presOf/>
          <dgm:constrLst>
            <dgm:constr type="h" refType="w" op="lte" fact="0.4"/>
            <dgm:constr type="h"/>
          </dgm:constrLst>
          <dgm:ruleLst>
            <dgm:rule type="h" val="INF" fact="NaN" max="NaN"/>
          </dgm:ruleLst>
        </dgm:layoutNode>
        <dgm:layoutNode name="parSh">
          <dgm:alg type="composite"/>
          <dgm:shape xmlns:r="http://schemas.openxmlformats.org/officeDocument/2006/relationships" r:blip="">
            <dgm:adjLst/>
          </dgm:shape>
          <dgm:presOf axis="self" ptType="node"/>
          <dgm:choose name="casesForFirstAndLastNode">
            <dgm:if name="ifFirstNode" axis="self" ptType="node" func="pos" op="equ" val="1">
              <dgm:choose name="removeLineWhenOnlyOneNode">
                <dgm:if name="ifOnlyOneNode" axis="followSib" ptType="node" func="cnt" op="equ" val="0">
                  <dgm:constrLst>
                    <dgm:constr type="h"/>
                    <dgm:constr type="h" for="ch" forName="lineNode" val="0.002"/>
                    <dgm:constr type="w" for="ch" forName="lineNode" refType="w" fact="0"/>
                    <dgm:constr type="w" for="ch" forName="lineArrowNode" refType="w" fact="0"/>
                    <dgm:constr type="h" for="ch" forName="lineArrowNode" refType="h" fact="0"/>
                    <dgm:constr type="ctrY" for="ch" forName="lineNode" refType="ctrY" refFor="ch" refForName="sibTransNodeCircle"/>
                    <dgm:constr type="h" for="ch" forName="sibTransNodeCircle" refType="h" fact="0.9"/>
                    <dgm:constr type="w" for="ch" forName="sibTransNodeCircle" refType="h" refFor="ch" refForName="sibTransNodeCircle"/>
                    <dgm:constr type="ctrX" for="ch" forName="sibTransNodeCircle" refType="w" fact="0.45"/>
                    <dgm:constr type="ctrY" for="ch" forName="sibTransNodeCircle" refType="h" fact="0.25"/>
                    <dgm:constr type="t" for="ch" forName="spacerBetweenCircleAndCallout" refType="b" refFor="ch" refForName="sibTransNodeCircle"/>
                    <dgm:constr type="h" for="ch" forName="spacerBetweenCircleAndCallout" val="4.6"/>
                  </dgm:constrLst>
                </dgm:if>
                <dgm:else name="ifMoreThanOneNode">
                  <dgm:constrLst>
                    <dgm:constr type="h"/>
                    <dgm:constr type="h" for="ch" forName="lineNode" val="0.002"/>
                    <dgm:constr type="w" for="ch" forName="lineNode" refType="w" fact="0.4"/>
                    <dgm:constr type="l" for="ch" forName="lineNode" refType="w" fact="0.5"/>
                    <dgm:constr type="w" for="ch" forName="lineArrowNode" refType="w" fact="0.046"/>
                    <dgm:constr type="h" for="ch" forName="lineArrowNode" refType="h" fact="0.18"/>
                    <dgm:constr type="l" for="ch" forName="lineArrowNode" refType="w" fact="0.924"/>
                    <dgm:constr type="t" for="ch" forName="lineArrowNode" refType="h" fact="0.18"/>
                    <dgm:constr type="ctrY" for="ch" forName="lineNode" refType="ctrY" refFor="ch" refForName="sibTransNodeCircle"/>
                    <dgm:constr type="h" for="ch" forName="sibTransNodeCircle" refType="h" fact="0.9"/>
                    <dgm:constr type="w" for="ch" forName="sibTransNodeCircle" refType="h" refFor="ch" refForName="sibTransNodeCircle"/>
                    <dgm:constr type="ctrX" for="ch" forName="sibTransNodeCircle" refType="w" fact="0.45"/>
                    <dgm:constr type="ctrY" for="ch" forName="sibTransNodeCircle" refType="h" fact="0.25"/>
                    <dgm:constr type="t" for="ch" forName="spacerBetweenCircleAndCallout" refType="b" refFor="ch" refForName="sibTransNodeCircle"/>
                    <dgm:constr type="h" for="ch" forName="spacerBetweenCircleAndCallout" val="4.6"/>
                  </dgm:constrLst>
                </dgm:else>
              </dgm:choose>
            </dgm:if>
            <dgm:if name="ifLastNode" axis="self" ptType="node" func="revPos" op="equ" val="1">
              <dgm:constrLst>
                <dgm:constr type="h"/>
                <dgm:constr type="h" for="ch" forName="lineNode" val="0.002"/>
                <dgm:constr type="w" for="ch" forName="lineNode" refType="w" fact="0.45"/>
                <dgm:constr type="w" for="ch" forName="lineArrowNode" refType="w" fact="0"/>
                <dgm:constr type="h" for="ch" forName="lineArrowNode" refType="h" fact="0"/>
                <dgm:constr type="ctrY" for="ch" forName="lineNode" refType="ctrY" refFor="ch" refForName="sibTransNodeCircle"/>
                <dgm:constr type="h" for="ch" forName="sibTransNodeCircle" refType="h"/>
                <dgm:constr type="w" for="ch" forName="sibTransNodeCircle" refType="h" refFor="ch" refForName="sibTransNodeCircle"/>
                <dgm:constr type="ctrX" for="ch" forName="sibTransNodeCircle" refType="w" fact="0.45"/>
                <dgm:constr type="ctrY" for="ch" forName="sibTransNodeCircle" refType="h" fact="0.25"/>
                <dgm:constr type="t" for="ch" forName="spacerBetweenCircleAndCallout" refType="b" refFor="ch" refForName="sibTransNodeCircle"/>
                <dgm:constr type="h" for="ch" forName="spacerBetweenCircleAndCallout" val="4.6"/>
              </dgm:constrLst>
            </dgm:if>
            <dgm:else name="allOtherNodes">
              <dgm:constrLst>
                <dgm:constr type="h"/>
                <dgm:constr type="h" for="ch" forName="lineNode" val="0.002"/>
                <dgm:constr type="w" for="ch" forName="lineNode" refType="w" fact="0.9"/>
                <dgm:constr type="w" for="ch" forName="lineArrowNode" refType="w" fact="0.046"/>
                <dgm:constr type="h" for="ch" forName="lineArrowNode" refType="h" fact="0.18"/>
                <dgm:constr type="l" for="ch" forName="lineArrowNode" refType="w" fact="0.924"/>
                <dgm:constr type="t" for="ch" forName="lineArrowNode" refType="h" fact="0.18"/>
                <dgm:constr type="ctrY" for="ch" forName="lineNode" refType="ctrY" refFor="ch" refForName="sibTransNodeCircle"/>
                <dgm:constr type="h" for="ch" forName="sibTransNodeCircle" refType="h" fact="0.9"/>
                <dgm:constr type="w" for="ch" forName="sibTransNodeCircle" refType="h" refFor="ch" refForName="sibTransNodeCircle"/>
                <dgm:constr type="ctrX" for="ch" forName="sibTransNodeCircle" refType="w" fact="0.45"/>
                <dgm:constr type="ctrY" for="ch" forName="sibTransNodeCircle" refType="h" fact="0.25"/>
                <dgm:constr type="t" for="ch" forName="spacerBetweenCircleAndCallout" refType="b" refFor="ch" refForName="sibTransNodeCircle"/>
                <dgm:constr type="h" for="ch" forName="spacerBetweenCircleAndCallout" val="4.6"/>
              </dgm:constrLst>
            </dgm:else>
          </dgm:choose>
          <dgm:layoutNode name="lineNode" styleLbl="alignAccFollowNode1">
            <dgm:alg type="sp"/>
            <dgm:shape xmlns:r="http://schemas.openxmlformats.org/officeDocument/2006/relationships" type="rect" r:blip="">
              <dgm:adjLst/>
            </dgm:shape>
            <dgm:presOf/>
            <dgm:constrLst/>
            <dgm:ruleLst/>
          </dgm:layoutNode>
          <dgm:layoutNode name="lineArrowNode" styleLbl="alignAccFollowNode1">
            <dgm:alg type="sp"/>
            <dgm:shape xmlns:r="http://schemas.openxmlformats.org/officeDocument/2006/relationships" type="chevron" r:blip="">
              <dgm:adjLst>
                <dgm:adj idx="1" val="0.9"/>
              </dgm:adjLst>
            </dgm:shape>
            <dgm:presOf/>
            <dgm:ruleLst/>
          </dgm:layoutNode>
          <dgm:forEach name="Name19" axis="followSib" ptType="sibTrans" hideLastTrans="0" cnt="1">
            <dgm:layoutNode name="sibTransNodeCircle" styleLbl="alignNode1">
              <dgm:varLst>
                <dgm:chMax val="0"/>
                <dgm:bulletEnabled/>
              </dgm:varLst>
              <dgm:presOf axis="self" ptType="sibTrans"/>
              <dgm:alg type="tx">
                <dgm:param type="txAnchorVert" val="mid"/>
                <dgm:param type="txAnchorHorzCh" val="ctr"/>
                <dgm:param type="parTxRTLAlign" val="l"/>
              </dgm:alg>
              <dgm:shape xmlns:r="http://schemas.openxmlformats.org/officeDocument/2006/relationships" type="ellipse" r:blip="">
                <dgm:adjLst/>
              </dgm:shape>
              <dgm:constrLst>
                <dgm:constr type="w" refType="h" op="equ"/>
                <dgm:constr type="primFontSz" val="60"/>
                <dgm:constr type="tMarg" refType="w" fact="0.11"/>
                <dgm:constr type="lMarg" refType="w" fact="0.11"/>
                <dgm:constr type="rMarg" refType="w" fact="0.11"/>
                <dgm:constr type="bMarg" refType="w" fact="0.11"/>
              </dgm:constrLst>
              <dgm:ruleLst>
                <dgm:rule type="primFontSz" val="14" fact="NaN" max="NaN"/>
              </dgm:ruleLst>
            </dgm:layoutNode>
            <dgm:layoutNode name="spacerBetweenCircleAndCallout">
              <dgm:varLst/>
              <dgm:presOf/>
              <dgm:alg type="sp"/>
              <dgm:shape xmlns:r="http://schemas.openxmlformats.org/officeDocument/2006/relationships" r:blip="">
                <dgm:adjLst/>
              </dgm:shape>
              <dgm:constrLst/>
              <dgm:ruleLst/>
            </dgm:layoutNode>
          </dgm:forEach>
          <dgm:presOf/>
          <dgm:ruleLst/>
        </dgm:layoutNode>
        <dgm:layoutNode name="nodeText" styleLbl="alignAccFollowNode1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upArrowCallout" r:blip="">
            <dgm:adjLst>
              <dgm:adj idx="1" val="0.5"/>
              <dgm:adj idx="2" val="0.2"/>
              <dgm:adj idx="3" val="0.2"/>
              <dgm:adj idx="4" val="1"/>
            </dgm:adjLst>
          </dgm:shape>
          <dgm:presOf axis="desOrSelf" ptType="node"/>
          <dgm:constrLst>
            <dgm:constr type="secFontSz" val="16"/>
            <dgm:constr type="primFontSz" val="26"/>
            <dgm:constr type="h"/>
            <dgm:constr type="tMarg" val="13"/>
            <dgm:constr type="lMarg" refType="w" fact="0.2236"/>
            <dgm:constr type="rMarg" refType="w" fact="0.2236"/>
            <dgm:constr type="bMarg" val="13"/>
          </dgm:constrLst>
          <dgm:ruleLst>
            <dgm:rule type="secFontSz" val="11" fact="NaN" max="NaN"/>
            <dgm:rule type="primFontSz" val="11" fact="NaN" max="NaN"/>
            <dgm:rule type="h" val="INF" fact="NaN" max="NaN"/>
          </dgm:ruleLst>
        </dgm:layoutNode>
      </dgm:layoutNode>
      <dgm:forEach name="sibTransForEach" axis="followSib" ptType="sibTrans" cnt="1">
        <dgm:layoutNode name="sibTransComposite" styleLbl="alignAccFollowNode1">
          <dgm:alg type="sp"/>
          <dgm:shape xmlns:r="http://schemas.openxmlformats.org/officeDocument/2006/relationships" r:blip="">
            <dgm:adjLst/>
          </dgm:shape>
          <dgm:ruleLst/>
        </dgm:layoutNode>
        <dgm:ruleLst>
          <dgm:rule type="h" val="INF" fact="NaN" max="NaN"/>
        </dgm:ruleLst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1/layout/CircleProcess">
  <dgm:title val="Circle Process"/>
  <dgm:desc val="Use to show sequential steps in a process. Limited to eleven Level 1 shapes with an unlimited number of Level 2 shapes. Works best with small amounts of text. Unused text does not appear, but remains available if you switch layouts."/>
  <dgm:catLst>
    <dgm:cat type="process" pri="8500"/>
    <dgm:cat type="officeonline" pri="85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11"/>
      <dgm:chPref val="1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5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Parent2" refType="w" fact="0.6249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l" for="ch" forName="Parent1" refType="w" fact="0.1597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l" for="ch" forName="Accent2" refType="w" fact="0.5498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l" for="ch" forName="ParentBackground2" refType="w" fact="0.5648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l" for="ch" forName="Child2" refType="w" fact="0.5648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l" for="ch" forName="Accent1" refType="w" fact="-0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l" for="ch" forName="ParentBackground1" refType="w" fact="0.0997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l" for="ch" forName="Child1" refType="w" fact="0.0997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6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Parent3" refType="w" fact="0.744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l" for="ch" forName="Parent2" refType="w" fact="0.426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l" for="ch" forName="Parent1" refType="w" fact="0.109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l" for="ch" forName="Accent3" refType="w" fact="0.6928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l" for="ch" forName="ParentBackground3" refType="w" fact="0.703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l" for="ch" forName="Child3" refType="w" fact="0.703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l" for="ch" forName="Accent2" refType="w" fact="0.3122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l" for="ch" forName="ParentBackground2" refType="w" fact="0.385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l" for="ch" forName="Child2" refType="w" fact="0.385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l" for="ch" forName="Accent1" refType="w" fact="-0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l" for="ch" forName="ParentBackground1" refType="w" fact="0.068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l" for="ch" forName="Child1" refType="w" fact="0.068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7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Parent4" refType="w" fact="0.8057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l" for="ch" forName="Parent3" refType="w" fact="0.5647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l" for="ch" forName="Parent2" refType="w" fact="0.3237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l" for="ch" forName="Parent1" refType="w" fact="0.0827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l" for="ch" forName="Accent4" refType="w" fact="0.7668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l" for="ch" forName="ParentBackground4" refType="w" fact="0.7746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l" for="ch" forName="Child4" refType="w" fact="0.7746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l" for="ch" forName="Accent3" refType="w" fact="0.476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l" for="ch" forName="ParentBackground3" refType="w" fact="0.5336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l" for="ch" forName="Child3" refType="w" fact="0.5336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l" for="ch" forName="Accent2" refType="w" fact="0.236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l" for="ch" forName="ParentBackground2" refType="w" fact="0.2926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l" for="ch" forName="Child2" refType="w" fact="0.2926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l" for="ch" forName="Accent1" refType="w" fact="-0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l" for="ch" forName="ParentBackground1" refType="w" fact="0.0516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l" for="ch" forName="Child1" refType="w" fact="0.0516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8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Parent5" refType="w" fact="0.8434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l" for="ch" forName="Parent4" refType="w" fact="0.6492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l" for="ch" forName="Parent3" refType="w" fact="0.45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l" for="ch" forName="Parent2" refType="w" fact="0.2609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l" for="ch" forName="Parent1" refType="w" fact="0.0667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l" for="ch" forName="Accent5" refType="w" fact="0.8121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l" for="ch" forName="ParentBackground5" refType="w" fact="0.8183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l" for="ch" forName="Child5" refType="w" fact="0.8183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l" for="ch" forName="Accent4" refType="w" fact="0.5789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l" for="ch" forName="ParentBackground4" refType="w" fact="0.6242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l" for="ch" forName="Child4" refType="w" fact="0.6242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l" for="ch" forName="Accent3" refType="w" fact="0.3848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l" for="ch" forName="ParentBackground3" refType="w" fact="0.43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l" for="ch" forName="Child3" refType="w" fact="0.43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l" for="ch" forName="Accent2" refType="w" fact="0.1906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l" for="ch" forName="ParentBackground2" refType="w" fact="0.2358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l" for="ch" forName="Child2" refType="w" fact="0.2358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l" for="ch" forName="Accent1" refType="w" fact="-0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l" for="ch" forName="ParentBackground1" refType="w" fact="0.0416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l" for="ch" forName="Child1" refType="w" fact="0.0416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9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Parent6" refType="w" fact="0.8689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l" for="ch" forName="Parent5" refType="w" fact="0.7063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l" for="ch" forName="Parent4" refType="w" fact="0.5437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l" for="ch" forName="Parent3" refType="w" fact="0.381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l" for="ch" forName="Parent2" refType="w" fact="0.2184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l" for="ch" forName="Parent1" refType="w" fact="0.0558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l" for="ch" forName="Accent6" refType="w" fact="0.8426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l" for="ch" forName="ParentBackground6" refType="w" fact="0.8479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l" for="ch" forName="Child6" refType="w" fact="0.8479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l" for="ch" forName="Accent5" refType="w" fact="0.6474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l" for="ch" forName="ParentBackground5" refType="w" fact="0.6853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l" for="ch" forName="Child5" refType="w" fact="0.6853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l" for="ch" forName="Accent4" refType="w" fact="0.4848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l" for="ch" forName="ParentBackground4" refType="w" fact="0.5227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l" for="ch" forName="Child4" refType="w" fact="0.5227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l" for="ch" forName="Accent3" refType="w" fact="0.3222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l" for="ch" forName="ParentBackground3" refType="w" fact="0.3601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l" for="ch" forName="Child3" refType="w" fact="0.3601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l" for="ch" forName="Accent2" refType="w" fact="0.1596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l" for="ch" forName="ParentBackground2" refType="w" fact="0.197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l" for="ch" forName="Child2" refType="w" fact="0.197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l" for="ch" forName="Accent1" refType="w" fact="-0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l" for="ch" forName="ParentBackground1" refType="w" fact="0.0348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l" for="ch" forName="Child1" refType="w" fact="0.0348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10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Parent7" refType="w" fact="0.8872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l" for="ch" forName="Parent6" refType="w" fact="0.7473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l" for="ch" forName="Parent5" refType="w" fact="0.607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l" for="ch" forName="Parent4" refType="w" fact="0.4676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l" for="ch" forName="Parent3" refType="w" fact="0.3277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l" for="ch" forName="Parent2" refType="w" fact="0.1879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l" for="ch" forName="Parent1" refType="w" fact="0.048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l" for="ch" forName="Accent7" refType="w" fact="0.8646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l" for="ch" forName="ParentBackground7" refType="w" fact="0.8692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l" for="ch" forName="Child7" refType="w" fact="0.8692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l" for="ch" forName="Accent6" refType="w" fact="0.6967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l" for="ch" forName="ParentBackground6" refType="w" fact="0.7293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l" for="ch" forName="Child6" refType="w" fact="0.7293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l" for="ch" forName="Accent5" refType="w" fact="0.5569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l" for="ch" forName="ParentBackground5" refType="w" fact="0.5894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l" for="ch" forName="Child5" refType="w" fact="0.5894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l" for="ch" forName="Accent4" refType="w" fact="0.417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l" for="ch" forName="ParentBackground4" refType="w" fact="0.4496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l" for="ch" forName="Child4" refType="w" fact="0.4496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l" for="ch" forName="Accent3" refType="w" fact="0.2771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l" for="ch" forName="ParentBackground3" refType="w" fact="0.3097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l" for="ch" forName="Child3" refType="w" fact="0.3097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l" for="ch" forName="Accent2" refType="w" fact="0.1373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l" for="ch" forName="ParentBackground2" refType="w" fact="0.1698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l" for="ch" forName="Child2" refType="w" fact="0.1698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l" for="ch" forName="Accent1" refType="w" fact="-0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l" for="ch" forName="ParentBackground1" refType="w" fact="0.03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l" for="ch" forName="Child1" refType="w" fact="0.03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11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l" for="ch" forName="Parent8" refType="w" fact="0.901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l" for="ch" forName="Parent7" refType="w" fact="0.7783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l" for="ch" forName="Parent6" refType="w" fact="0.6556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l" for="ch" forName="Parent5" refType="w" fact="0.5329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l" for="ch" forName="Parent4" refType="w" fact="0.4102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l" for="ch" forName="Parent3" refType="w" fact="0.287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l" for="ch" forName="Parent2" refType="w" fact="0.1648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l" for="ch" forName="Parent1" refType="w" fact="0.0421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l" for="ch" forName="Accent8" refType="w" fact="0.8813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l" for="ch" forName="ParentBackground8" refType="w" fact="0.8852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l" for="ch" forName="Child8" refType="w" fact="0.8852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l" for="ch" forName="Accent7" refType="w" fact="0.7339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l" for="ch" forName="ParentBackground7" refType="w" fact="0.762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l" for="ch" forName="Child7" refType="w" fact="0.762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l" for="ch" forName="Accent6" refType="w" fact="0.6112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l" for="ch" forName="ParentBackground6" refType="w" fact="0.6398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l" for="ch" forName="Child6" refType="w" fact="0.6398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l" for="ch" forName="Accent5" refType="w" fact="0.488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l" for="ch" forName="ParentBackground5" refType="w" fact="0.5171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l" for="ch" forName="Child5" refType="w" fact="0.5171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l" for="ch" forName="Accent4" refType="w" fact="0.3658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l" for="ch" forName="ParentBackground4" refType="w" fact="0.3944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l" for="ch" forName="Child4" refType="w" fact="0.3944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l" for="ch" forName="Accent3" refType="w" fact="0.2431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l" for="ch" forName="ParentBackground3" refType="w" fact="0.2717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l" for="ch" forName="Child3" refType="w" fact="0.2717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l" for="ch" forName="Accent2" refType="w" fact="0.1204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l" for="ch" forName="ParentBackground2" refType="w" fact="0.149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l" for="ch" forName="Child2" refType="w" fact="0.149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l" for="ch" forName="Accent1" refType="w" fact="-0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l" for="ch" forName="ParentBackground1" refType="w" fact="0.0263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l" for="ch" forName="Child1" refType="w" fact="0.0263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12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l" for="ch" forName="Parent9" refType="w" fact="0.9119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l" for="ch" forName="Parent8" refType="w" fact="0.8026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l" for="ch" forName="Parent7" refType="w" fact="0.6933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l" for="ch" forName="Parent6" refType="w" fact="0.584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l" for="ch" forName="Parent5" refType="w" fact="0.4747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l" for="ch" forName="Parent4" refType="w" fact="0.3654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l" for="ch" forName="Parent3" refType="w" fact="0.2561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l" for="ch" forName="Parent2" refType="w" fact="0.1468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l" for="ch" forName="Parent1" refType="w" fact="0.037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l" for="ch" forName="Accent9" refType="w" fact="0.8942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l" for="ch" forName="ParentBackground9" refType="w" fact="0.8978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l" for="ch" forName="Child9" refType="w" fact="0.8978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l" for="ch" forName="Accent8" refType="w" fact="0.763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l" for="ch" forName="ParentBackground8" refType="w" fact="0.788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l" for="ch" forName="Child8" refType="w" fact="0.788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l" for="ch" forName="Accent7" refType="w" fact="0.6538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l" for="ch" forName="ParentBackground7" refType="w" fact="0.6792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l" for="ch" forName="Child7" refType="w" fact="0.6792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l" for="ch" forName="Accent6" refType="w" fact="0.544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l" for="ch" forName="ParentBackground6" refType="w" fact="0.5699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l" for="ch" forName="Child6" refType="w" fact="0.5699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l" for="ch" forName="Accent5" refType="w" fact="0.4352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l" for="ch" forName="ParentBackground5" refType="w" fact="0.4606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l" for="ch" forName="Child5" refType="w" fact="0.4606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l" for="ch" forName="Accent4" refType="w" fact="0.3259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l" for="ch" forName="ParentBackground4" refType="w" fact="0.3513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l" for="ch" forName="Child4" refType="w" fact="0.3513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l" for="ch" forName="Accent3" refType="w" fact="0.2166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l" for="ch" forName="ParentBackground3" refType="w" fact="0.242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l" for="ch" forName="Child3" refType="w" fact="0.242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l" for="ch" forName="Accent2" refType="w" fact="0.1073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l" for="ch" forName="ParentBackground2" refType="w" fact="0.1327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l" for="ch" forName="Child2" refType="w" fact="0.1327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l" for="ch" forName="Accent1" refType="w" fact="-0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l" for="ch" forName="ParentBackground1" refType="w" fact="0.0234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l" for="ch" forName="Child1" refType="w" fact="0.0234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13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l" for="ch" forName="Parent10" refType="w" fact="0.920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l" for="ch" forName="Parent9" refType="w" fact="0.822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l" for="ch" forName="Parent8" refType="w" fact="0.723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l" for="ch" forName="Parent7" refType="w" fact="0.62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l" for="ch" forName="Parent6" refType="w" fact="0.5264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l" for="ch" forName="Parent5" refType="w" fact="0.4279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l" for="ch" forName="Parent4" refType="w" fact="0.3294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l" for="ch" forName="Parent3" refType="w" fact="0.2309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l" for="ch" forName="Parent2" refType="w" fact="0.1324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l" for="ch" forName="Parent1" refType="w" fact="0.0338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l" for="ch" forName="Accent10" refType="w" fact="0.9047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l" for="ch" forName="ParentBackground10" refType="w" fact="0.9078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l" for="ch" forName="Child10" refType="w" fact="0.9078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l" for="ch" forName="Accent9" refType="w" fact="0.7864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l" for="ch" forName="ParentBackground9" refType="w" fact="0.8093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l" for="ch" forName="Child9" refType="w" fact="0.8093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l" for="ch" forName="Accent8" refType="w" fact="0.6879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l" for="ch" forName="ParentBackground8" refType="w" fact="0.7108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l" for="ch" forName="Child8" refType="w" fact="0.7108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l" for="ch" forName="Accent7" refType="w" fact="0.5893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l" for="ch" forName="ParentBackground7" refType="w" fact="0.6123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l" for="ch" forName="Child7" refType="w" fact="0.6123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l" for="ch" forName="Accent6" refType="w" fact="0.4908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l" for="ch" forName="ParentBackground6" refType="w" fact="0.5137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l" for="ch" forName="Child6" refType="w" fact="0.5137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l" for="ch" forName="Accent5" refType="w" fact="0.3923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l" for="ch" forName="ParentBackground5" refType="w" fact="0.4152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l" for="ch" forName="Child5" refType="w" fact="0.4152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l" for="ch" forName="Accent4" refType="w" fact="0.2938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l" for="ch" forName="ParentBackground4" refType="w" fact="0.3167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l" for="ch" forName="Child4" refType="w" fact="0.3167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l" for="ch" forName="Accent3" refType="w" fact="0.1952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l" for="ch" forName="ParentBackground3" refType="w" fact="0.2182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l" for="ch" forName="Child3" refType="w" fact="0.2182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l" for="ch" forName="Accent2" refType="w" fact="0.0967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l" for="ch" forName="ParentBackground2" refType="w" fact="0.1196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l" for="ch" forName="Child2" refType="w" fact="0.1196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l" for="ch" forName="Accent1" refType="w" fact="-0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l" for="ch" forName="ParentBackground1" refType="w" fact="0.0211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l" for="ch" forName="Child1" refType="w" fact="0.0211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14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l" for="ch" forName="Parent11" refType="w" fact="0.9277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l" for="ch" forName="Parent10" refType="w" fact="0.838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l" for="ch" forName="Parent9" refType="w" fact="0.7483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l" for="ch" forName="Parent8" refType="w" fact="0.6586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l" for="ch" forName="Parent7" refType="w" fact="0.5689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l" for="ch" forName="Parent6" refType="w" fact="0.4792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l" for="ch" forName="Parent5" refType="w" fact="0.389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l" for="ch" forName="Parent4" refType="w" fact="0.2999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l" for="ch" forName="Parent3" refType="w" fact="0.2102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l" for="ch" forName="Parent2" refType="w" fact="0.120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l" for="ch" forName="Parent1" refType="w" fact="0.0308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l" for="ch" forName="Accent11" refType="w" fact="0.9132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l" for="ch" forName="ParentBackground11" refType="w" fact="0.9161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l" for="ch" forName="Child11" refType="w" fact="0.9161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l" for="ch" forName="Accent10" refType="w" fact="0.805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l" for="ch" forName="ParentBackground10" refType="w" fact="0.8264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l" for="ch" forName="Child10" refType="w" fact="0.8264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l" for="ch" forName="Accent9" refType="w" fact="0.7158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l" for="ch" forName="ParentBackground9" refType="w" fact="0.7367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l" for="ch" forName="Child9" refType="w" fact="0.7367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l" for="ch" forName="Accent8" refType="w" fact="0.6261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l" for="ch" forName="ParentBackground8" refType="w" fact="0.647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l" for="ch" forName="Child8" refType="w" fact="0.647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l" for="ch" forName="Accent7" refType="w" fact="0.5364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l" for="ch" forName="ParentBackground7" refType="w" fact="0.5573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l" for="ch" forName="Child7" refType="w" fact="0.5573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l" for="ch" forName="Accent6" refType="w" fact="0.4467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l" for="ch" forName="ParentBackground6" refType="w" fact="0.4677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l" for="ch" forName="Child6" refType="w" fact="0.4677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l" for="ch" forName="Accent5" refType="w" fact="0.3571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l" for="ch" forName="ParentBackground5" refType="w" fact="0.378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l" for="ch" forName="Child5" refType="w" fact="0.378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l" for="ch" forName="Accent4" refType="w" fact="0.2674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l" for="ch" forName="ParentBackground4" refType="w" fact="0.2883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l" for="ch" forName="Child4" refType="w" fact="0.2883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l" for="ch" forName="Accent3" refType="w" fact="0.1777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l" for="ch" forName="ParentBackground3" refType="w" fact="0.1986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l" for="ch" forName="Child3" refType="w" fact="0.1986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l" for="ch" forName="Accent2" refType="w" fact="0.088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l" for="ch" forName="ParentBackground2" refType="w" fact="0.1089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l" for="ch" forName="Child2" refType="w" fact="0.1089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l" for="ch" forName="Accent1" refType="w" fact="-0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l" for="ch" forName="ParentBackground1" refType="w" fact="0.0192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l" for="ch" forName="Child1" refType="w" fact="0.0192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if>
      <dgm:else name="Name15">
        <dgm:choose name="Name16">
          <dgm:if name="Name17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18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r" for="ch" forName="Parent2" refType="w" fact="0.3751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r" for="ch" forName="Parent1" refType="w" fact="0.8403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r" for="ch" forName="Accent2" refType="w" fact="0.4502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r" for="ch" forName="ParentBackground2" refType="w" fact="0.4352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r" for="ch" forName="Child2" refType="w" fact="0.4352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r" for="ch" forName="Accent1" refType="w" fact="1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r" for="ch" forName="ParentBackground1" refType="w" fact="0.9003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r" for="ch" forName="Child1" refType="w" fact="0.9003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19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Parent3" refType="w" fact="0.256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r" for="ch" forName="Parent2" refType="w" fact="0.573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r" for="ch" forName="Parent1" refType="w" fact="0.891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r" for="ch" forName="Accent3" refType="w" fact="0.3072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r" for="ch" forName="ParentBackground3" refType="w" fact="0.297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r" for="ch" forName="Child3" refType="w" fact="0.297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r" for="ch" forName="Accent2" refType="w" fact="0.6878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r" for="ch" forName="ParentBackground2" refType="w" fact="0.614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r" for="ch" forName="Child2" refType="w" fact="0.614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r" for="ch" forName="Accent1" refType="w" fact="1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r" for="ch" forName="ParentBackground1" refType="w" fact="0.932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r" for="ch" forName="Child1" refType="w" fact="0.932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20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Parent4" refType="w" fact="0.1943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r" for="ch" forName="Parent3" refType="w" fact="0.4353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r" for="ch" forName="Parent2" refType="w" fact="0.6763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r" for="ch" forName="Parent1" refType="w" fact="0.9173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r" for="ch" forName="Accent4" refType="w" fact="0.2332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r" for="ch" forName="ParentBackground4" refType="w" fact="0.2254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r" for="ch" forName="Child4" refType="w" fact="0.2254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r" for="ch" forName="Accent3" refType="w" fact="0.523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r" for="ch" forName="ParentBackground3" refType="w" fact="0.4664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r" for="ch" forName="Child3" refType="w" fact="0.4664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r" for="ch" forName="Accent2" refType="w" fact="0.763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r" for="ch" forName="ParentBackground2" refType="w" fact="0.7074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r" for="ch" forName="Child2" refType="w" fact="0.7074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r" for="ch" forName="Accent1" refType="w" fact="1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r" for="ch" forName="ParentBackground1" refType="w" fact="0.9484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r" for="ch" forName="Child1" refType="w" fact="0.9484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21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Parent5" refType="w" fact="0.1566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r" for="ch" forName="Parent4" refType="w" fact="0.3508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r" for="ch" forName="Parent3" refType="w" fact="0.54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r" for="ch" forName="Parent2" refType="w" fact="0.7391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r" for="ch" forName="Parent1" refType="w" fact="0.9333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r" for="ch" forName="Accent5" refType="w" fact="0.1879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r" for="ch" forName="ParentBackground5" refType="w" fact="0.1817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r" for="ch" forName="Child5" refType="w" fact="0.1817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r" for="ch" forName="Accent4" refType="w" fact="0.4211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r" for="ch" forName="ParentBackground4" refType="w" fact="0.3758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r" for="ch" forName="Child4" refType="w" fact="0.3758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r" for="ch" forName="Accent3" refType="w" fact="0.6152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r" for="ch" forName="ParentBackground3" refType="w" fact="0.57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r" for="ch" forName="Child3" refType="w" fact="0.57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r" for="ch" forName="Accent2" refType="w" fact="0.8094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r" for="ch" forName="ParentBackground2" refType="w" fact="0.7642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r" for="ch" forName="Child2" refType="w" fact="0.7642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r" for="ch" forName="Accent1" refType="w" fact="1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r" for="ch" forName="ParentBackground1" refType="w" fact="0.9584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r" for="ch" forName="Child1" refType="w" fact="0.9584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22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r" for="ch" forName="Parent6" refType="w" fact="0.1311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r" for="ch" forName="Parent5" refType="w" fact="0.2937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r" for="ch" forName="Parent4" refType="w" fact="0.4563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r" for="ch" forName="Parent3" refType="w" fact="0.619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r" for="ch" forName="Parent2" refType="w" fact="0.7816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r" for="ch" forName="Parent1" refType="w" fact="0.9442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r" for="ch" forName="Accent6" refType="w" fact="0.1574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r" for="ch" forName="ParentBackground6" refType="w" fact="0.1521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r" for="ch" forName="Child6" refType="w" fact="0.1521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r" for="ch" forName="Accent5" refType="w" fact="0.3526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r" for="ch" forName="ParentBackground5" refType="w" fact="0.3147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r" for="ch" forName="Child5" refType="w" fact="0.3147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r" for="ch" forName="Accent4" refType="w" fact="0.5152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r" for="ch" forName="ParentBackground4" refType="w" fact="0.4773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r" for="ch" forName="Child4" refType="w" fact="0.4773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r" for="ch" forName="Accent3" refType="w" fact="0.6778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r" for="ch" forName="ParentBackground3" refType="w" fact="0.6399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r" for="ch" forName="Child3" refType="w" fact="0.6399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r" for="ch" forName="Accent2" refType="w" fact="0.8404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r" for="ch" forName="ParentBackground2" refType="w" fact="0.802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r" for="ch" forName="Child2" refType="w" fact="0.802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r" for="ch" forName="Accent1" refType="w" fact="1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r" for="ch" forName="ParentBackground1" refType="w" fact="0.9652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r" for="ch" forName="Child1" refType="w" fact="0.9652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23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r" for="ch" forName="Parent7" refType="w" fact="0.1128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r" for="ch" forName="Parent6" refType="w" fact="0.2527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r" for="ch" forName="Parent5" refType="w" fact="0.392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r" for="ch" forName="Parent4" refType="w" fact="0.5324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r" for="ch" forName="Parent3" refType="w" fact="0.6723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r" for="ch" forName="Parent2" refType="w" fact="0.8121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r" for="ch" forName="Parent1" refType="w" fact="0.952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r" for="ch" forName="Accent7" refType="w" fact="0.1354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r" for="ch" forName="ParentBackground7" refType="w" fact="0.1308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r" for="ch" forName="Child7" refType="w" fact="0.1308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r" for="ch" forName="Accent6" refType="w" fact="0.3033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r" for="ch" forName="ParentBackground6" refType="w" fact="0.2707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r" for="ch" forName="Child6" refType="w" fact="0.2707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r" for="ch" forName="Accent5" refType="w" fact="0.4431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r" for="ch" forName="ParentBackground5" refType="w" fact="0.4106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r" for="ch" forName="Child5" refType="w" fact="0.4106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r" for="ch" forName="Accent4" refType="w" fact="0.583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r" for="ch" forName="ParentBackground4" refType="w" fact="0.5504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r" for="ch" forName="Child4" refType="w" fact="0.5504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r" for="ch" forName="Accent3" refType="w" fact="0.7229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r" for="ch" forName="ParentBackground3" refType="w" fact="0.6903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r" for="ch" forName="Child3" refType="w" fact="0.6903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r" for="ch" forName="Accent2" refType="w" fact="0.8627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r" for="ch" forName="ParentBackground2" refType="w" fact="0.8302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r" for="ch" forName="Child2" refType="w" fact="0.8302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r" for="ch" forName="Accent1" refType="w" fact="1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r" for="ch" forName="ParentBackground1" refType="w" fact="0.97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r" for="ch" forName="Child1" refType="w" fact="0.97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24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r" for="ch" forName="Parent8" refType="w" fact="0.099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r" for="ch" forName="Parent7" refType="w" fact="0.2217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r" for="ch" forName="Parent6" refType="w" fact="0.3444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r" for="ch" forName="Parent5" refType="w" fact="0.4671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r" for="ch" forName="Parent4" refType="w" fact="0.5898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r" for="ch" forName="Parent3" refType="w" fact="0.712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r" for="ch" forName="Parent2" refType="w" fact="0.8352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r" for="ch" forName="Parent1" refType="w" fact="0.9579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r" for="ch" forName="Accent8" refType="w" fact="0.1187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r" for="ch" forName="ParentBackground8" refType="w" fact="0.1148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r" for="ch" forName="Child8" refType="w" fact="0.1148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r" for="ch" forName="Accent7" refType="w" fact="0.2661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r" for="ch" forName="ParentBackground7" refType="w" fact="0.237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r" for="ch" forName="Child7" refType="w" fact="0.237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r" for="ch" forName="Accent6" refType="w" fact="0.3888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r" for="ch" forName="ParentBackground6" refType="w" fact="0.3602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r" for="ch" forName="Child6" refType="w" fact="0.3602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r" for="ch" forName="Accent5" refType="w" fact="0.511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r" for="ch" forName="ParentBackground5" refType="w" fact="0.4829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r" for="ch" forName="Child5" refType="w" fact="0.4829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r" for="ch" forName="Accent4" refType="w" fact="0.6342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r" for="ch" forName="ParentBackground4" refType="w" fact="0.6056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r" for="ch" forName="Child4" refType="w" fact="0.6056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r" for="ch" forName="Accent3" refType="w" fact="0.7569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r" for="ch" forName="ParentBackground3" refType="w" fact="0.7283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r" for="ch" forName="Child3" refType="w" fact="0.7283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r" for="ch" forName="Accent2" refType="w" fact="0.8796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r" for="ch" forName="ParentBackground2" refType="w" fact="0.851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r" for="ch" forName="Child2" refType="w" fact="0.851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r" for="ch" forName="Accent1" refType="w" fact="1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r" for="ch" forName="ParentBackground1" refType="w" fact="0.9737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r" for="ch" forName="Child1" refType="w" fact="0.9737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25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r" for="ch" forName="Parent9" refType="w" fact="0.0881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r" for="ch" forName="Parent8" refType="w" fact="0.1974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r" for="ch" forName="Parent7" refType="w" fact="0.3067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r" for="ch" forName="Parent6" refType="w" fact="0.416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r" for="ch" forName="Parent5" refType="w" fact="0.5253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r" for="ch" forName="Parent4" refType="w" fact="0.6346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r" for="ch" forName="Parent3" refType="w" fact="0.7439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r" for="ch" forName="Parent2" refType="w" fact="0.8532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r" for="ch" forName="Parent1" refType="w" fact="0.962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r" for="ch" forName="Accent9" refType="w" fact="0.1058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r" for="ch" forName="ParentBackground9" refType="w" fact="0.1022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r" for="ch" forName="Child9" refType="w" fact="0.1022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r" for="ch" forName="Accent8" refType="w" fact="0.237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r" for="ch" forName="ParentBackground8" refType="w" fact="0.211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r" for="ch" forName="Child8" refType="w" fact="0.211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r" for="ch" forName="Accent7" refType="w" fact="0.3462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r" for="ch" forName="ParentBackground7" refType="w" fact="0.3208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r" for="ch" forName="Child7" refType="w" fact="0.3208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r" for="ch" forName="Accent6" refType="w" fact="0.455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r" for="ch" forName="ParentBackground6" refType="w" fact="0.4301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r" for="ch" forName="Child6" refType="w" fact="0.4301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r" for="ch" forName="Accent5" refType="w" fact="0.5648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r" for="ch" forName="ParentBackground5" refType="w" fact="0.5394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r" for="ch" forName="Child5" refType="w" fact="0.5394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r" for="ch" forName="Accent4" refType="w" fact="0.6741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r" for="ch" forName="ParentBackground4" refType="w" fact="0.6487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r" for="ch" forName="Child4" refType="w" fact="0.6487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r" for="ch" forName="Accent3" refType="w" fact="0.7834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r" for="ch" forName="ParentBackground3" refType="w" fact="0.758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r" for="ch" forName="Child3" refType="w" fact="0.758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r" for="ch" forName="Accent2" refType="w" fact="0.8927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r" for="ch" forName="ParentBackground2" refType="w" fact="0.8673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r" for="ch" forName="Child2" refType="w" fact="0.8673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r" for="ch" forName="Accent1" refType="w" fact="1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r" for="ch" forName="ParentBackground1" refType="w" fact="0.9765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r" for="ch" forName="Child1" refType="w" fact="0.9765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26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r" for="ch" forName="Parent10" refType="w" fact="0.079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r" for="ch" forName="Parent9" refType="w" fact="0.178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r" for="ch" forName="Parent8" refType="w" fact="0.276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r" for="ch" forName="Parent7" refType="w" fact="0.37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r" for="ch" forName="Parent6" refType="w" fact="0.4736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r" for="ch" forName="Parent5" refType="w" fact="0.5721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r" for="ch" forName="Parent4" refType="w" fact="0.6706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r" for="ch" forName="Parent3" refType="w" fact="0.7691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r" for="ch" forName="Parent2" refType="w" fact="0.8676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r" for="ch" forName="Parent1" refType="w" fact="0.9662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r" for="ch" forName="Accent10" refType="w" fact="0.0953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r" for="ch" forName="ParentBackground10" refType="w" fact="0.0922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r" for="ch" forName="Child10" refType="w" fact="0.0922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r" for="ch" forName="Accent9" refType="w" fact="0.2136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r" for="ch" forName="ParentBackground9" refType="w" fact="0.1907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r" for="ch" forName="Child9" refType="w" fact="0.1907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r" for="ch" forName="Accent8" refType="w" fact="0.3121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r" for="ch" forName="ParentBackground8" refType="w" fact="0.2892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r" for="ch" forName="Child8" refType="w" fact="0.2892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r" for="ch" forName="Accent7" refType="w" fact="0.4107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r" for="ch" forName="ParentBackground7" refType="w" fact="0.3877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r" for="ch" forName="Child7" refType="w" fact="0.3877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r" for="ch" forName="Accent6" refType="w" fact="0.5092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r" for="ch" forName="ParentBackground6" refType="w" fact="0.4863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r" for="ch" forName="Child6" refType="w" fact="0.4863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r" for="ch" forName="Accent5" refType="w" fact="0.6077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r" for="ch" forName="ParentBackground5" refType="w" fact="0.5848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r" for="ch" forName="Child5" refType="w" fact="0.5848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r" for="ch" forName="Accent4" refType="w" fact="0.7062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r" for="ch" forName="ParentBackground4" refType="w" fact="0.6833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r" for="ch" forName="Child4" refType="w" fact="0.6833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r" for="ch" forName="Accent3" refType="w" fact="0.8048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r" for="ch" forName="ParentBackground3" refType="w" fact="0.7818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r" for="ch" forName="Child3" refType="w" fact="0.7818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r" for="ch" forName="Accent2" refType="w" fact="0.9033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r" for="ch" forName="ParentBackground2" refType="w" fact="0.8804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r" for="ch" forName="Child2" refType="w" fact="0.8804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r" for="ch" forName="Accent1" refType="w" fact="1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r" for="ch" forName="ParentBackground1" refType="w" fact="0.9789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r" for="ch" forName="Child1" refType="w" fact="0.9789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27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r" for="ch" forName="Parent11" refType="w" fact="0.0723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r" for="ch" forName="Parent10" refType="w" fact="0.162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r" for="ch" forName="Parent9" refType="w" fact="0.2517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r" for="ch" forName="Parent8" refType="w" fact="0.3414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r" for="ch" forName="Parent7" refType="w" fact="0.4311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r" for="ch" forName="Parent6" refType="w" fact="0.5208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r" for="ch" forName="Parent5" refType="w" fact="0.610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r" for="ch" forName="Parent4" refType="w" fact="0.7001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r" for="ch" forName="Parent3" refType="w" fact="0.7898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r" for="ch" forName="Parent2" refType="w" fact="0.879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r" for="ch" forName="Parent1" refType="w" fact="0.9692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r" for="ch" forName="Accent11" refType="w" fact="0.0868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r" for="ch" forName="ParentBackground11" refType="w" fact="0.0839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r" for="ch" forName="Child11" refType="w" fact="0.0839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r" for="ch" forName="Accent10" refType="w" fact="0.194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r" for="ch" forName="ParentBackground10" refType="w" fact="0.1736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r" for="ch" forName="Child10" refType="w" fact="0.1736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r" for="ch" forName="Accent9" refType="w" fact="0.2842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r" for="ch" forName="ParentBackground9" refType="w" fact="0.2633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r" for="ch" forName="Child9" refType="w" fact="0.2633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r" for="ch" forName="Accent8" refType="w" fact="0.3739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r" for="ch" forName="ParentBackground8" refType="w" fact="0.353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r" for="ch" forName="Child8" refType="w" fact="0.353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r" for="ch" forName="Accent7" refType="w" fact="0.4636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r" for="ch" forName="ParentBackground7" refType="w" fact="0.4427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r" for="ch" forName="Child7" refType="w" fact="0.4427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r" for="ch" forName="Accent6" refType="w" fact="0.5533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r" for="ch" forName="ParentBackground6" refType="w" fact="0.5323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r" for="ch" forName="Child6" refType="w" fact="0.5323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r" for="ch" forName="Accent5" refType="w" fact="0.6429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r" for="ch" forName="ParentBackground5" refType="w" fact="0.622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r" for="ch" forName="Child5" refType="w" fact="0.622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r" for="ch" forName="Accent4" refType="w" fact="0.7326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r" for="ch" forName="ParentBackground4" refType="w" fact="0.7117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r" for="ch" forName="Child4" refType="w" fact="0.7117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r" for="ch" forName="Accent3" refType="w" fact="0.8223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r" for="ch" forName="ParentBackground3" refType="w" fact="0.8014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r" for="ch" forName="Child3" refType="w" fact="0.8014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r" for="ch" forName="Accent2" refType="w" fact="0.912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r" for="ch" forName="ParentBackground2" refType="w" fact="0.8911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r" for="ch" forName="Child2" refType="w" fact="0.8911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r" for="ch" forName="Accent1" refType="w" fact="1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r" for="ch" forName="ParentBackground1" refType="w" fact="0.9808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r" for="ch" forName="Child1" refType="w" fact="0.9808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8">
            <dgm:if name="Name29" axis="followSib" ptType="node" func="cnt" op="equ" val="0">
              <dgm:shape xmlns:r="http://schemas.openxmlformats.org/officeDocument/2006/relationships" type="ellipse" r:blip="">
                <dgm:adjLst/>
              </dgm:shape>
            </dgm:if>
            <dgm:else name="Name30">
              <dgm:choose name="Name31">
                <dgm:if name="Name32" axis="precedSib" ptType="node" func="cnt" op="equ" val="10">
                  <dgm:shape xmlns:r="http://schemas.openxmlformats.org/officeDocument/2006/relationships" type="ellipse" r:blip="">
                    <dgm:adjLst/>
                  </dgm:shape>
                </dgm:if>
                <dgm:else name="Name33">
                  <dgm:choose name="Name34">
                    <dgm:if name="Name35" func="var" arg="dir" op="equ" val="norm">
                      <dgm:shape xmlns:r="http://schemas.openxmlformats.org/officeDocument/2006/relationships" rot="45" type="teardrop" r:blip="">
                        <dgm:adjLst>
                          <dgm:adj idx="1" val="1"/>
                        </dgm:adjLst>
                      </dgm:shape>
                    </dgm:if>
                    <dgm:else name="Name36">
                      <dgm:shape xmlns:r="http://schemas.openxmlformats.org/officeDocument/2006/relationships" rot="225" type="teardrop" r:blip="">
                        <dgm:adjLst>
                          <dgm:adj idx="1" val="1"/>
                        </dgm:adjLst>
                      </dgm:shape>
                    </dgm:else>
                  </dgm:choose>
                </dgm:else>
              </dgm:choose>
            </dgm:else>
          </dgm:choose>
          <dgm:presOf/>
        </dgm:layoutNode>
      </dgm:forEach>
      <dgm:forEach name="parentBackgroundRepeat" axis="self">
        <dgm:layoutNode name="ParentBackground" styleLbl="fgAcc1">
          <dgm:alg type="sp"/>
          <dgm:shape xmlns:r="http://schemas.openxmlformats.org/officeDocument/2006/relationships" type="ellipse" r:blip="">
            <dgm:adjLst/>
          </dgm:shape>
          <dgm:presOf axis="self" ptType="node"/>
        </dgm:layoutNode>
      </dgm:forEach>
    </dgm:forEach>
    <dgm:forEach name="Name37" axis="ch" ptType="node" st="11" cnt="1"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38" ref="accentRepeat"/>
      </dgm:layoutNode>
      <dgm:layoutNode name="ParentBackground11">
        <dgm:alg type="sp"/>
        <dgm:shape xmlns:r="http://schemas.openxmlformats.org/officeDocument/2006/relationships" r:blip="">
          <dgm:adjLst/>
        </dgm:shape>
        <dgm:presOf/>
        <dgm:forEach name="Name39" ref="parentBackgroundRepeat"/>
      </dgm:layoutNode>
      <dgm:choose name="Name40">
        <dgm:if name="Name41" axis="ch" ptType="node" func="cnt" op="gte" val="1">
          <dgm:layoutNode name="Child1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2"/>
      </dgm:choose>
      <dgm:layoutNode name="Parent1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3" axis="ch" ptType="node" st="10" cnt="1"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44" ref="accentRepeat"/>
      </dgm:layoutNode>
      <dgm:layoutNode name="ParentBackground10">
        <dgm:alg type="sp"/>
        <dgm:shape xmlns:r="http://schemas.openxmlformats.org/officeDocument/2006/relationships" r:blip="">
          <dgm:adjLst/>
        </dgm:shape>
        <dgm:presOf/>
        <dgm:forEach name="Name45" ref="parentBackgroundRepeat"/>
      </dgm:layoutNode>
      <dgm:choose name="Name46">
        <dgm:if name="Name47" axis="ch" ptType="node" func="cnt" op="gte" val="1">
          <dgm:layoutNode name="Child10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8"/>
      </dgm:choose>
      <dgm:layoutNode name="Parent10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9" axis="ch" ptType="node" st="9" cnt="1"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ParentBackground9">
        <dgm:alg type="sp"/>
        <dgm:shape xmlns:r="http://schemas.openxmlformats.org/officeDocument/2006/relationships" r:blip="">
          <dgm:adjLst/>
        </dgm:shape>
        <dgm:presOf/>
        <dgm:forEach name="Name51" ref="parentBackgroundRepeat"/>
      </dgm:layoutNode>
      <dgm:choose name="Name52">
        <dgm:if name="Name53" axis="ch" ptType="node" func="cnt" op="gte" val="1">
          <dgm:layoutNode name="Child9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4"/>
      </dgm:choose>
      <dgm:layoutNode name="Parent9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55" axis="ch" ptType="node" st="8" cnt="1"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56" ref="accentRepeat"/>
      </dgm:layoutNode>
      <dgm:layoutNode name="ParentBackground8">
        <dgm:alg type="sp"/>
        <dgm:shape xmlns:r="http://schemas.openxmlformats.org/officeDocument/2006/relationships" r:blip="">
          <dgm:adjLst/>
        </dgm:shape>
        <dgm:presOf/>
        <dgm:forEach name="Name57" ref="parentBackgroundRepeat"/>
      </dgm:layoutNode>
      <dgm:choose name="Name58">
        <dgm:if name="Name59" axis="ch" ptType="node" func="cnt" op="gte" val="1">
          <dgm:layoutNode name="Child8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0"/>
      </dgm:choose>
      <dgm:layoutNode name="Parent8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1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62" ref="accentRepeat"/>
      </dgm:layoutNode>
      <dgm:layoutNode name="ParentBackground7">
        <dgm:alg type="sp"/>
        <dgm:shape xmlns:r="http://schemas.openxmlformats.org/officeDocument/2006/relationships" r:blip="">
          <dgm:adjLst/>
        </dgm:shape>
        <dgm:presOf/>
        <dgm:forEach name="Name63" ref="parentBackgroundRepeat"/>
      </dgm:layoutNode>
      <dgm:choose name="Name64">
        <dgm:if name="Name65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6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68" ref="accentRepeat"/>
      </dgm:layoutNode>
      <dgm:layoutNode name="ParentBackground6">
        <dgm:alg type="sp"/>
        <dgm:shape xmlns:r="http://schemas.openxmlformats.org/officeDocument/2006/relationships" r:blip="">
          <dgm:adjLst/>
        </dgm:shape>
        <dgm:presOf/>
        <dgm:forEach name="Name69" ref="parentBackgroundRepeat"/>
      </dgm:layoutNode>
      <dgm:choose name="Name70">
        <dgm:if name="Name71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3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74" ref="accentRepeat"/>
      </dgm:layoutNode>
      <dgm:layoutNode name="ParentBackground5">
        <dgm:alg type="sp"/>
        <dgm:shape xmlns:r="http://schemas.openxmlformats.org/officeDocument/2006/relationships" r:blip="">
          <dgm:adjLst/>
        </dgm:shape>
        <dgm:presOf/>
        <dgm:forEach name="Name75" ref="parentBackgroundRepeat"/>
      </dgm:layoutNode>
      <dgm:choose name="Name76">
        <dgm:if name="Name77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8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9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80" ref="accentRepeat"/>
      </dgm:layoutNode>
      <dgm:layoutNode name="ParentBackground4">
        <dgm:alg type="sp"/>
        <dgm:shape xmlns:r="http://schemas.openxmlformats.org/officeDocument/2006/relationships" r:blip="">
          <dgm:adjLst/>
        </dgm:shape>
        <dgm:presOf/>
        <dgm:forEach name="Name81" ref="parentBackgroundRepeat"/>
      </dgm:layoutNode>
      <dgm:choose name="Name82">
        <dgm:if name="Name8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layoutNode name="ParentBackground3">
        <dgm:alg type="sp"/>
        <dgm:shape xmlns:r="http://schemas.openxmlformats.org/officeDocument/2006/relationships" r:blip="">
          <dgm:adjLst/>
        </dgm:shape>
        <dgm:presOf/>
        <dgm:forEach name="Name87" ref="parentBackgroundRepeat"/>
      </dgm:layoutNode>
      <dgm:choose name="Name88">
        <dgm:if name="Name89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0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1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92" ref="accentRepeat"/>
      </dgm:layoutNode>
      <dgm:layoutNode name="ParentBackground2" styleLbl="fgAcc1">
        <dgm:alg type="sp"/>
        <dgm:shape xmlns:r="http://schemas.openxmlformats.org/officeDocument/2006/relationships" r:blip="">
          <dgm:adjLst/>
        </dgm:shape>
        <dgm:presOf/>
        <dgm:forEach name="Name93" ref="parentBackgroundRepeat"/>
      </dgm:layoutNode>
      <dgm:choose name="Name94">
        <dgm:if name="Name95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6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7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98" ref="accentRepeat"/>
      </dgm:layoutNode>
      <dgm:layoutNode name="ParentBackground1">
        <dgm:alg type="sp"/>
        <dgm:shape xmlns:r="http://schemas.openxmlformats.org/officeDocument/2006/relationships" r:blip="">
          <dgm:adjLst/>
        </dgm:shape>
        <dgm:presOf/>
        <dgm:forEach name="Name99" ref="parentBackgroundRepeat"/>
      </dgm:layoutNode>
      <dgm:choose name="Name100">
        <dgm:if name="Name101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102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1/layout/CircleProcess">
  <dgm:title val="Circle Process"/>
  <dgm:desc val="Use to show sequential steps in a process. Limited to eleven Level 1 shapes with an unlimited number of Level 2 shapes. Works best with small amounts of text. Unused text does not appear, but remains available if you switch layouts."/>
  <dgm:catLst>
    <dgm:cat type="process" pri="8500"/>
    <dgm:cat type="officeonline" pri="85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11"/>
      <dgm:chPref val="1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5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Parent2" refType="w" fact="0.6249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l" for="ch" forName="Parent1" refType="w" fact="0.1597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l" for="ch" forName="Accent2" refType="w" fact="0.5498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l" for="ch" forName="ParentBackground2" refType="w" fact="0.5648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l" for="ch" forName="Child2" refType="w" fact="0.5648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l" for="ch" forName="Accent1" refType="w" fact="-0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l" for="ch" forName="ParentBackground1" refType="w" fact="0.0997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l" for="ch" forName="Child1" refType="w" fact="0.0997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6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Parent3" refType="w" fact="0.744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l" for="ch" forName="Parent2" refType="w" fact="0.426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l" for="ch" forName="Parent1" refType="w" fact="0.109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l" for="ch" forName="Accent3" refType="w" fact="0.6928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l" for="ch" forName="ParentBackground3" refType="w" fact="0.703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l" for="ch" forName="Child3" refType="w" fact="0.703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l" for="ch" forName="Accent2" refType="w" fact="0.3122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l" for="ch" forName="ParentBackground2" refType="w" fact="0.385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l" for="ch" forName="Child2" refType="w" fact="0.385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l" for="ch" forName="Accent1" refType="w" fact="-0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l" for="ch" forName="ParentBackground1" refType="w" fact="0.068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l" for="ch" forName="Child1" refType="w" fact="0.068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7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Parent4" refType="w" fact="0.8057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l" for="ch" forName="Parent3" refType="w" fact="0.5647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l" for="ch" forName="Parent2" refType="w" fact="0.3237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l" for="ch" forName="Parent1" refType="w" fact="0.0827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l" for="ch" forName="Accent4" refType="w" fact="0.7668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l" for="ch" forName="ParentBackground4" refType="w" fact="0.7746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l" for="ch" forName="Child4" refType="w" fact="0.7746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l" for="ch" forName="Accent3" refType="w" fact="0.476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l" for="ch" forName="ParentBackground3" refType="w" fact="0.5336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l" for="ch" forName="Child3" refType="w" fact="0.5336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l" for="ch" forName="Accent2" refType="w" fact="0.236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l" for="ch" forName="ParentBackground2" refType="w" fact="0.2926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l" for="ch" forName="Child2" refType="w" fact="0.2926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l" for="ch" forName="Accent1" refType="w" fact="-0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l" for="ch" forName="ParentBackground1" refType="w" fact="0.0516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l" for="ch" forName="Child1" refType="w" fact="0.0516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8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Parent5" refType="w" fact="0.8434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l" for="ch" forName="Parent4" refType="w" fact="0.6492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l" for="ch" forName="Parent3" refType="w" fact="0.45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l" for="ch" forName="Parent2" refType="w" fact="0.2609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l" for="ch" forName="Parent1" refType="w" fact="0.0667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l" for="ch" forName="Accent5" refType="w" fact="0.8121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l" for="ch" forName="ParentBackground5" refType="w" fact="0.8183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l" for="ch" forName="Child5" refType="w" fact="0.8183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l" for="ch" forName="Accent4" refType="w" fact="0.5789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l" for="ch" forName="ParentBackground4" refType="w" fact="0.6242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l" for="ch" forName="Child4" refType="w" fact="0.6242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l" for="ch" forName="Accent3" refType="w" fact="0.3848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l" for="ch" forName="ParentBackground3" refType="w" fact="0.43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l" for="ch" forName="Child3" refType="w" fact="0.43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l" for="ch" forName="Accent2" refType="w" fact="0.1906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l" for="ch" forName="ParentBackground2" refType="w" fact="0.2358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l" for="ch" forName="Child2" refType="w" fact="0.2358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l" for="ch" forName="Accent1" refType="w" fact="-0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l" for="ch" forName="ParentBackground1" refType="w" fact="0.0416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l" for="ch" forName="Child1" refType="w" fact="0.0416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9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Parent6" refType="w" fact="0.8689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l" for="ch" forName="Parent5" refType="w" fact="0.7063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l" for="ch" forName="Parent4" refType="w" fact="0.5437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l" for="ch" forName="Parent3" refType="w" fact="0.381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l" for="ch" forName="Parent2" refType="w" fact="0.2184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l" for="ch" forName="Parent1" refType="w" fact="0.0558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l" for="ch" forName="Accent6" refType="w" fact="0.8426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l" for="ch" forName="ParentBackground6" refType="w" fact="0.8479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l" for="ch" forName="Child6" refType="w" fact="0.8479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l" for="ch" forName="Accent5" refType="w" fact="0.6474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l" for="ch" forName="ParentBackground5" refType="w" fact="0.6853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l" for="ch" forName="Child5" refType="w" fact="0.6853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l" for="ch" forName="Accent4" refType="w" fact="0.4848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l" for="ch" forName="ParentBackground4" refType="w" fact="0.5227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l" for="ch" forName="Child4" refType="w" fact="0.5227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l" for="ch" forName="Accent3" refType="w" fact="0.3222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l" for="ch" forName="ParentBackground3" refType="w" fact="0.3601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l" for="ch" forName="Child3" refType="w" fact="0.3601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l" for="ch" forName="Accent2" refType="w" fact="0.1596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l" for="ch" forName="ParentBackground2" refType="w" fact="0.197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l" for="ch" forName="Child2" refType="w" fact="0.197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l" for="ch" forName="Accent1" refType="w" fact="-0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l" for="ch" forName="ParentBackground1" refType="w" fact="0.0348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l" for="ch" forName="Child1" refType="w" fact="0.0348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10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Parent7" refType="w" fact="0.8872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l" for="ch" forName="Parent6" refType="w" fact="0.7473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l" for="ch" forName="Parent5" refType="w" fact="0.607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l" for="ch" forName="Parent4" refType="w" fact="0.4676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l" for="ch" forName="Parent3" refType="w" fact="0.3277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l" for="ch" forName="Parent2" refType="w" fact="0.1879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l" for="ch" forName="Parent1" refType="w" fact="0.048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l" for="ch" forName="Accent7" refType="w" fact="0.8646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l" for="ch" forName="ParentBackground7" refType="w" fact="0.8692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l" for="ch" forName="Child7" refType="w" fact="0.8692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l" for="ch" forName="Accent6" refType="w" fact="0.6967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l" for="ch" forName="ParentBackground6" refType="w" fact="0.7293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l" for="ch" forName="Child6" refType="w" fact="0.7293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l" for="ch" forName="Accent5" refType="w" fact="0.5569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l" for="ch" forName="ParentBackground5" refType="w" fact="0.5894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l" for="ch" forName="Child5" refType="w" fact="0.5894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l" for="ch" forName="Accent4" refType="w" fact="0.417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l" for="ch" forName="ParentBackground4" refType="w" fact="0.4496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l" for="ch" forName="Child4" refType="w" fact="0.4496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l" for="ch" forName="Accent3" refType="w" fact="0.2771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l" for="ch" forName="ParentBackground3" refType="w" fact="0.3097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l" for="ch" forName="Child3" refType="w" fact="0.3097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l" for="ch" forName="Accent2" refType="w" fact="0.1373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l" for="ch" forName="ParentBackground2" refType="w" fact="0.1698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l" for="ch" forName="Child2" refType="w" fact="0.1698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l" for="ch" forName="Accent1" refType="w" fact="-0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l" for="ch" forName="ParentBackground1" refType="w" fact="0.03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l" for="ch" forName="Child1" refType="w" fact="0.03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11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l" for="ch" forName="Parent8" refType="w" fact="0.901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l" for="ch" forName="Parent7" refType="w" fact="0.7783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l" for="ch" forName="Parent6" refType="w" fact="0.6556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l" for="ch" forName="Parent5" refType="w" fact="0.5329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l" for="ch" forName="Parent4" refType="w" fact="0.4102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l" for="ch" forName="Parent3" refType="w" fact="0.287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l" for="ch" forName="Parent2" refType="w" fact="0.1648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l" for="ch" forName="Parent1" refType="w" fact="0.0421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l" for="ch" forName="Accent8" refType="w" fact="0.8813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l" for="ch" forName="ParentBackground8" refType="w" fact="0.8852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l" for="ch" forName="Child8" refType="w" fact="0.8852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l" for="ch" forName="Accent7" refType="w" fact="0.7339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l" for="ch" forName="ParentBackground7" refType="w" fact="0.762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l" for="ch" forName="Child7" refType="w" fact="0.762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l" for="ch" forName="Accent6" refType="w" fact="0.6112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l" for="ch" forName="ParentBackground6" refType="w" fact="0.6398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l" for="ch" forName="Child6" refType="w" fact="0.6398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l" for="ch" forName="Accent5" refType="w" fact="0.488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l" for="ch" forName="ParentBackground5" refType="w" fact="0.5171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l" for="ch" forName="Child5" refType="w" fact="0.5171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l" for="ch" forName="Accent4" refType="w" fact="0.3658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l" for="ch" forName="ParentBackground4" refType="w" fact="0.3944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l" for="ch" forName="Child4" refType="w" fact="0.3944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l" for="ch" forName="Accent3" refType="w" fact="0.2431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l" for="ch" forName="ParentBackground3" refType="w" fact="0.2717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l" for="ch" forName="Child3" refType="w" fact="0.2717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l" for="ch" forName="Accent2" refType="w" fact="0.1204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l" for="ch" forName="ParentBackground2" refType="w" fact="0.149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l" for="ch" forName="Child2" refType="w" fact="0.149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l" for="ch" forName="Accent1" refType="w" fact="-0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l" for="ch" forName="ParentBackground1" refType="w" fact="0.0263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l" for="ch" forName="Child1" refType="w" fact="0.0263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12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l" for="ch" forName="Parent9" refType="w" fact="0.9119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l" for="ch" forName="Parent8" refType="w" fact="0.8026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l" for="ch" forName="Parent7" refType="w" fact="0.6933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l" for="ch" forName="Parent6" refType="w" fact="0.584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l" for="ch" forName="Parent5" refType="w" fact="0.4747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l" for="ch" forName="Parent4" refType="w" fact="0.3654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l" for="ch" forName="Parent3" refType="w" fact="0.2561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l" for="ch" forName="Parent2" refType="w" fact="0.1468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l" for="ch" forName="Parent1" refType="w" fact="0.037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l" for="ch" forName="Accent9" refType="w" fact="0.8942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l" for="ch" forName="ParentBackground9" refType="w" fact="0.8978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l" for="ch" forName="Child9" refType="w" fact="0.8978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l" for="ch" forName="Accent8" refType="w" fact="0.763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l" for="ch" forName="ParentBackground8" refType="w" fact="0.788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l" for="ch" forName="Child8" refType="w" fact="0.788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l" for="ch" forName="Accent7" refType="w" fact="0.6538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l" for="ch" forName="ParentBackground7" refType="w" fact="0.6792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l" for="ch" forName="Child7" refType="w" fact="0.6792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l" for="ch" forName="Accent6" refType="w" fact="0.544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l" for="ch" forName="ParentBackground6" refType="w" fact="0.5699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l" for="ch" forName="Child6" refType="w" fact="0.5699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l" for="ch" forName="Accent5" refType="w" fact="0.4352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l" for="ch" forName="ParentBackground5" refType="w" fact="0.4606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l" for="ch" forName="Child5" refType="w" fact="0.4606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l" for="ch" forName="Accent4" refType="w" fact="0.3259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l" for="ch" forName="ParentBackground4" refType="w" fact="0.3513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l" for="ch" forName="Child4" refType="w" fact="0.3513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l" for="ch" forName="Accent3" refType="w" fact="0.2166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l" for="ch" forName="ParentBackground3" refType="w" fact="0.242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l" for="ch" forName="Child3" refType="w" fact="0.242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l" for="ch" forName="Accent2" refType="w" fact="0.1073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l" for="ch" forName="ParentBackground2" refType="w" fact="0.1327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l" for="ch" forName="Child2" refType="w" fact="0.1327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l" for="ch" forName="Accent1" refType="w" fact="-0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l" for="ch" forName="ParentBackground1" refType="w" fact="0.0234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l" for="ch" forName="Child1" refType="w" fact="0.0234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13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l" for="ch" forName="Parent10" refType="w" fact="0.920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l" for="ch" forName="Parent9" refType="w" fact="0.822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l" for="ch" forName="Parent8" refType="w" fact="0.723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l" for="ch" forName="Parent7" refType="w" fact="0.62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l" for="ch" forName="Parent6" refType="w" fact="0.5264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l" for="ch" forName="Parent5" refType="w" fact="0.4279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l" for="ch" forName="Parent4" refType="w" fact="0.3294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l" for="ch" forName="Parent3" refType="w" fact="0.2309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l" for="ch" forName="Parent2" refType="w" fact="0.1324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l" for="ch" forName="Parent1" refType="w" fact="0.0338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l" for="ch" forName="Accent10" refType="w" fact="0.9047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l" for="ch" forName="ParentBackground10" refType="w" fact="0.9078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l" for="ch" forName="Child10" refType="w" fact="0.9078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l" for="ch" forName="Accent9" refType="w" fact="0.7864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l" for="ch" forName="ParentBackground9" refType="w" fact="0.8093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l" for="ch" forName="Child9" refType="w" fact="0.8093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l" for="ch" forName="Accent8" refType="w" fact="0.6879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l" for="ch" forName="ParentBackground8" refType="w" fact="0.7108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l" for="ch" forName="Child8" refType="w" fact="0.7108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l" for="ch" forName="Accent7" refType="w" fact="0.5893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l" for="ch" forName="ParentBackground7" refType="w" fact="0.6123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l" for="ch" forName="Child7" refType="w" fact="0.6123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l" for="ch" forName="Accent6" refType="w" fact="0.4908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l" for="ch" forName="ParentBackground6" refType="w" fact="0.5137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l" for="ch" forName="Child6" refType="w" fact="0.5137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l" for="ch" forName="Accent5" refType="w" fact="0.3923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l" for="ch" forName="ParentBackground5" refType="w" fact="0.4152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l" for="ch" forName="Child5" refType="w" fact="0.4152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l" for="ch" forName="Accent4" refType="w" fact="0.2938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l" for="ch" forName="ParentBackground4" refType="w" fact="0.3167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l" for="ch" forName="Child4" refType="w" fact="0.3167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l" for="ch" forName="Accent3" refType="w" fact="0.1952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l" for="ch" forName="ParentBackground3" refType="w" fact="0.2182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l" for="ch" forName="Child3" refType="w" fact="0.2182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l" for="ch" forName="Accent2" refType="w" fact="0.0967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l" for="ch" forName="ParentBackground2" refType="w" fact="0.1196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l" for="ch" forName="Child2" refType="w" fact="0.1196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l" for="ch" forName="Accent1" refType="w" fact="-0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l" for="ch" forName="ParentBackground1" refType="w" fact="0.0211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l" for="ch" forName="Child1" refType="w" fact="0.0211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14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l" for="ch" forName="Parent11" refType="w" fact="0.9277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l" for="ch" forName="Parent10" refType="w" fact="0.838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l" for="ch" forName="Parent9" refType="w" fact="0.7483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l" for="ch" forName="Parent8" refType="w" fact="0.6586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l" for="ch" forName="Parent7" refType="w" fact="0.5689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l" for="ch" forName="Parent6" refType="w" fact="0.4792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l" for="ch" forName="Parent5" refType="w" fact="0.389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l" for="ch" forName="Parent4" refType="w" fact="0.2999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l" for="ch" forName="Parent3" refType="w" fact="0.2102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l" for="ch" forName="Parent2" refType="w" fact="0.120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l" for="ch" forName="Parent1" refType="w" fact="0.0308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l" for="ch" forName="Accent11" refType="w" fact="0.9132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l" for="ch" forName="ParentBackground11" refType="w" fact="0.9161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l" for="ch" forName="Child11" refType="w" fact="0.9161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l" for="ch" forName="Accent10" refType="w" fact="0.805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l" for="ch" forName="ParentBackground10" refType="w" fact="0.8264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l" for="ch" forName="Child10" refType="w" fact="0.8264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l" for="ch" forName="Accent9" refType="w" fact="0.7158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l" for="ch" forName="ParentBackground9" refType="w" fact="0.7367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l" for="ch" forName="Child9" refType="w" fact="0.7367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l" for="ch" forName="Accent8" refType="w" fact="0.6261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l" for="ch" forName="ParentBackground8" refType="w" fact="0.647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l" for="ch" forName="Child8" refType="w" fact="0.647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l" for="ch" forName="Accent7" refType="w" fact="0.5364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l" for="ch" forName="ParentBackground7" refType="w" fact="0.5573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l" for="ch" forName="Child7" refType="w" fact="0.5573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l" for="ch" forName="Accent6" refType="w" fact="0.4467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l" for="ch" forName="ParentBackground6" refType="w" fact="0.4677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l" for="ch" forName="Child6" refType="w" fact="0.4677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l" for="ch" forName="Accent5" refType="w" fact="0.3571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l" for="ch" forName="ParentBackground5" refType="w" fact="0.378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l" for="ch" forName="Child5" refType="w" fact="0.378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l" for="ch" forName="Accent4" refType="w" fact="0.2674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l" for="ch" forName="ParentBackground4" refType="w" fact="0.2883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l" for="ch" forName="Child4" refType="w" fact="0.2883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l" for="ch" forName="Accent3" refType="w" fact="0.1777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l" for="ch" forName="ParentBackground3" refType="w" fact="0.1986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l" for="ch" forName="Child3" refType="w" fact="0.1986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l" for="ch" forName="Accent2" refType="w" fact="0.088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l" for="ch" forName="ParentBackground2" refType="w" fact="0.1089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l" for="ch" forName="Child2" refType="w" fact="0.1089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l" for="ch" forName="Accent1" refType="w" fact="-0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l" for="ch" forName="ParentBackground1" refType="w" fact="0.0192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l" for="ch" forName="Child1" refType="w" fact="0.0192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if>
      <dgm:else name="Name15">
        <dgm:choose name="Name16">
          <dgm:if name="Name17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18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r" for="ch" forName="Parent2" refType="w" fact="0.3751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r" for="ch" forName="Parent1" refType="w" fact="0.8403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r" for="ch" forName="Accent2" refType="w" fact="0.4502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r" for="ch" forName="ParentBackground2" refType="w" fact="0.4352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r" for="ch" forName="Child2" refType="w" fact="0.4352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r" for="ch" forName="Accent1" refType="w" fact="1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r" for="ch" forName="ParentBackground1" refType="w" fact="0.9003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r" for="ch" forName="Child1" refType="w" fact="0.9003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19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Parent3" refType="w" fact="0.256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r" for="ch" forName="Parent2" refType="w" fact="0.573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r" for="ch" forName="Parent1" refType="w" fact="0.891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r" for="ch" forName="Accent3" refType="w" fact="0.3072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r" for="ch" forName="ParentBackground3" refType="w" fact="0.297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r" for="ch" forName="Child3" refType="w" fact="0.297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r" for="ch" forName="Accent2" refType="w" fact="0.6878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r" for="ch" forName="ParentBackground2" refType="w" fact="0.614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r" for="ch" forName="Child2" refType="w" fact="0.614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r" for="ch" forName="Accent1" refType="w" fact="1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r" for="ch" forName="ParentBackground1" refType="w" fact="0.932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r" for="ch" forName="Child1" refType="w" fact="0.932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20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Parent4" refType="w" fact="0.1943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r" for="ch" forName="Parent3" refType="w" fact="0.4353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r" for="ch" forName="Parent2" refType="w" fact="0.6763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r" for="ch" forName="Parent1" refType="w" fact="0.9173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r" for="ch" forName="Accent4" refType="w" fact="0.2332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r" for="ch" forName="ParentBackground4" refType="w" fact="0.2254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r" for="ch" forName="Child4" refType="w" fact="0.2254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r" for="ch" forName="Accent3" refType="w" fact="0.523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r" for="ch" forName="ParentBackground3" refType="w" fact="0.4664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r" for="ch" forName="Child3" refType="w" fact="0.4664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r" for="ch" forName="Accent2" refType="w" fact="0.763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r" for="ch" forName="ParentBackground2" refType="w" fact="0.7074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r" for="ch" forName="Child2" refType="w" fact="0.7074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r" for="ch" forName="Accent1" refType="w" fact="1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r" for="ch" forName="ParentBackground1" refType="w" fact="0.9484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r" for="ch" forName="Child1" refType="w" fact="0.9484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21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Parent5" refType="w" fact="0.1566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r" for="ch" forName="Parent4" refType="w" fact="0.3508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r" for="ch" forName="Parent3" refType="w" fact="0.54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r" for="ch" forName="Parent2" refType="w" fact="0.7391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r" for="ch" forName="Parent1" refType="w" fact="0.9333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r" for="ch" forName="Accent5" refType="w" fact="0.1879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r" for="ch" forName="ParentBackground5" refType="w" fact="0.1817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r" for="ch" forName="Child5" refType="w" fact="0.1817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r" for="ch" forName="Accent4" refType="w" fact="0.4211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r" for="ch" forName="ParentBackground4" refType="w" fact="0.3758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r" for="ch" forName="Child4" refType="w" fact="0.3758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r" for="ch" forName="Accent3" refType="w" fact="0.6152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r" for="ch" forName="ParentBackground3" refType="w" fact="0.57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r" for="ch" forName="Child3" refType="w" fact="0.57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r" for="ch" forName="Accent2" refType="w" fact="0.8094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r" for="ch" forName="ParentBackground2" refType="w" fact="0.7642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r" for="ch" forName="Child2" refType="w" fact="0.7642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r" for="ch" forName="Accent1" refType="w" fact="1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r" for="ch" forName="ParentBackground1" refType="w" fact="0.9584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r" for="ch" forName="Child1" refType="w" fact="0.9584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22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r" for="ch" forName="Parent6" refType="w" fact="0.1311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r" for="ch" forName="Parent5" refType="w" fact="0.2937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r" for="ch" forName="Parent4" refType="w" fact="0.4563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r" for="ch" forName="Parent3" refType="w" fact="0.619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r" for="ch" forName="Parent2" refType="w" fact="0.7816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r" for="ch" forName="Parent1" refType="w" fact="0.9442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r" for="ch" forName="Accent6" refType="w" fact="0.1574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r" for="ch" forName="ParentBackground6" refType="w" fact="0.1521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r" for="ch" forName="Child6" refType="w" fact="0.1521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r" for="ch" forName="Accent5" refType="w" fact="0.3526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r" for="ch" forName="ParentBackground5" refType="w" fact="0.3147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r" for="ch" forName="Child5" refType="w" fact="0.3147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r" for="ch" forName="Accent4" refType="w" fact="0.5152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r" for="ch" forName="ParentBackground4" refType="w" fact="0.4773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r" for="ch" forName="Child4" refType="w" fact="0.4773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r" for="ch" forName="Accent3" refType="w" fact="0.6778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r" for="ch" forName="ParentBackground3" refType="w" fact="0.6399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r" for="ch" forName="Child3" refType="w" fact="0.6399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r" for="ch" forName="Accent2" refType="w" fact="0.8404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r" for="ch" forName="ParentBackground2" refType="w" fact="0.802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r" for="ch" forName="Child2" refType="w" fact="0.802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r" for="ch" forName="Accent1" refType="w" fact="1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r" for="ch" forName="ParentBackground1" refType="w" fact="0.9652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r" for="ch" forName="Child1" refType="w" fact="0.9652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23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r" for="ch" forName="Parent7" refType="w" fact="0.1128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r" for="ch" forName="Parent6" refType="w" fact="0.2527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r" for="ch" forName="Parent5" refType="w" fact="0.392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r" for="ch" forName="Parent4" refType="w" fact="0.5324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r" for="ch" forName="Parent3" refType="w" fact="0.6723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r" for="ch" forName="Parent2" refType="w" fact="0.8121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r" for="ch" forName="Parent1" refType="w" fact="0.952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r" for="ch" forName="Accent7" refType="w" fact="0.1354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r" for="ch" forName="ParentBackground7" refType="w" fact="0.1308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r" for="ch" forName="Child7" refType="w" fact="0.1308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r" for="ch" forName="Accent6" refType="w" fact="0.3033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r" for="ch" forName="ParentBackground6" refType="w" fact="0.2707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r" for="ch" forName="Child6" refType="w" fact="0.2707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r" for="ch" forName="Accent5" refType="w" fact="0.4431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r" for="ch" forName="ParentBackground5" refType="w" fact="0.4106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r" for="ch" forName="Child5" refType="w" fact="0.4106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r" for="ch" forName="Accent4" refType="w" fact="0.583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r" for="ch" forName="ParentBackground4" refType="w" fact="0.5504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r" for="ch" forName="Child4" refType="w" fact="0.5504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r" for="ch" forName="Accent3" refType="w" fact="0.7229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r" for="ch" forName="ParentBackground3" refType="w" fact="0.6903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r" for="ch" forName="Child3" refType="w" fact="0.6903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r" for="ch" forName="Accent2" refType="w" fact="0.8627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r" for="ch" forName="ParentBackground2" refType="w" fact="0.8302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r" for="ch" forName="Child2" refType="w" fact="0.8302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r" for="ch" forName="Accent1" refType="w" fact="1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r" for="ch" forName="ParentBackground1" refType="w" fact="0.97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r" for="ch" forName="Child1" refType="w" fact="0.97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24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r" for="ch" forName="Parent8" refType="w" fact="0.099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r" for="ch" forName="Parent7" refType="w" fact="0.2217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r" for="ch" forName="Parent6" refType="w" fact="0.3444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r" for="ch" forName="Parent5" refType="w" fact="0.4671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r" for="ch" forName="Parent4" refType="w" fact="0.5898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r" for="ch" forName="Parent3" refType="w" fact="0.712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r" for="ch" forName="Parent2" refType="w" fact="0.8352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r" for="ch" forName="Parent1" refType="w" fact="0.9579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r" for="ch" forName="Accent8" refType="w" fact="0.1187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r" for="ch" forName="ParentBackground8" refType="w" fact="0.1148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r" for="ch" forName="Child8" refType="w" fact="0.1148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r" for="ch" forName="Accent7" refType="w" fact="0.2661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r" for="ch" forName="ParentBackground7" refType="w" fact="0.237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r" for="ch" forName="Child7" refType="w" fact="0.237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r" for="ch" forName="Accent6" refType="w" fact="0.3888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r" for="ch" forName="ParentBackground6" refType="w" fact="0.3602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r" for="ch" forName="Child6" refType="w" fact="0.3602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r" for="ch" forName="Accent5" refType="w" fact="0.511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r" for="ch" forName="ParentBackground5" refType="w" fact="0.4829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r" for="ch" forName="Child5" refType="w" fact="0.4829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r" for="ch" forName="Accent4" refType="w" fact="0.6342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r" for="ch" forName="ParentBackground4" refType="w" fact="0.6056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r" for="ch" forName="Child4" refType="w" fact="0.6056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r" for="ch" forName="Accent3" refType="w" fact="0.7569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r" for="ch" forName="ParentBackground3" refType="w" fact="0.7283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r" for="ch" forName="Child3" refType="w" fact="0.7283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r" for="ch" forName="Accent2" refType="w" fact="0.8796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r" for="ch" forName="ParentBackground2" refType="w" fact="0.851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r" for="ch" forName="Child2" refType="w" fact="0.851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r" for="ch" forName="Accent1" refType="w" fact="1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r" for="ch" forName="ParentBackground1" refType="w" fact="0.9737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r" for="ch" forName="Child1" refType="w" fact="0.9737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25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r" for="ch" forName="Parent9" refType="w" fact="0.0881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r" for="ch" forName="Parent8" refType="w" fact="0.1974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r" for="ch" forName="Parent7" refType="w" fact="0.3067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r" for="ch" forName="Parent6" refType="w" fact="0.416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r" for="ch" forName="Parent5" refType="w" fact="0.5253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r" for="ch" forName="Parent4" refType="w" fact="0.6346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r" for="ch" forName="Parent3" refType="w" fact="0.7439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r" for="ch" forName="Parent2" refType="w" fact="0.8532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r" for="ch" forName="Parent1" refType="w" fact="0.962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r" for="ch" forName="Accent9" refType="w" fact="0.1058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r" for="ch" forName="ParentBackground9" refType="w" fact="0.1022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r" for="ch" forName="Child9" refType="w" fact="0.1022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r" for="ch" forName="Accent8" refType="w" fact="0.237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r" for="ch" forName="ParentBackground8" refType="w" fact="0.211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r" for="ch" forName="Child8" refType="w" fact="0.211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r" for="ch" forName="Accent7" refType="w" fact="0.3462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r" for="ch" forName="ParentBackground7" refType="w" fact="0.3208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r" for="ch" forName="Child7" refType="w" fact="0.3208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r" for="ch" forName="Accent6" refType="w" fact="0.455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r" for="ch" forName="ParentBackground6" refType="w" fact="0.4301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r" for="ch" forName="Child6" refType="w" fact="0.4301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r" for="ch" forName="Accent5" refType="w" fact="0.5648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r" for="ch" forName="ParentBackground5" refType="w" fact="0.5394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r" for="ch" forName="Child5" refType="w" fact="0.5394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r" for="ch" forName="Accent4" refType="w" fact="0.6741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r" for="ch" forName="ParentBackground4" refType="w" fact="0.6487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r" for="ch" forName="Child4" refType="w" fact="0.6487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r" for="ch" forName="Accent3" refType="w" fact="0.7834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r" for="ch" forName="ParentBackground3" refType="w" fact="0.758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r" for="ch" forName="Child3" refType="w" fact="0.758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r" for="ch" forName="Accent2" refType="w" fact="0.8927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r" for="ch" forName="ParentBackground2" refType="w" fact="0.8673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r" for="ch" forName="Child2" refType="w" fact="0.8673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r" for="ch" forName="Accent1" refType="w" fact="1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r" for="ch" forName="ParentBackground1" refType="w" fact="0.9765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r" for="ch" forName="Child1" refType="w" fact="0.9765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26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r" for="ch" forName="Parent10" refType="w" fact="0.079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r" for="ch" forName="Parent9" refType="w" fact="0.178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r" for="ch" forName="Parent8" refType="w" fact="0.276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r" for="ch" forName="Parent7" refType="w" fact="0.37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r" for="ch" forName="Parent6" refType="w" fact="0.4736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r" for="ch" forName="Parent5" refType="w" fact="0.5721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r" for="ch" forName="Parent4" refType="w" fact="0.6706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r" for="ch" forName="Parent3" refType="w" fact="0.7691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r" for="ch" forName="Parent2" refType="w" fact="0.8676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r" for="ch" forName="Parent1" refType="w" fact="0.9662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r" for="ch" forName="Accent10" refType="w" fact="0.0953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r" for="ch" forName="ParentBackground10" refType="w" fact="0.0922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r" for="ch" forName="Child10" refType="w" fact="0.0922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r" for="ch" forName="Accent9" refType="w" fact="0.2136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r" for="ch" forName="ParentBackground9" refType="w" fact="0.1907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r" for="ch" forName="Child9" refType="w" fact="0.1907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r" for="ch" forName="Accent8" refType="w" fact="0.3121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r" for="ch" forName="ParentBackground8" refType="w" fact="0.2892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r" for="ch" forName="Child8" refType="w" fact="0.2892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r" for="ch" forName="Accent7" refType="w" fact="0.4107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r" for="ch" forName="ParentBackground7" refType="w" fact="0.3877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r" for="ch" forName="Child7" refType="w" fact="0.3877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r" for="ch" forName="Accent6" refType="w" fact="0.5092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r" for="ch" forName="ParentBackground6" refType="w" fact="0.4863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r" for="ch" forName="Child6" refType="w" fact="0.4863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r" for="ch" forName="Accent5" refType="w" fact="0.6077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r" for="ch" forName="ParentBackground5" refType="w" fact="0.5848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r" for="ch" forName="Child5" refType="w" fact="0.5848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r" for="ch" forName="Accent4" refType="w" fact="0.7062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r" for="ch" forName="ParentBackground4" refType="w" fact="0.6833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r" for="ch" forName="Child4" refType="w" fact="0.6833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r" for="ch" forName="Accent3" refType="w" fact="0.8048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r" for="ch" forName="ParentBackground3" refType="w" fact="0.7818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r" for="ch" forName="Child3" refType="w" fact="0.7818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r" for="ch" forName="Accent2" refType="w" fact="0.9033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r" for="ch" forName="ParentBackground2" refType="w" fact="0.8804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r" for="ch" forName="Child2" refType="w" fact="0.8804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r" for="ch" forName="Accent1" refType="w" fact="1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r" for="ch" forName="ParentBackground1" refType="w" fact="0.9789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r" for="ch" forName="Child1" refType="w" fact="0.9789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27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r" for="ch" forName="Parent11" refType="w" fact="0.0723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r" for="ch" forName="Parent10" refType="w" fact="0.162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r" for="ch" forName="Parent9" refType="w" fact="0.2517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r" for="ch" forName="Parent8" refType="w" fact="0.3414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r" for="ch" forName="Parent7" refType="w" fact="0.4311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r" for="ch" forName="Parent6" refType="w" fact="0.5208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r" for="ch" forName="Parent5" refType="w" fact="0.610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r" for="ch" forName="Parent4" refType="w" fact="0.7001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r" for="ch" forName="Parent3" refType="w" fact="0.7898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r" for="ch" forName="Parent2" refType="w" fact="0.879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r" for="ch" forName="Parent1" refType="w" fact="0.9692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r" for="ch" forName="Accent11" refType="w" fact="0.0868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r" for="ch" forName="ParentBackground11" refType="w" fact="0.0839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r" for="ch" forName="Child11" refType="w" fact="0.0839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r" for="ch" forName="Accent10" refType="w" fact="0.194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r" for="ch" forName="ParentBackground10" refType="w" fact="0.1736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r" for="ch" forName="Child10" refType="w" fact="0.1736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r" for="ch" forName="Accent9" refType="w" fact="0.2842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r" for="ch" forName="ParentBackground9" refType="w" fact="0.2633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r" for="ch" forName="Child9" refType="w" fact="0.2633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r" for="ch" forName="Accent8" refType="w" fact="0.3739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r" for="ch" forName="ParentBackground8" refType="w" fact="0.353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r" for="ch" forName="Child8" refType="w" fact="0.353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r" for="ch" forName="Accent7" refType="w" fact="0.4636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r" for="ch" forName="ParentBackground7" refType="w" fact="0.4427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r" for="ch" forName="Child7" refType="w" fact="0.4427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r" for="ch" forName="Accent6" refType="w" fact="0.5533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r" for="ch" forName="ParentBackground6" refType="w" fact="0.5323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r" for="ch" forName="Child6" refType="w" fact="0.5323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r" for="ch" forName="Accent5" refType="w" fact="0.6429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r" for="ch" forName="ParentBackground5" refType="w" fact="0.622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r" for="ch" forName="Child5" refType="w" fact="0.622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r" for="ch" forName="Accent4" refType="w" fact="0.7326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r" for="ch" forName="ParentBackground4" refType="w" fact="0.7117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r" for="ch" forName="Child4" refType="w" fact="0.7117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r" for="ch" forName="Accent3" refType="w" fact="0.8223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r" for="ch" forName="ParentBackground3" refType="w" fact="0.8014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r" for="ch" forName="Child3" refType="w" fact="0.8014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r" for="ch" forName="Accent2" refType="w" fact="0.912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r" for="ch" forName="ParentBackground2" refType="w" fact="0.8911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r" for="ch" forName="Child2" refType="w" fact="0.8911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r" for="ch" forName="Accent1" refType="w" fact="1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r" for="ch" forName="ParentBackground1" refType="w" fact="0.9808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r" for="ch" forName="Child1" refType="w" fact="0.9808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8">
            <dgm:if name="Name29" axis="followSib" ptType="node" func="cnt" op="equ" val="0">
              <dgm:shape xmlns:r="http://schemas.openxmlformats.org/officeDocument/2006/relationships" type="ellipse" r:blip="">
                <dgm:adjLst/>
              </dgm:shape>
            </dgm:if>
            <dgm:else name="Name30">
              <dgm:choose name="Name31">
                <dgm:if name="Name32" axis="precedSib" ptType="node" func="cnt" op="equ" val="10">
                  <dgm:shape xmlns:r="http://schemas.openxmlformats.org/officeDocument/2006/relationships" type="ellipse" r:blip="">
                    <dgm:adjLst/>
                  </dgm:shape>
                </dgm:if>
                <dgm:else name="Name33">
                  <dgm:choose name="Name34">
                    <dgm:if name="Name35" func="var" arg="dir" op="equ" val="norm">
                      <dgm:shape xmlns:r="http://schemas.openxmlformats.org/officeDocument/2006/relationships" rot="45" type="teardrop" r:blip="">
                        <dgm:adjLst>
                          <dgm:adj idx="1" val="1"/>
                        </dgm:adjLst>
                      </dgm:shape>
                    </dgm:if>
                    <dgm:else name="Name36">
                      <dgm:shape xmlns:r="http://schemas.openxmlformats.org/officeDocument/2006/relationships" rot="225" type="teardrop" r:blip="">
                        <dgm:adjLst>
                          <dgm:adj idx="1" val="1"/>
                        </dgm:adjLst>
                      </dgm:shape>
                    </dgm:else>
                  </dgm:choose>
                </dgm:else>
              </dgm:choose>
            </dgm:else>
          </dgm:choose>
          <dgm:presOf/>
        </dgm:layoutNode>
      </dgm:forEach>
      <dgm:forEach name="parentBackgroundRepeat" axis="self">
        <dgm:layoutNode name="ParentBackground" styleLbl="fgAcc1">
          <dgm:alg type="sp"/>
          <dgm:shape xmlns:r="http://schemas.openxmlformats.org/officeDocument/2006/relationships" type="ellipse" r:blip="">
            <dgm:adjLst/>
          </dgm:shape>
          <dgm:presOf axis="self" ptType="node"/>
        </dgm:layoutNode>
      </dgm:forEach>
    </dgm:forEach>
    <dgm:forEach name="Name37" axis="ch" ptType="node" st="11" cnt="1"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38" ref="accentRepeat"/>
      </dgm:layoutNode>
      <dgm:layoutNode name="ParentBackground11">
        <dgm:alg type="sp"/>
        <dgm:shape xmlns:r="http://schemas.openxmlformats.org/officeDocument/2006/relationships" r:blip="">
          <dgm:adjLst/>
        </dgm:shape>
        <dgm:presOf/>
        <dgm:forEach name="Name39" ref="parentBackgroundRepeat"/>
      </dgm:layoutNode>
      <dgm:choose name="Name40">
        <dgm:if name="Name41" axis="ch" ptType="node" func="cnt" op="gte" val="1">
          <dgm:layoutNode name="Child1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2"/>
      </dgm:choose>
      <dgm:layoutNode name="Parent1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3" axis="ch" ptType="node" st="10" cnt="1"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44" ref="accentRepeat"/>
      </dgm:layoutNode>
      <dgm:layoutNode name="ParentBackground10">
        <dgm:alg type="sp"/>
        <dgm:shape xmlns:r="http://schemas.openxmlformats.org/officeDocument/2006/relationships" r:blip="">
          <dgm:adjLst/>
        </dgm:shape>
        <dgm:presOf/>
        <dgm:forEach name="Name45" ref="parentBackgroundRepeat"/>
      </dgm:layoutNode>
      <dgm:choose name="Name46">
        <dgm:if name="Name47" axis="ch" ptType="node" func="cnt" op="gte" val="1">
          <dgm:layoutNode name="Child10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8"/>
      </dgm:choose>
      <dgm:layoutNode name="Parent10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9" axis="ch" ptType="node" st="9" cnt="1"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ParentBackground9">
        <dgm:alg type="sp"/>
        <dgm:shape xmlns:r="http://schemas.openxmlformats.org/officeDocument/2006/relationships" r:blip="">
          <dgm:adjLst/>
        </dgm:shape>
        <dgm:presOf/>
        <dgm:forEach name="Name51" ref="parentBackgroundRepeat"/>
      </dgm:layoutNode>
      <dgm:choose name="Name52">
        <dgm:if name="Name53" axis="ch" ptType="node" func="cnt" op="gte" val="1">
          <dgm:layoutNode name="Child9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4"/>
      </dgm:choose>
      <dgm:layoutNode name="Parent9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55" axis="ch" ptType="node" st="8" cnt="1"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56" ref="accentRepeat"/>
      </dgm:layoutNode>
      <dgm:layoutNode name="ParentBackground8">
        <dgm:alg type="sp"/>
        <dgm:shape xmlns:r="http://schemas.openxmlformats.org/officeDocument/2006/relationships" r:blip="">
          <dgm:adjLst/>
        </dgm:shape>
        <dgm:presOf/>
        <dgm:forEach name="Name57" ref="parentBackgroundRepeat"/>
      </dgm:layoutNode>
      <dgm:choose name="Name58">
        <dgm:if name="Name59" axis="ch" ptType="node" func="cnt" op="gte" val="1">
          <dgm:layoutNode name="Child8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0"/>
      </dgm:choose>
      <dgm:layoutNode name="Parent8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1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62" ref="accentRepeat"/>
      </dgm:layoutNode>
      <dgm:layoutNode name="ParentBackground7">
        <dgm:alg type="sp"/>
        <dgm:shape xmlns:r="http://schemas.openxmlformats.org/officeDocument/2006/relationships" r:blip="">
          <dgm:adjLst/>
        </dgm:shape>
        <dgm:presOf/>
        <dgm:forEach name="Name63" ref="parentBackgroundRepeat"/>
      </dgm:layoutNode>
      <dgm:choose name="Name64">
        <dgm:if name="Name65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6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68" ref="accentRepeat"/>
      </dgm:layoutNode>
      <dgm:layoutNode name="ParentBackground6">
        <dgm:alg type="sp"/>
        <dgm:shape xmlns:r="http://schemas.openxmlformats.org/officeDocument/2006/relationships" r:blip="">
          <dgm:adjLst/>
        </dgm:shape>
        <dgm:presOf/>
        <dgm:forEach name="Name69" ref="parentBackgroundRepeat"/>
      </dgm:layoutNode>
      <dgm:choose name="Name70">
        <dgm:if name="Name71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3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74" ref="accentRepeat"/>
      </dgm:layoutNode>
      <dgm:layoutNode name="ParentBackground5">
        <dgm:alg type="sp"/>
        <dgm:shape xmlns:r="http://schemas.openxmlformats.org/officeDocument/2006/relationships" r:blip="">
          <dgm:adjLst/>
        </dgm:shape>
        <dgm:presOf/>
        <dgm:forEach name="Name75" ref="parentBackgroundRepeat"/>
      </dgm:layoutNode>
      <dgm:choose name="Name76">
        <dgm:if name="Name77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8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9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80" ref="accentRepeat"/>
      </dgm:layoutNode>
      <dgm:layoutNode name="ParentBackground4">
        <dgm:alg type="sp"/>
        <dgm:shape xmlns:r="http://schemas.openxmlformats.org/officeDocument/2006/relationships" r:blip="">
          <dgm:adjLst/>
        </dgm:shape>
        <dgm:presOf/>
        <dgm:forEach name="Name81" ref="parentBackgroundRepeat"/>
      </dgm:layoutNode>
      <dgm:choose name="Name82">
        <dgm:if name="Name8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layoutNode name="ParentBackground3">
        <dgm:alg type="sp"/>
        <dgm:shape xmlns:r="http://schemas.openxmlformats.org/officeDocument/2006/relationships" r:blip="">
          <dgm:adjLst/>
        </dgm:shape>
        <dgm:presOf/>
        <dgm:forEach name="Name87" ref="parentBackgroundRepeat"/>
      </dgm:layoutNode>
      <dgm:choose name="Name88">
        <dgm:if name="Name89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0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1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92" ref="accentRepeat"/>
      </dgm:layoutNode>
      <dgm:layoutNode name="ParentBackground2" styleLbl="fgAcc1">
        <dgm:alg type="sp"/>
        <dgm:shape xmlns:r="http://schemas.openxmlformats.org/officeDocument/2006/relationships" r:blip="">
          <dgm:adjLst/>
        </dgm:shape>
        <dgm:presOf/>
        <dgm:forEach name="Name93" ref="parentBackgroundRepeat"/>
      </dgm:layoutNode>
      <dgm:choose name="Name94">
        <dgm:if name="Name95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6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7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98" ref="accentRepeat"/>
      </dgm:layoutNode>
      <dgm:layoutNode name="ParentBackground1">
        <dgm:alg type="sp"/>
        <dgm:shape xmlns:r="http://schemas.openxmlformats.org/officeDocument/2006/relationships" r:blip="">
          <dgm:adjLst/>
        </dgm:shape>
        <dgm:presOf/>
        <dgm:forEach name="Name99" ref="parentBackgroundRepeat"/>
      </dgm:layoutNode>
      <dgm:choose name="Name100">
        <dgm:if name="Name101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102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1/layout/CircleProcess">
  <dgm:title val="Circle Process"/>
  <dgm:desc val="Use to show sequential steps in a process. Limited to eleven Level 1 shapes with an unlimited number of Level 2 shapes. Works best with small amounts of text. Unused text does not appear, but remains available if you switch layouts."/>
  <dgm:catLst>
    <dgm:cat type="process" pri="8500"/>
    <dgm:cat type="officeonline" pri="85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11"/>
      <dgm:chPref val="1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5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Parent2" refType="w" fact="0.6249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l" for="ch" forName="Parent1" refType="w" fact="0.1597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l" for="ch" forName="Accent2" refType="w" fact="0.5498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l" for="ch" forName="ParentBackground2" refType="w" fact="0.5648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l" for="ch" forName="Child2" refType="w" fact="0.5648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l" for="ch" forName="Accent1" refType="w" fact="-0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l" for="ch" forName="ParentBackground1" refType="w" fact="0.0997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l" for="ch" forName="Child1" refType="w" fact="0.0997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6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Parent3" refType="w" fact="0.744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l" for="ch" forName="Parent2" refType="w" fact="0.426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l" for="ch" forName="Parent1" refType="w" fact="0.109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l" for="ch" forName="Accent3" refType="w" fact="0.6928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l" for="ch" forName="ParentBackground3" refType="w" fact="0.703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l" for="ch" forName="Child3" refType="w" fact="0.703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l" for="ch" forName="Accent2" refType="w" fact="0.3122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l" for="ch" forName="ParentBackground2" refType="w" fact="0.385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l" for="ch" forName="Child2" refType="w" fact="0.385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l" for="ch" forName="Accent1" refType="w" fact="-0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l" for="ch" forName="ParentBackground1" refType="w" fact="0.068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l" for="ch" forName="Child1" refType="w" fact="0.068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7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Parent4" refType="w" fact="0.8057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l" for="ch" forName="Parent3" refType="w" fact="0.5647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l" for="ch" forName="Parent2" refType="w" fact="0.3237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l" for="ch" forName="Parent1" refType="w" fact="0.0827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l" for="ch" forName="Accent4" refType="w" fact="0.7668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l" for="ch" forName="ParentBackground4" refType="w" fact="0.7746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l" for="ch" forName="Child4" refType="w" fact="0.7746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l" for="ch" forName="Accent3" refType="w" fact="0.476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l" for="ch" forName="ParentBackground3" refType="w" fact="0.5336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l" for="ch" forName="Child3" refType="w" fact="0.5336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l" for="ch" forName="Accent2" refType="w" fact="0.236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l" for="ch" forName="ParentBackground2" refType="w" fact="0.2926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l" for="ch" forName="Child2" refType="w" fact="0.2926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l" for="ch" forName="Accent1" refType="w" fact="-0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l" for="ch" forName="ParentBackground1" refType="w" fact="0.0516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l" for="ch" forName="Child1" refType="w" fact="0.0516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8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Parent5" refType="w" fact="0.8434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l" for="ch" forName="Parent4" refType="w" fact="0.6492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l" for="ch" forName="Parent3" refType="w" fact="0.45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l" for="ch" forName="Parent2" refType="w" fact="0.2609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l" for="ch" forName="Parent1" refType="w" fact="0.0667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l" for="ch" forName="Accent5" refType="w" fact="0.8121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l" for="ch" forName="ParentBackground5" refType="w" fact="0.8183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l" for="ch" forName="Child5" refType="w" fact="0.8183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l" for="ch" forName="Accent4" refType="w" fact="0.5789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l" for="ch" forName="ParentBackground4" refType="w" fact="0.6242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l" for="ch" forName="Child4" refType="w" fact="0.6242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l" for="ch" forName="Accent3" refType="w" fact="0.3848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l" for="ch" forName="ParentBackground3" refType="w" fact="0.43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l" for="ch" forName="Child3" refType="w" fact="0.43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l" for="ch" forName="Accent2" refType="w" fact="0.1906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l" for="ch" forName="ParentBackground2" refType="w" fact="0.2358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l" for="ch" forName="Child2" refType="w" fact="0.2358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l" for="ch" forName="Accent1" refType="w" fact="-0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l" for="ch" forName="ParentBackground1" refType="w" fact="0.0416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l" for="ch" forName="Child1" refType="w" fact="0.0416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9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Parent6" refType="w" fact="0.8689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l" for="ch" forName="Parent5" refType="w" fact="0.7063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l" for="ch" forName="Parent4" refType="w" fact="0.5437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l" for="ch" forName="Parent3" refType="w" fact="0.381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l" for="ch" forName="Parent2" refType="w" fact="0.2184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l" for="ch" forName="Parent1" refType="w" fact="0.0558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l" for="ch" forName="Accent6" refType="w" fact="0.8426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l" for="ch" forName="ParentBackground6" refType="w" fact="0.8479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l" for="ch" forName="Child6" refType="w" fact="0.8479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l" for="ch" forName="Accent5" refType="w" fact="0.6474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l" for="ch" forName="ParentBackground5" refType="w" fact="0.6853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l" for="ch" forName="Child5" refType="w" fact="0.6853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l" for="ch" forName="Accent4" refType="w" fact="0.4848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l" for="ch" forName="ParentBackground4" refType="w" fact="0.5227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l" for="ch" forName="Child4" refType="w" fact="0.5227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l" for="ch" forName="Accent3" refType="w" fact="0.3222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l" for="ch" forName="ParentBackground3" refType="w" fact="0.3601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l" for="ch" forName="Child3" refType="w" fact="0.3601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l" for="ch" forName="Accent2" refType="w" fact="0.1596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l" for="ch" forName="ParentBackground2" refType="w" fact="0.197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l" for="ch" forName="Child2" refType="w" fact="0.197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l" for="ch" forName="Accent1" refType="w" fact="-0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l" for="ch" forName="ParentBackground1" refType="w" fact="0.0348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l" for="ch" forName="Child1" refType="w" fact="0.0348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10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Parent7" refType="w" fact="0.8872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l" for="ch" forName="Parent6" refType="w" fact="0.7473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l" for="ch" forName="Parent5" refType="w" fact="0.607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l" for="ch" forName="Parent4" refType="w" fact="0.4676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l" for="ch" forName="Parent3" refType="w" fact="0.3277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l" for="ch" forName="Parent2" refType="w" fact="0.1879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l" for="ch" forName="Parent1" refType="w" fact="0.048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l" for="ch" forName="Accent7" refType="w" fact="0.8646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l" for="ch" forName="ParentBackground7" refType="w" fact="0.8692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l" for="ch" forName="Child7" refType="w" fact="0.8692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l" for="ch" forName="Accent6" refType="w" fact="0.6967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l" for="ch" forName="ParentBackground6" refType="w" fact="0.7293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l" for="ch" forName="Child6" refType="w" fact="0.7293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l" for="ch" forName="Accent5" refType="w" fact="0.5569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l" for="ch" forName="ParentBackground5" refType="w" fact="0.5894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l" for="ch" forName="Child5" refType="w" fact="0.5894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l" for="ch" forName="Accent4" refType="w" fact="0.417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l" for="ch" forName="ParentBackground4" refType="w" fact="0.4496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l" for="ch" forName="Child4" refType="w" fact="0.4496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l" for="ch" forName="Accent3" refType="w" fact="0.2771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l" for="ch" forName="ParentBackground3" refType="w" fact="0.3097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l" for="ch" forName="Child3" refType="w" fact="0.3097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l" for="ch" forName="Accent2" refType="w" fact="0.1373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l" for="ch" forName="ParentBackground2" refType="w" fact="0.1698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l" for="ch" forName="Child2" refType="w" fact="0.1698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l" for="ch" forName="Accent1" refType="w" fact="-0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l" for="ch" forName="ParentBackground1" refType="w" fact="0.03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l" for="ch" forName="Child1" refType="w" fact="0.03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11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l" for="ch" forName="Parent8" refType="w" fact="0.901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l" for="ch" forName="Parent7" refType="w" fact="0.7783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l" for="ch" forName="Parent6" refType="w" fact="0.6556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l" for="ch" forName="Parent5" refType="w" fact="0.5329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l" for="ch" forName="Parent4" refType="w" fact="0.4102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l" for="ch" forName="Parent3" refType="w" fact="0.287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l" for="ch" forName="Parent2" refType="w" fact="0.1648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l" for="ch" forName="Parent1" refType="w" fact="0.0421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l" for="ch" forName="Accent8" refType="w" fact="0.8813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l" for="ch" forName="ParentBackground8" refType="w" fact="0.8852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l" for="ch" forName="Child8" refType="w" fact="0.8852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l" for="ch" forName="Accent7" refType="w" fact="0.7339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l" for="ch" forName="ParentBackground7" refType="w" fact="0.762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l" for="ch" forName="Child7" refType="w" fact="0.762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l" for="ch" forName="Accent6" refType="w" fact="0.6112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l" for="ch" forName="ParentBackground6" refType="w" fact="0.6398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l" for="ch" forName="Child6" refType="w" fact="0.6398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l" for="ch" forName="Accent5" refType="w" fact="0.488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l" for="ch" forName="ParentBackground5" refType="w" fact="0.5171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l" for="ch" forName="Child5" refType="w" fact="0.5171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l" for="ch" forName="Accent4" refType="w" fact="0.3658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l" for="ch" forName="ParentBackground4" refType="w" fact="0.3944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l" for="ch" forName="Child4" refType="w" fact="0.3944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l" for="ch" forName="Accent3" refType="w" fact="0.2431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l" for="ch" forName="ParentBackground3" refType="w" fact="0.2717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l" for="ch" forName="Child3" refType="w" fact="0.2717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l" for="ch" forName="Accent2" refType="w" fact="0.1204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l" for="ch" forName="ParentBackground2" refType="w" fact="0.149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l" for="ch" forName="Child2" refType="w" fact="0.149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l" for="ch" forName="Accent1" refType="w" fact="-0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l" for="ch" forName="ParentBackground1" refType="w" fact="0.0263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l" for="ch" forName="Child1" refType="w" fact="0.0263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12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l" for="ch" forName="Parent9" refType="w" fact="0.9119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l" for="ch" forName="Parent8" refType="w" fact="0.8026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l" for="ch" forName="Parent7" refType="w" fact="0.6933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l" for="ch" forName="Parent6" refType="w" fact="0.584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l" for="ch" forName="Parent5" refType="w" fact="0.4747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l" for="ch" forName="Parent4" refType="w" fact="0.3654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l" for="ch" forName="Parent3" refType="w" fact="0.2561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l" for="ch" forName="Parent2" refType="w" fact="0.1468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l" for="ch" forName="Parent1" refType="w" fact="0.037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l" for="ch" forName="Accent9" refType="w" fact="0.8942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l" for="ch" forName="ParentBackground9" refType="w" fact="0.8978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l" for="ch" forName="Child9" refType="w" fact="0.8978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l" for="ch" forName="Accent8" refType="w" fact="0.763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l" for="ch" forName="ParentBackground8" refType="w" fact="0.788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l" for="ch" forName="Child8" refType="w" fact="0.788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l" for="ch" forName="Accent7" refType="w" fact="0.6538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l" for="ch" forName="ParentBackground7" refType="w" fact="0.6792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l" for="ch" forName="Child7" refType="w" fact="0.6792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l" for="ch" forName="Accent6" refType="w" fact="0.544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l" for="ch" forName="ParentBackground6" refType="w" fact="0.5699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l" for="ch" forName="Child6" refType="w" fact="0.5699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l" for="ch" forName="Accent5" refType="w" fact="0.4352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l" for="ch" forName="ParentBackground5" refType="w" fact="0.4606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l" for="ch" forName="Child5" refType="w" fact="0.4606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l" for="ch" forName="Accent4" refType="w" fact="0.3259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l" for="ch" forName="ParentBackground4" refType="w" fact="0.3513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l" for="ch" forName="Child4" refType="w" fact="0.3513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l" for="ch" forName="Accent3" refType="w" fact="0.2166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l" for="ch" forName="ParentBackground3" refType="w" fact="0.242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l" for="ch" forName="Child3" refType="w" fact="0.242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l" for="ch" forName="Accent2" refType="w" fact="0.1073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l" for="ch" forName="ParentBackground2" refType="w" fact="0.1327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l" for="ch" forName="Child2" refType="w" fact="0.1327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l" for="ch" forName="Accent1" refType="w" fact="-0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l" for="ch" forName="ParentBackground1" refType="w" fact="0.0234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l" for="ch" forName="Child1" refType="w" fact="0.0234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13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l" for="ch" forName="Parent10" refType="w" fact="0.920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l" for="ch" forName="Parent9" refType="w" fact="0.822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l" for="ch" forName="Parent8" refType="w" fact="0.723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l" for="ch" forName="Parent7" refType="w" fact="0.62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l" for="ch" forName="Parent6" refType="w" fact="0.5264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l" for="ch" forName="Parent5" refType="w" fact="0.4279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l" for="ch" forName="Parent4" refType="w" fact="0.3294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l" for="ch" forName="Parent3" refType="w" fact="0.2309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l" for="ch" forName="Parent2" refType="w" fact="0.1324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l" for="ch" forName="Parent1" refType="w" fact="0.0338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l" for="ch" forName="Accent10" refType="w" fact="0.9047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l" for="ch" forName="ParentBackground10" refType="w" fact="0.9078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l" for="ch" forName="Child10" refType="w" fact="0.9078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l" for="ch" forName="Accent9" refType="w" fact="0.7864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l" for="ch" forName="ParentBackground9" refType="w" fact="0.8093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l" for="ch" forName="Child9" refType="w" fact="0.8093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l" for="ch" forName="Accent8" refType="w" fact="0.6879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l" for="ch" forName="ParentBackground8" refType="w" fact="0.7108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l" for="ch" forName="Child8" refType="w" fact="0.7108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l" for="ch" forName="Accent7" refType="w" fact="0.5893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l" for="ch" forName="ParentBackground7" refType="w" fact="0.6123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l" for="ch" forName="Child7" refType="w" fact="0.6123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l" for="ch" forName="Accent6" refType="w" fact="0.4908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l" for="ch" forName="ParentBackground6" refType="w" fact="0.5137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l" for="ch" forName="Child6" refType="w" fact="0.5137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l" for="ch" forName="Accent5" refType="w" fact="0.3923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l" for="ch" forName="ParentBackground5" refType="w" fact="0.4152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l" for="ch" forName="Child5" refType="w" fact="0.4152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l" for="ch" forName="Accent4" refType="w" fact="0.2938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l" for="ch" forName="ParentBackground4" refType="w" fact="0.3167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l" for="ch" forName="Child4" refType="w" fact="0.3167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l" for="ch" forName="Accent3" refType="w" fact="0.1952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l" for="ch" forName="ParentBackground3" refType="w" fact="0.2182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l" for="ch" forName="Child3" refType="w" fact="0.2182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l" for="ch" forName="Accent2" refType="w" fact="0.0967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l" for="ch" forName="ParentBackground2" refType="w" fact="0.1196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l" for="ch" forName="Child2" refType="w" fact="0.1196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l" for="ch" forName="Accent1" refType="w" fact="-0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l" for="ch" forName="ParentBackground1" refType="w" fact="0.0211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l" for="ch" forName="Child1" refType="w" fact="0.0211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14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l" for="ch" forName="Parent11" refType="w" fact="0.9277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l" for="ch" forName="Parent10" refType="w" fact="0.838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l" for="ch" forName="Parent9" refType="w" fact="0.7483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l" for="ch" forName="Parent8" refType="w" fact="0.6586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l" for="ch" forName="Parent7" refType="w" fact="0.5689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l" for="ch" forName="Parent6" refType="w" fact="0.4792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l" for="ch" forName="Parent5" refType="w" fact="0.389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l" for="ch" forName="Parent4" refType="w" fact="0.2999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l" for="ch" forName="Parent3" refType="w" fact="0.2102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l" for="ch" forName="Parent2" refType="w" fact="0.120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l" for="ch" forName="Parent1" refType="w" fact="0.0308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l" for="ch" forName="Accent11" refType="w" fact="0.9132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l" for="ch" forName="ParentBackground11" refType="w" fact="0.9161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l" for="ch" forName="Child11" refType="w" fact="0.9161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l" for="ch" forName="Accent10" refType="w" fact="0.805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l" for="ch" forName="ParentBackground10" refType="w" fact="0.8264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l" for="ch" forName="Child10" refType="w" fact="0.8264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l" for="ch" forName="Accent9" refType="w" fact="0.7158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l" for="ch" forName="ParentBackground9" refType="w" fact="0.7367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l" for="ch" forName="Child9" refType="w" fact="0.7367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l" for="ch" forName="Accent8" refType="w" fact="0.6261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l" for="ch" forName="ParentBackground8" refType="w" fact="0.647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l" for="ch" forName="Child8" refType="w" fact="0.647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l" for="ch" forName="Accent7" refType="w" fact="0.5364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l" for="ch" forName="ParentBackground7" refType="w" fact="0.5573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l" for="ch" forName="Child7" refType="w" fact="0.5573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l" for="ch" forName="Accent6" refType="w" fact="0.4467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l" for="ch" forName="ParentBackground6" refType="w" fact="0.4677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l" for="ch" forName="Child6" refType="w" fact="0.4677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l" for="ch" forName="Accent5" refType="w" fact="0.3571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l" for="ch" forName="ParentBackground5" refType="w" fact="0.378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l" for="ch" forName="Child5" refType="w" fact="0.378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l" for="ch" forName="Accent4" refType="w" fact="0.2674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l" for="ch" forName="ParentBackground4" refType="w" fact="0.2883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l" for="ch" forName="Child4" refType="w" fact="0.2883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l" for="ch" forName="Accent3" refType="w" fact="0.1777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l" for="ch" forName="ParentBackground3" refType="w" fact="0.1986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l" for="ch" forName="Child3" refType="w" fact="0.1986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l" for="ch" forName="Accent2" refType="w" fact="0.088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l" for="ch" forName="ParentBackground2" refType="w" fact="0.1089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l" for="ch" forName="Child2" refType="w" fact="0.1089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l" for="ch" forName="Accent1" refType="w" fact="-0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l" for="ch" forName="ParentBackground1" refType="w" fact="0.0192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l" for="ch" forName="Child1" refType="w" fact="0.0192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if>
      <dgm:else name="Name15">
        <dgm:choose name="Name16">
          <dgm:if name="Name17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18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r" for="ch" forName="Parent2" refType="w" fact="0.3751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r" for="ch" forName="Parent1" refType="w" fact="0.8403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r" for="ch" forName="Accent2" refType="w" fact="0.4502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r" for="ch" forName="ParentBackground2" refType="w" fact="0.4352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r" for="ch" forName="Child2" refType="w" fact="0.4352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r" for="ch" forName="Accent1" refType="w" fact="1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r" for="ch" forName="ParentBackground1" refType="w" fact="0.9003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r" for="ch" forName="Child1" refType="w" fact="0.9003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19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Parent3" refType="w" fact="0.256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r" for="ch" forName="Parent2" refType="w" fact="0.573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r" for="ch" forName="Parent1" refType="w" fact="0.891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r" for="ch" forName="Accent3" refType="w" fact="0.3072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r" for="ch" forName="ParentBackground3" refType="w" fact="0.297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r" for="ch" forName="Child3" refType="w" fact="0.297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r" for="ch" forName="Accent2" refType="w" fact="0.6878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r" for="ch" forName="ParentBackground2" refType="w" fact="0.614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r" for="ch" forName="Child2" refType="w" fact="0.614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r" for="ch" forName="Accent1" refType="w" fact="1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r" for="ch" forName="ParentBackground1" refType="w" fact="0.932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r" for="ch" forName="Child1" refType="w" fact="0.932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20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Parent4" refType="w" fact="0.1943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r" for="ch" forName="Parent3" refType="w" fact="0.4353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r" for="ch" forName="Parent2" refType="w" fact="0.6763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r" for="ch" forName="Parent1" refType="w" fact="0.9173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r" for="ch" forName="Accent4" refType="w" fact="0.2332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r" for="ch" forName="ParentBackground4" refType="w" fact="0.2254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r" for="ch" forName="Child4" refType="w" fact="0.2254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r" for="ch" forName="Accent3" refType="w" fact="0.523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r" for="ch" forName="ParentBackground3" refType="w" fact="0.4664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r" for="ch" forName="Child3" refType="w" fact="0.4664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r" for="ch" forName="Accent2" refType="w" fact="0.763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r" for="ch" forName="ParentBackground2" refType="w" fact="0.7074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r" for="ch" forName="Child2" refType="w" fact="0.7074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r" for="ch" forName="Accent1" refType="w" fact="1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r" for="ch" forName="ParentBackground1" refType="w" fact="0.9484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r" for="ch" forName="Child1" refType="w" fact="0.9484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21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Parent5" refType="w" fact="0.1566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r" for="ch" forName="Parent4" refType="w" fact="0.3508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r" for="ch" forName="Parent3" refType="w" fact="0.54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r" for="ch" forName="Parent2" refType="w" fact="0.7391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r" for="ch" forName="Parent1" refType="w" fact="0.9333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r" for="ch" forName="Accent5" refType="w" fact="0.1879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r" for="ch" forName="ParentBackground5" refType="w" fact="0.1817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r" for="ch" forName="Child5" refType="w" fact="0.1817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r" for="ch" forName="Accent4" refType="w" fact="0.4211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r" for="ch" forName="ParentBackground4" refType="w" fact="0.3758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r" for="ch" forName="Child4" refType="w" fact="0.3758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r" for="ch" forName="Accent3" refType="w" fact="0.6152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r" for="ch" forName="ParentBackground3" refType="w" fact="0.57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r" for="ch" forName="Child3" refType="w" fact="0.57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r" for="ch" forName="Accent2" refType="w" fact="0.8094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r" for="ch" forName="ParentBackground2" refType="w" fact="0.7642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r" for="ch" forName="Child2" refType="w" fact="0.7642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r" for="ch" forName="Accent1" refType="w" fact="1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r" for="ch" forName="ParentBackground1" refType="w" fact="0.9584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r" for="ch" forName="Child1" refType="w" fact="0.9584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22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r" for="ch" forName="Parent6" refType="w" fact="0.1311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r" for="ch" forName="Parent5" refType="w" fact="0.2937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r" for="ch" forName="Parent4" refType="w" fact="0.4563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r" for="ch" forName="Parent3" refType="w" fact="0.619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r" for="ch" forName="Parent2" refType="w" fact="0.7816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r" for="ch" forName="Parent1" refType="w" fact="0.9442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r" for="ch" forName="Accent6" refType="w" fact="0.1574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r" for="ch" forName="ParentBackground6" refType="w" fact="0.1521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r" for="ch" forName="Child6" refType="w" fact="0.1521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r" for="ch" forName="Accent5" refType="w" fact="0.3526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r" for="ch" forName="ParentBackground5" refType="w" fact="0.3147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r" for="ch" forName="Child5" refType="w" fact="0.3147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r" for="ch" forName="Accent4" refType="w" fact="0.5152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r" for="ch" forName="ParentBackground4" refType="w" fact="0.4773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r" for="ch" forName="Child4" refType="w" fact="0.4773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r" for="ch" forName="Accent3" refType="w" fact="0.6778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r" for="ch" forName="ParentBackground3" refType="w" fact="0.6399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r" for="ch" forName="Child3" refType="w" fact="0.6399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r" for="ch" forName="Accent2" refType="w" fact="0.8404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r" for="ch" forName="ParentBackground2" refType="w" fact="0.802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r" for="ch" forName="Child2" refType="w" fact="0.802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r" for="ch" forName="Accent1" refType="w" fact="1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r" for="ch" forName="ParentBackground1" refType="w" fact="0.9652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r" for="ch" forName="Child1" refType="w" fact="0.9652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23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r" for="ch" forName="Parent7" refType="w" fact="0.1128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r" for="ch" forName="Parent6" refType="w" fact="0.2527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r" for="ch" forName="Parent5" refType="w" fact="0.392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r" for="ch" forName="Parent4" refType="w" fact="0.5324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r" for="ch" forName="Parent3" refType="w" fact="0.6723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r" for="ch" forName="Parent2" refType="w" fact="0.8121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r" for="ch" forName="Parent1" refType="w" fact="0.952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r" for="ch" forName="Accent7" refType="w" fact="0.1354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r" for="ch" forName="ParentBackground7" refType="w" fact="0.1308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r" for="ch" forName="Child7" refType="w" fact="0.1308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r" for="ch" forName="Accent6" refType="w" fact="0.3033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r" for="ch" forName="ParentBackground6" refType="w" fact="0.2707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r" for="ch" forName="Child6" refType="w" fact="0.2707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r" for="ch" forName="Accent5" refType="w" fact="0.4431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r" for="ch" forName="ParentBackground5" refType="w" fact="0.4106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r" for="ch" forName="Child5" refType="w" fact="0.4106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r" for="ch" forName="Accent4" refType="w" fact="0.583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r" for="ch" forName="ParentBackground4" refType="w" fact="0.5504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r" for="ch" forName="Child4" refType="w" fact="0.5504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r" for="ch" forName="Accent3" refType="w" fact="0.7229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r" for="ch" forName="ParentBackground3" refType="w" fact="0.6903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r" for="ch" forName="Child3" refType="w" fact="0.6903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r" for="ch" forName="Accent2" refType="w" fact="0.8627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r" for="ch" forName="ParentBackground2" refType="w" fact="0.8302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r" for="ch" forName="Child2" refType="w" fact="0.8302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r" for="ch" forName="Accent1" refType="w" fact="1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r" for="ch" forName="ParentBackground1" refType="w" fact="0.97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r" for="ch" forName="Child1" refType="w" fact="0.97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24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r" for="ch" forName="Parent8" refType="w" fact="0.099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r" for="ch" forName="Parent7" refType="w" fact="0.2217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r" for="ch" forName="Parent6" refType="w" fact="0.3444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r" for="ch" forName="Parent5" refType="w" fact="0.4671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r" for="ch" forName="Parent4" refType="w" fact="0.5898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r" for="ch" forName="Parent3" refType="w" fact="0.712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r" for="ch" forName="Parent2" refType="w" fact="0.8352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r" for="ch" forName="Parent1" refType="w" fact="0.9579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r" for="ch" forName="Accent8" refType="w" fact="0.1187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r" for="ch" forName="ParentBackground8" refType="w" fact="0.1148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r" for="ch" forName="Child8" refType="w" fact="0.1148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r" for="ch" forName="Accent7" refType="w" fact="0.2661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r" for="ch" forName="ParentBackground7" refType="w" fact="0.237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r" for="ch" forName="Child7" refType="w" fact="0.237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r" for="ch" forName="Accent6" refType="w" fact="0.3888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r" for="ch" forName="ParentBackground6" refType="w" fact="0.3602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r" for="ch" forName="Child6" refType="w" fact="0.3602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r" for="ch" forName="Accent5" refType="w" fact="0.511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r" for="ch" forName="ParentBackground5" refType="w" fact="0.4829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r" for="ch" forName="Child5" refType="w" fact="0.4829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r" for="ch" forName="Accent4" refType="w" fact="0.6342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r" for="ch" forName="ParentBackground4" refType="w" fact="0.6056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r" for="ch" forName="Child4" refType="w" fact="0.6056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r" for="ch" forName="Accent3" refType="w" fact="0.7569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r" for="ch" forName="ParentBackground3" refType="w" fact="0.7283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r" for="ch" forName="Child3" refType="w" fact="0.7283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r" for="ch" forName="Accent2" refType="w" fact="0.8796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r" for="ch" forName="ParentBackground2" refType="w" fact="0.851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r" for="ch" forName="Child2" refType="w" fact="0.851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r" for="ch" forName="Accent1" refType="w" fact="1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r" for="ch" forName="ParentBackground1" refType="w" fact="0.9737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r" for="ch" forName="Child1" refType="w" fact="0.9737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25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r" for="ch" forName="Parent9" refType="w" fact="0.0881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r" for="ch" forName="Parent8" refType="w" fact="0.1974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r" for="ch" forName="Parent7" refType="w" fact="0.3067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r" for="ch" forName="Parent6" refType="w" fact="0.416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r" for="ch" forName="Parent5" refType="w" fact="0.5253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r" for="ch" forName="Parent4" refType="w" fact="0.6346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r" for="ch" forName="Parent3" refType="w" fact="0.7439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r" for="ch" forName="Parent2" refType="w" fact="0.8532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r" for="ch" forName="Parent1" refType="w" fact="0.962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r" for="ch" forName="Accent9" refType="w" fact="0.1058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r" for="ch" forName="ParentBackground9" refType="w" fact="0.1022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r" for="ch" forName="Child9" refType="w" fact="0.1022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r" for="ch" forName="Accent8" refType="w" fact="0.237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r" for="ch" forName="ParentBackground8" refType="w" fact="0.211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r" for="ch" forName="Child8" refType="w" fact="0.211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r" for="ch" forName="Accent7" refType="w" fact="0.3462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r" for="ch" forName="ParentBackground7" refType="w" fact="0.3208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r" for="ch" forName="Child7" refType="w" fact="0.3208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r" for="ch" forName="Accent6" refType="w" fact="0.455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r" for="ch" forName="ParentBackground6" refType="w" fact="0.4301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r" for="ch" forName="Child6" refType="w" fact="0.4301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r" for="ch" forName="Accent5" refType="w" fact="0.5648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r" for="ch" forName="ParentBackground5" refType="w" fact="0.5394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r" for="ch" forName="Child5" refType="w" fact="0.5394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r" for="ch" forName="Accent4" refType="w" fact="0.6741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r" for="ch" forName="ParentBackground4" refType="w" fact="0.6487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r" for="ch" forName="Child4" refType="w" fact="0.6487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r" for="ch" forName="Accent3" refType="w" fact="0.7834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r" for="ch" forName="ParentBackground3" refType="w" fact="0.758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r" for="ch" forName="Child3" refType="w" fact="0.758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r" for="ch" forName="Accent2" refType="w" fact="0.8927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r" for="ch" forName="ParentBackground2" refType="w" fact="0.8673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r" for="ch" forName="Child2" refType="w" fact="0.8673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r" for="ch" forName="Accent1" refType="w" fact="1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r" for="ch" forName="ParentBackground1" refType="w" fact="0.9765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r" for="ch" forName="Child1" refType="w" fact="0.9765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26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r" for="ch" forName="Parent10" refType="w" fact="0.079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r" for="ch" forName="Parent9" refType="w" fact="0.178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r" for="ch" forName="Parent8" refType="w" fact="0.276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r" for="ch" forName="Parent7" refType="w" fact="0.37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r" for="ch" forName="Parent6" refType="w" fact="0.4736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r" for="ch" forName="Parent5" refType="w" fact="0.5721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r" for="ch" forName="Parent4" refType="w" fact="0.6706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r" for="ch" forName="Parent3" refType="w" fact="0.7691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r" for="ch" forName="Parent2" refType="w" fact="0.8676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r" for="ch" forName="Parent1" refType="w" fact="0.9662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r" for="ch" forName="Accent10" refType="w" fact="0.0953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r" for="ch" forName="ParentBackground10" refType="w" fact="0.0922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r" for="ch" forName="Child10" refType="w" fact="0.0922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r" for="ch" forName="Accent9" refType="w" fact="0.2136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r" for="ch" forName="ParentBackground9" refType="w" fact="0.1907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r" for="ch" forName="Child9" refType="w" fact="0.1907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r" for="ch" forName="Accent8" refType="w" fact="0.3121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r" for="ch" forName="ParentBackground8" refType="w" fact="0.2892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r" for="ch" forName="Child8" refType="w" fact="0.2892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r" for="ch" forName="Accent7" refType="w" fact="0.4107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r" for="ch" forName="ParentBackground7" refType="w" fact="0.3877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r" for="ch" forName="Child7" refType="w" fact="0.3877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r" for="ch" forName="Accent6" refType="w" fact="0.5092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r" for="ch" forName="ParentBackground6" refType="w" fact="0.4863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r" for="ch" forName="Child6" refType="w" fact="0.4863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r" for="ch" forName="Accent5" refType="w" fact="0.6077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r" for="ch" forName="ParentBackground5" refType="w" fact="0.5848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r" for="ch" forName="Child5" refType="w" fact="0.5848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r" for="ch" forName="Accent4" refType="w" fact="0.7062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r" for="ch" forName="ParentBackground4" refType="w" fact="0.6833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r" for="ch" forName="Child4" refType="w" fact="0.6833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r" for="ch" forName="Accent3" refType="w" fact="0.8048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r" for="ch" forName="ParentBackground3" refType="w" fact="0.7818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r" for="ch" forName="Child3" refType="w" fact="0.7818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r" for="ch" forName="Accent2" refType="w" fact="0.9033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r" for="ch" forName="ParentBackground2" refType="w" fact="0.8804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r" for="ch" forName="Child2" refType="w" fact="0.8804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r" for="ch" forName="Accent1" refType="w" fact="1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r" for="ch" forName="ParentBackground1" refType="w" fact="0.9789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r" for="ch" forName="Child1" refType="w" fact="0.9789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27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r" for="ch" forName="Parent11" refType="w" fact="0.0723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r" for="ch" forName="Parent10" refType="w" fact="0.162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r" for="ch" forName="Parent9" refType="w" fact="0.2517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r" for="ch" forName="Parent8" refType="w" fact="0.3414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r" for="ch" forName="Parent7" refType="w" fact="0.4311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r" for="ch" forName="Parent6" refType="w" fact="0.5208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r" for="ch" forName="Parent5" refType="w" fact="0.610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r" for="ch" forName="Parent4" refType="w" fact="0.7001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r" for="ch" forName="Parent3" refType="w" fact="0.7898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r" for="ch" forName="Parent2" refType="w" fact="0.879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r" for="ch" forName="Parent1" refType="w" fact="0.9692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r" for="ch" forName="Accent11" refType="w" fact="0.0868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r" for="ch" forName="ParentBackground11" refType="w" fact="0.0839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r" for="ch" forName="Child11" refType="w" fact="0.0839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r" for="ch" forName="Accent10" refType="w" fact="0.194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r" for="ch" forName="ParentBackground10" refType="w" fact="0.1736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r" for="ch" forName="Child10" refType="w" fact="0.1736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r" for="ch" forName="Accent9" refType="w" fact="0.2842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r" for="ch" forName="ParentBackground9" refType="w" fact="0.2633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r" for="ch" forName="Child9" refType="w" fact="0.2633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r" for="ch" forName="Accent8" refType="w" fact="0.3739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r" for="ch" forName="ParentBackground8" refType="w" fact="0.353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r" for="ch" forName="Child8" refType="w" fact="0.353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r" for="ch" forName="Accent7" refType="w" fact="0.4636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r" for="ch" forName="ParentBackground7" refType="w" fact="0.4427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r" for="ch" forName="Child7" refType="w" fact="0.4427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r" for="ch" forName="Accent6" refType="w" fact="0.5533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r" for="ch" forName="ParentBackground6" refType="w" fact="0.5323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r" for="ch" forName="Child6" refType="w" fact="0.5323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r" for="ch" forName="Accent5" refType="w" fact="0.6429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r" for="ch" forName="ParentBackground5" refType="w" fact="0.622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r" for="ch" forName="Child5" refType="w" fact="0.622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r" for="ch" forName="Accent4" refType="w" fact="0.7326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r" for="ch" forName="ParentBackground4" refType="w" fact="0.7117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r" for="ch" forName="Child4" refType="w" fact="0.7117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r" for="ch" forName="Accent3" refType="w" fact="0.8223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r" for="ch" forName="ParentBackground3" refType="w" fact="0.8014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r" for="ch" forName="Child3" refType="w" fact="0.8014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r" for="ch" forName="Accent2" refType="w" fact="0.912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r" for="ch" forName="ParentBackground2" refType="w" fact="0.8911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r" for="ch" forName="Child2" refType="w" fact="0.8911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r" for="ch" forName="Accent1" refType="w" fact="1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r" for="ch" forName="ParentBackground1" refType="w" fact="0.9808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r" for="ch" forName="Child1" refType="w" fact="0.9808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8">
            <dgm:if name="Name29" axis="followSib" ptType="node" func="cnt" op="equ" val="0">
              <dgm:shape xmlns:r="http://schemas.openxmlformats.org/officeDocument/2006/relationships" type="ellipse" r:blip="">
                <dgm:adjLst/>
              </dgm:shape>
            </dgm:if>
            <dgm:else name="Name30">
              <dgm:choose name="Name31">
                <dgm:if name="Name32" axis="precedSib" ptType="node" func="cnt" op="equ" val="10">
                  <dgm:shape xmlns:r="http://schemas.openxmlformats.org/officeDocument/2006/relationships" type="ellipse" r:blip="">
                    <dgm:adjLst/>
                  </dgm:shape>
                </dgm:if>
                <dgm:else name="Name33">
                  <dgm:choose name="Name34">
                    <dgm:if name="Name35" func="var" arg="dir" op="equ" val="norm">
                      <dgm:shape xmlns:r="http://schemas.openxmlformats.org/officeDocument/2006/relationships" rot="45" type="teardrop" r:blip="">
                        <dgm:adjLst>
                          <dgm:adj idx="1" val="1"/>
                        </dgm:adjLst>
                      </dgm:shape>
                    </dgm:if>
                    <dgm:else name="Name36">
                      <dgm:shape xmlns:r="http://schemas.openxmlformats.org/officeDocument/2006/relationships" rot="225" type="teardrop" r:blip="">
                        <dgm:adjLst>
                          <dgm:adj idx="1" val="1"/>
                        </dgm:adjLst>
                      </dgm:shape>
                    </dgm:else>
                  </dgm:choose>
                </dgm:else>
              </dgm:choose>
            </dgm:else>
          </dgm:choose>
          <dgm:presOf/>
        </dgm:layoutNode>
      </dgm:forEach>
      <dgm:forEach name="parentBackgroundRepeat" axis="self">
        <dgm:layoutNode name="ParentBackground" styleLbl="fgAcc1">
          <dgm:alg type="sp"/>
          <dgm:shape xmlns:r="http://schemas.openxmlformats.org/officeDocument/2006/relationships" type="ellipse" r:blip="">
            <dgm:adjLst/>
          </dgm:shape>
          <dgm:presOf axis="self" ptType="node"/>
        </dgm:layoutNode>
      </dgm:forEach>
    </dgm:forEach>
    <dgm:forEach name="Name37" axis="ch" ptType="node" st="11" cnt="1"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38" ref="accentRepeat"/>
      </dgm:layoutNode>
      <dgm:layoutNode name="ParentBackground11">
        <dgm:alg type="sp"/>
        <dgm:shape xmlns:r="http://schemas.openxmlformats.org/officeDocument/2006/relationships" r:blip="">
          <dgm:adjLst/>
        </dgm:shape>
        <dgm:presOf/>
        <dgm:forEach name="Name39" ref="parentBackgroundRepeat"/>
      </dgm:layoutNode>
      <dgm:choose name="Name40">
        <dgm:if name="Name41" axis="ch" ptType="node" func="cnt" op="gte" val="1">
          <dgm:layoutNode name="Child1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2"/>
      </dgm:choose>
      <dgm:layoutNode name="Parent1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3" axis="ch" ptType="node" st="10" cnt="1"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44" ref="accentRepeat"/>
      </dgm:layoutNode>
      <dgm:layoutNode name="ParentBackground10">
        <dgm:alg type="sp"/>
        <dgm:shape xmlns:r="http://schemas.openxmlformats.org/officeDocument/2006/relationships" r:blip="">
          <dgm:adjLst/>
        </dgm:shape>
        <dgm:presOf/>
        <dgm:forEach name="Name45" ref="parentBackgroundRepeat"/>
      </dgm:layoutNode>
      <dgm:choose name="Name46">
        <dgm:if name="Name47" axis="ch" ptType="node" func="cnt" op="gte" val="1">
          <dgm:layoutNode name="Child10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8"/>
      </dgm:choose>
      <dgm:layoutNode name="Parent10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9" axis="ch" ptType="node" st="9" cnt="1"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ParentBackground9">
        <dgm:alg type="sp"/>
        <dgm:shape xmlns:r="http://schemas.openxmlformats.org/officeDocument/2006/relationships" r:blip="">
          <dgm:adjLst/>
        </dgm:shape>
        <dgm:presOf/>
        <dgm:forEach name="Name51" ref="parentBackgroundRepeat"/>
      </dgm:layoutNode>
      <dgm:choose name="Name52">
        <dgm:if name="Name53" axis="ch" ptType="node" func="cnt" op="gte" val="1">
          <dgm:layoutNode name="Child9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4"/>
      </dgm:choose>
      <dgm:layoutNode name="Parent9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55" axis="ch" ptType="node" st="8" cnt="1"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56" ref="accentRepeat"/>
      </dgm:layoutNode>
      <dgm:layoutNode name="ParentBackground8">
        <dgm:alg type="sp"/>
        <dgm:shape xmlns:r="http://schemas.openxmlformats.org/officeDocument/2006/relationships" r:blip="">
          <dgm:adjLst/>
        </dgm:shape>
        <dgm:presOf/>
        <dgm:forEach name="Name57" ref="parentBackgroundRepeat"/>
      </dgm:layoutNode>
      <dgm:choose name="Name58">
        <dgm:if name="Name59" axis="ch" ptType="node" func="cnt" op="gte" val="1">
          <dgm:layoutNode name="Child8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0"/>
      </dgm:choose>
      <dgm:layoutNode name="Parent8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1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62" ref="accentRepeat"/>
      </dgm:layoutNode>
      <dgm:layoutNode name="ParentBackground7">
        <dgm:alg type="sp"/>
        <dgm:shape xmlns:r="http://schemas.openxmlformats.org/officeDocument/2006/relationships" r:blip="">
          <dgm:adjLst/>
        </dgm:shape>
        <dgm:presOf/>
        <dgm:forEach name="Name63" ref="parentBackgroundRepeat"/>
      </dgm:layoutNode>
      <dgm:choose name="Name64">
        <dgm:if name="Name65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6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68" ref="accentRepeat"/>
      </dgm:layoutNode>
      <dgm:layoutNode name="ParentBackground6">
        <dgm:alg type="sp"/>
        <dgm:shape xmlns:r="http://schemas.openxmlformats.org/officeDocument/2006/relationships" r:blip="">
          <dgm:adjLst/>
        </dgm:shape>
        <dgm:presOf/>
        <dgm:forEach name="Name69" ref="parentBackgroundRepeat"/>
      </dgm:layoutNode>
      <dgm:choose name="Name70">
        <dgm:if name="Name71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3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74" ref="accentRepeat"/>
      </dgm:layoutNode>
      <dgm:layoutNode name="ParentBackground5">
        <dgm:alg type="sp"/>
        <dgm:shape xmlns:r="http://schemas.openxmlformats.org/officeDocument/2006/relationships" r:blip="">
          <dgm:adjLst/>
        </dgm:shape>
        <dgm:presOf/>
        <dgm:forEach name="Name75" ref="parentBackgroundRepeat"/>
      </dgm:layoutNode>
      <dgm:choose name="Name76">
        <dgm:if name="Name77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8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9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80" ref="accentRepeat"/>
      </dgm:layoutNode>
      <dgm:layoutNode name="ParentBackground4">
        <dgm:alg type="sp"/>
        <dgm:shape xmlns:r="http://schemas.openxmlformats.org/officeDocument/2006/relationships" r:blip="">
          <dgm:adjLst/>
        </dgm:shape>
        <dgm:presOf/>
        <dgm:forEach name="Name81" ref="parentBackgroundRepeat"/>
      </dgm:layoutNode>
      <dgm:choose name="Name82">
        <dgm:if name="Name8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layoutNode name="ParentBackground3">
        <dgm:alg type="sp"/>
        <dgm:shape xmlns:r="http://schemas.openxmlformats.org/officeDocument/2006/relationships" r:blip="">
          <dgm:adjLst/>
        </dgm:shape>
        <dgm:presOf/>
        <dgm:forEach name="Name87" ref="parentBackgroundRepeat"/>
      </dgm:layoutNode>
      <dgm:choose name="Name88">
        <dgm:if name="Name89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0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1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92" ref="accentRepeat"/>
      </dgm:layoutNode>
      <dgm:layoutNode name="ParentBackground2" styleLbl="fgAcc1">
        <dgm:alg type="sp"/>
        <dgm:shape xmlns:r="http://schemas.openxmlformats.org/officeDocument/2006/relationships" r:blip="">
          <dgm:adjLst/>
        </dgm:shape>
        <dgm:presOf/>
        <dgm:forEach name="Name93" ref="parentBackgroundRepeat"/>
      </dgm:layoutNode>
      <dgm:choose name="Name94">
        <dgm:if name="Name95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6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7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98" ref="accentRepeat"/>
      </dgm:layoutNode>
      <dgm:layoutNode name="ParentBackground1">
        <dgm:alg type="sp"/>
        <dgm:shape xmlns:r="http://schemas.openxmlformats.org/officeDocument/2006/relationships" r:blip="">
          <dgm:adjLst/>
        </dgm:shape>
        <dgm:presOf/>
        <dgm:forEach name="Name99" ref="parentBackgroundRepeat"/>
      </dgm:layoutNode>
      <dgm:choose name="Name100">
        <dgm:if name="Name101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102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CD93060-CFCF-43A2-B94A-A342F3E8190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5C74D98-7416-499A-8E8D-91678019D2E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470DF0-3B8F-49B0-8DD5-39C83EEE1009}" type="datetimeFigureOut">
              <a:rPr lang="en-US" smtClean="0"/>
              <a:t>4/13/2021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0E24A7-2DF4-49CB-B0F2-A72CA6224BA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599FBF-B1E2-4C11-9F1C-9F14588D165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C7DEFB-CB7D-4679-AAFC-32BD6E70AB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1183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FFF269-8657-4949-BDF3-280F16DC316D}" type="datetimeFigureOut">
              <a:rPr lang="en-US" smtClean="0"/>
              <a:t>4/13/2021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54192-3F31-43C8-8F5C-8B44A47145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3535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C54192-3F31-43C8-8F5C-8B44A47145C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1447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C54192-3F31-43C8-8F5C-8B44A47145C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639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2A39D7B-86A5-4BCD-9397-8108C7B5C05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972223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jpe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7.svg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D5D07D-E4B1-4083-BD5D-4F284B18EF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B0ADC8-01FE-43A2-84AF-5ECA9A31CB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5AF527-3960-45D4-B885-B7C57CD62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190A1-BEA6-406A-9D75-0E614210AA2A}" type="datetimeFigureOut">
              <a:rPr lang="en-US" smtClean="0"/>
              <a:t>4/13/2021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0F2DE0-A106-482D-ABD5-CE9B850955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ABB038-5990-4253-970D-BA6C0C4FA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92503-0141-4AD4-ABA7-810A92C1ED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6039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5F6FF-D431-4ACC-951B-464F5CB417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1B26D0-473B-4194-BE84-D9861507CA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783C1C-3ED5-47D6-BDE4-9953E26705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190A1-BEA6-406A-9D75-0E614210AA2A}" type="datetimeFigureOut">
              <a:rPr lang="en-US" smtClean="0"/>
              <a:t>4/13/2021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90BCB5-2DF9-490F-92DC-8DA23926B8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B936F2-76F3-4D11-B254-23A0D45CD8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92503-0141-4AD4-ABA7-810A92C1ED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4254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7422201-0C59-490B-9218-1772CDBB339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DF7C69-75C1-4A69-8FBF-49425F94A5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A2EDAC-B747-4BBC-81DF-1E6EF1BF1E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190A1-BEA6-406A-9D75-0E614210AA2A}" type="datetimeFigureOut">
              <a:rPr lang="en-US" smtClean="0"/>
              <a:t>4/13/2021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26B073-4B20-4B58-BFF1-87BB7665AA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A39038-7E47-410D-AD0F-5D8445485D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92503-0141-4AD4-ABA7-810A92C1ED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4572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 Blue">
    <p:bg bwMode="ltGray">
      <p:bgPr>
        <a:solidFill>
          <a:srgbClr val="001F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86852" y="2163339"/>
            <a:ext cx="9056914" cy="2531321"/>
          </a:xfrm>
        </p:spPr>
        <p:txBody>
          <a:bodyPr anchor="ctr"/>
          <a:lstStyle>
            <a:lvl1pPr>
              <a:defRPr sz="6000">
                <a:solidFill>
                  <a:srgbClr val="00B6C4"/>
                </a:solidFill>
              </a:defRPr>
            </a:lvl1pPr>
          </a:lstStyle>
          <a:p>
            <a:r>
              <a:rPr lang="en-US"/>
              <a:t>Section title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929745" y="2163339"/>
            <a:ext cx="16739" cy="2531321"/>
          </a:xfrm>
          <a:prstGeom prst="line">
            <a:avLst/>
          </a:prstGeom>
          <a:noFill/>
          <a:ln w="76200" cap="flat" cmpd="sng" algn="ctr">
            <a:solidFill>
              <a:srgbClr val="00ABB7"/>
            </a:solidFill>
            <a:prstDash val="solid"/>
            <a:headEnd type="none"/>
            <a:tailEnd type="none"/>
          </a:ln>
          <a:effectLst/>
        </p:spPr>
      </p:cxnSp>
      <p:grpSp>
        <p:nvGrpSpPr>
          <p:cNvPr id="8" name="Group 7"/>
          <p:cNvGrpSpPr>
            <a:grpSpLocks noChangeAspect="1"/>
          </p:cNvGrpSpPr>
          <p:nvPr userDrawn="1"/>
        </p:nvGrpSpPr>
        <p:grpSpPr bwMode="black">
          <a:xfrm>
            <a:off x="10924547" y="6383560"/>
            <a:ext cx="953979" cy="204808"/>
            <a:chOff x="457200" y="1643393"/>
            <a:chExt cx="4492753" cy="964540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 bwMode="black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10" name="Freeform 9"/>
            <p:cNvSpPr>
              <a:spLocks noEditPoints="1"/>
            </p:cNvSpPr>
            <p:nvPr/>
          </p:nvSpPr>
          <p:spPr bwMode="black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293664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268928" y="404656"/>
            <a:ext cx="11655840" cy="492443"/>
          </a:xfrm>
        </p:spPr>
        <p:txBody>
          <a:bodyPr anchor="ctr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Title of the page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 flipV="1">
            <a:off x="268928" y="1090863"/>
            <a:ext cx="11655840" cy="1"/>
          </a:xfrm>
          <a:prstGeom prst="line">
            <a:avLst/>
          </a:prstGeom>
          <a:noFill/>
          <a:ln w="12700" cap="flat" cmpd="sng" algn="ctr">
            <a:solidFill>
              <a:srgbClr val="00ABB7"/>
            </a:solidFill>
            <a:prstDash val="solid"/>
            <a:headEnd type="none"/>
            <a:tailEnd type="none"/>
          </a:ln>
          <a:effectLst/>
        </p:spPr>
      </p:cxn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9AFBACE7-BF44-4F79-B6F4-E195A84D997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110586" y="6437743"/>
            <a:ext cx="812177" cy="130746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accent1"/>
                </a:solidFill>
              </a:defRPr>
            </a:lvl1pPr>
          </a:lstStyle>
          <a:p>
            <a:fld id="{675909FA-3F91-0646-A6A8-60C236B9050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0171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492443"/>
          </a:xfrm>
        </p:spPr>
        <p:txBody>
          <a:bodyPr/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-50" baseline="0">
                <a:ln w="3175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CB6BD56E-259F-4175-B286-C57F2EB00B5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110586" y="6437743"/>
            <a:ext cx="812177" cy="130746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accent1"/>
                </a:solidFill>
              </a:defRPr>
            </a:lvl1pPr>
          </a:lstStyle>
          <a:p>
            <a:fld id="{675909FA-3F91-0646-A6A8-60C236B90508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28FE523-3EEA-48D7-A969-0CAE7CF3ED1C}"/>
              </a:ext>
            </a:extLst>
          </p:cNvPr>
          <p:cNvCxnSpPr/>
          <p:nvPr userDrawn="1"/>
        </p:nvCxnSpPr>
        <p:spPr>
          <a:xfrm flipV="1">
            <a:off x="268928" y="1090863"/>
            <a:ext cx="11655840" cy="1"/>
          </a:xfrm>
          <a:prstGeom prst="line">
            <a:avLst/>
          </a:prstGeom>
          <a:noFill/>
          <a:ln w="12700" cap="flat" cmpd="sng" algn="ctr">
            <a:solidFill>
              <a:srgbClr val="00ABB7"/>
            </a:solidFill>
            <a:prstDash val="solid"/>
            <a:headEnd type="none"/>
            <a:tailEnd type="none"/>
          </a:ln>
          <a:effectLst/>
        </p:spPr>
      </p:cxnSp>
    </p:spTree>
    <p:extLst>
      <p:ext uri="{BB962C8B-B14F-4D97-AF65-F5344CB8AC3E}">
        <p14:creationId xmlns:p14="http://schemas.microsoft.com/office/powerpoint/2010/main" val="385276275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23711390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Blue">
    <p:bg bwMode="gray">
      <p:bgPr>
        <a:solidFill>
          <a:srgbClr val="001F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>
            <a:grpSpLocks noChangeAspect="1"/>
          </p:cNvGrpSpPr>
          <p:nvPr userDrawn="1"/>
        </p:nvGrpSpPr>
        <p:grpSpPr bwMode="black">
          <a:xfrm>
            <a:off x="10924547" y="6383560"/>
            <a:ext cx="953979" cy="204808"/>
            <a:chOff x="457200" y="1643393"/>
            <a:chExt cx="4492753" cy="96454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 bwMode="black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7" name="Freeform 12"/>
            <p:cNvSpPr>
              <a:spLocks noEditPoints="1"/>
            </p:cNvSpPr>
            <p:nvPr/>
          </p:nvSpPr>
          <p:spPr bwMode="black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9" name="Title 4"/>
          <p:cNvSpPr>
            <a:spLocks noGrp="1"/>
          </p:cNvSpPr>
          <p:nvPr>
            <p:ph type="title" hasCustomPrompt="1"/>
          </p:nvPr>
        </p:nvSpPr>
        <p:spPr>
          <a:xfrm>
            <a:off x="724492" y="2945572"/>
            <a:ext cx="5726092" cy="1824604"/>
          </a:xfrm>
        </p:spPr>
        <p:txBody>
          <a:bodyPr anchor="ctr"/>
          <a:lstStyle>
            <a:lvl1pPr>
              <a:defRPr sz="4800">
                <a:solidFill>
                  <a:srgbClr val="00B6C4"/>
                </a:solidFill>
              </a:defRPr>
            </a:lvl1pPr>
          </a:lstStyle>
          <a:p>
            <a:r>
              <a:rPr lang="en-US"/>
              <a:t>Title of the presentation goes here   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724492" y="5233470"/>
            <a:ext cx="3927697" cy="453271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800" b="0" i="0" spc="-70" baseline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491" y="1315822"/>
            <a:ext cx="1393489" cy="616632"/>
          </a:xfrm>
          <a:prstGeom prst="rect">
            <a:avLst/>
          </a:prstGeom>
        </p:spPr>
      </p:pic>
      <p:cxnSp>
        <p:nvCxnSpPr>
          <p:cNvPr id="14" name="Straight Connector 13"/>
          <p:cNvCxnSpPr/>
          <p:nvPr userDrawn="1"/>
        </p:nvCxnSpPr>
        <p:spPr>
          <a:xfrm>
            <a:off x="548746" y="1315822"/>
            <a:ext cx="26085" cy="3944604"/>
          </a:xfrm>
          <a:prstGeom prst="line">
            <a:avLst/>
          </a:prstGeom>
          <a:noFill/>
          <a:ln w="76200" cap="flat" cmpd="sng" algn="ctr">
            <a:solidFill>
              <a:srgbClr val="00ABB7"/>
            </a:solidFill>
            <a:prstDash val="solid"/>
            <a:headEnd type="none"/>
            <a:tailEnd type="none"/>
          </a:ln>
          <a:effectLst/>
        </p:spPr>
      </p:cxnSp>
      <p:pic>
        <p:nvPicPr>
          <p:cNvPr id="16" name="Picture Placeholder 22">
            <a:extLst>
              <a:ext uri="{FF2B5EF4-FFF2-40B4-BE49-F238E27FC236}">
                <a16:creationId xmlns:a16="http://schemas.microsoft.com/office/drawing/2014/main" id="{4DBACEFE-43D7-40C3-8536-A7A732BA04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9122" r="21652"/>
          <a:stretch/>
        </p:blipFill>
        <p:spPr>
          <a:xfrm>
            <a:off x="6607088" y="0"/>
            <a:ext cx="55849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5106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>
        <p15:guide id="1" orient="horz" pos="4104">
          <p15:clr>
            <a:srgbClr val="C35EA4"/>
          </p15:clr>
        </p15:guide>
        <p15:guide id="2" pos="288">
          <p15:clr>
            <a:srgbClr val="C35EA4"/>
          </p15:clr>
        </p15:guide>
        <p15:guide id="3" orient="horz" pos="302">
          <p15:clr>
            <a:srgbClr val="C35EA4"/>
          </p15:clr>
        </p15:guide>
        <p15:guide id="4" pos="7546">
          <p15:clr>
            <a:srgbClr val="C35EA4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 Blue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>
            <a:grpSpLocks noChangeAspect="1"/>
          </p:cNvGrpSpPr>
          <p:nvPr userDrawn="1"/>
        </p:nvGrpSpPr>
        <p:grpSpPr bwMode="black">
          <a:xfrm>
            <a:off x="10924547" y="6383559"/>
            <a:ext cx="969304" cy="208097"/>
            <a:chOff x="457200" y="1643393"/>
            <a:chExt cx="4492753" cy="964540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 bwMode="black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11" name="Freeform 12"/>
            <p:cNvSpPr>
              <a:spLocks noEditPoints="1"/>
            </p:cNvSpPr>
            <p:nvPr/>
          </p:nvSpPr>
          <p:spPr bwMode="black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13" name="Title 4"/>
          <p:cNvSpPr>
            <a:spLocks noGrp="1"/>
          </p:cNvSpPr>
          <p:nvPr>
            <p:ph type="title" hasCustomPrompt="1"/>
          </p:nvPr>
        </p:nvSpPr>
        <p:spPr>
          <a:xfrm>
            <a:off x="1199369" y="2503642"/>
            <a:ext cx="9250211" cy="1824604"/>
          </a:xfrm>
        </p:spPr>
        <p:txBody>
          <a:bodyPr anchor="ctr"/>
          <a:lstStyle>
            <a:lvl1pPr>
              <a:defRPr sz="6000">
                <a:solidFill>
                  <a:srgbClr val="00B6C4"/>
                </a:solidFill>
              </a:defRPr>
            </a:lvl1pPr>
          </a:lstStyle>
          <a:p>
            <a:r>
              <a:rPr lang="en-US"/>
              <a:t>Title of the presentation goes here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199369" y="4668676"/>
            <a:ext cx="7213834" cy="453271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800" b="0" i="0" spc="-70" baseline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369" y="1475797"/>
            <a:ext cx="1489906" cy="687415"/>
          </a:xfrm>
          <a:prstGeom prst="rect">
            <a:avLst/>
          </a:prstGeom>
        </p:spPr>
      </p:pic>
      <p:cxnSp>
        <p:nvCxnSpPr>
          <p:cNvPr id="16" name="Straight Connector 15"/>
          <p:cNvCxnSpPr/>
          <p:nvPr userDrawn="1"/>
        </p:nvCxnSpPr>
        <p:spPr>
          <a:xfrm>
            <a:off x="929746" y="1306297"/>
            <a:ext cx="26085" cy="3944604"/>
          </a:xfrm>
          <a:prstGeom prst="line">
            <a:avLst/>
          </a:prstGeom>
          <a:noFill/>
          <a:ln w="76200" cap="flat" cmpd="sng" algn="ctr">
            <a:solidFill>
              <a:srgbClr val="00ABB7"/>
            </a:solidFill>
            <a:prstDash val="solid"/>
            <a:headEnd type="none"/>
            <a:tailEnd type="none"/>
          </a:ln>
          <a:effectLst/>
        </p:spPr>
      </p:cxnSp>
    </p:spTree>
    <p:extLst>
      <p:ext uri="{BB962C8B-B14F-4D97-AF65-F5344CB8AC3E}">
        <p14:creationId xmlns:p14="http://schemas.microsoft.com/office/powerpoint/2010/main" val="28067563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>
        <p15:guide id="1" orient="horz" pos="4104">
          <p15:clr>
            <a:srgbClr val="C35EA4"/>
          </p15:clr>
        </p15:guide>
        <p15:guide id="2" pos="288">
          <p15:clr>
            <a:srgbClr val="C35EA4"/>
          </p15:clr>
        </p15:guide>
        <p15:guide id="3" orient="horz" pos="302">
          <p15:clr>
            <a:srgbClr val="C35EA4"/>
          </p15:clr>
        </p15:guide>
        <p15:guide id="4" pos="7546">
          <p15:clr>
            <a:srgbClr val="C35EA4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Blue">
    <p:bg bwMode="ltGray">
      <p:bgPr>
        <a:solidFill>
          <a:srgbClr val="001F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86852" y="2163339"/>
            <a:ext cx="9056914" cy="2531321"/>
          </a:xfrm>
        </p:spPr>
        <p:txBody>
          <a:bodyPr anchor="ctr"/>
          <a:lstStyle>
            <a:lvl1pPr>
              <a:defRPr sz="6000">
                <a:solidFill>
                  <a:srgbClr val="00B6C4"/>
                </a:solidFill>
              </a:defRPr>
            </a:lvl1pPr>
          </a:lstStyle>
          <a:p>
            <a:r>
              <a:rPr lang="en-US"/>
              <a:t>Section title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929745" y="2163339"/>
            <a:ext cx="16739" cy="2531321"/>
          </a:xfrm>
          <a:prstGeom prst="line">
            <a:avLst/>
          </a:prstGeom>
          <a:noFill/>
          <a:ln w="76200" cap="flat" cmpd="sng" algn="ctr">
            <a:solidFill>
              <a:srgbClr val="00ABB7"/>
            </a:solidFill>
            <a:prstDash val="solid"/>
            <a:headEnd type="none"/>
            <a:tailEnd type="none"/>
          </a:ln>
          <a:effectLst/>
        </p:spPr>
      </p:cxnSp>
    </p:spTree>
    <p:extLst>
      <p:ext uri="{BB962C8B-B14F-4D97-AF65-F5344CB8AC3E}">
        <p14:creationId xmlns:p14="http://schemas.microsoft.com/office/powerpoint/2010/main" val="8024151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268928" y="291102"/>
            <a:ext cx="11655840" cy="719551"/>
          </a:xfrm>
        </p:spPr>
        <p:txBody>
          <a:bodyPr anchor="ctr"/>
          <a:lstStyle>
            <a:lvl1pPr>
              <a:defRPr sz="4400">
                <a:solidFill>
                  <a:srgbClr val="00B6C4"/>
                </a:solidFill>
                <a:latin typeface="+mj-lt"/>
              </a:defRPr>
            </a:lvl1pPr>
          </a:lstStyle>
          <a:p>
            <a:r>
              <a:rPr lang="en-US"/>
              <a:t>Title of the page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 flipV="1">
            <a:off x="268928" y="1090863"/>
            <a:ext cx="11655840" cy="1"/>
          </a:xfrm>
          <a:prstGeom prst="line">
            <a:avLst/>
          </a:prstGeom>
          <a:noFill/>
          <a:ln w="12700" cap="flat" cmpd="sng" algn="ctr">
            <a:solidFill>
              <a:srgbClr val="00ABB7"/>
            </a:solidFill>
            <a:prstDash val="solid"/>
            <a:headEnd type="none"/>
            <a:tailEnd type="none"/>
          </a:ln>
          <a:effectLst/>
        </p:spPr>
      </p:cxnSp>
      <p:grpSp>
        <p:nvGrpSpPr>
          <p:cNvPr id="12" name="Group 11"/>
          <p:cNvGrpSpPr>
            <a:grpSpLocks noChangeAspect="1"/>
          </p:cNvGrpSpPr>
          <p:nvPr userDrawn="1"/>
        </p:nvGrpSpPr>
        <p:grpSpPr bwMode="black">
          <a:xfrm>
            <a:off x="11106572" y="6487606"/>
            <a:ext cx="969304" cy="208097"/>
            <a:chOff x="457200" y="1643393"/>
            <a:chExt cx="4492753" cy="964540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 bwMode="black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14" name="Freeform 12"/>
            <p:cNvSpPr>
              <a:spLocks noEditPoints="1"/>
            </p:cNvSpPr>
            <p:nvPr/>
          </p:nvSpPr>
          <p:spPr bwMode="black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297754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769BD-CA54-4BE0-A1EB-BA99D3CB0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FD0A29-606B-4A68-BBFD-7B17ED6037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76C97-CCDB-458A-9358-C08C5BA114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190A1-BEA6-406A-9D75-0E614210AA2A}" type="datetimeFigureOut">
              <a:rPr lang="en-US" smtClean="0"/>
              <a:t>4/13/2021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723ECB-E93A-4CDC-8422-350EA7DD26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C1264A-F4CB-4A71-9E76-C4F121A75F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92503-0141-4AD4-ABA7-810A92C1ED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9020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8 Categories Blue">
    <p:bg bwMode="ltGray">
      <p:bgPr>
        <a:solidFill>
          <a:srgbClr val="001F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26"/>
          <p:cNvSpPr>
            <a:spLocks noGrp="1"/>
          </p:cNvSpPr>
          <p:nvPr>
            <p:ph type="body" sz="quarter" idx="38" hasCustomPrompt="1"/>
          </p:nvPr>
        </p:nvSpPr>
        <p:spPr>
          <a:xfrm>
            <a:off x="426249" y="4002344"/>
            <a:ext cx="2689274" cy="2510690"/>
          </a:xfrm>
          <a:prstGeom prst="rect">
            <a:avLst/>
          </a:prstGeom>
          <a:solidFill>
            <a:srgbClr val="00B6C4"/>
          </a:solidFill>
        </p:spPr>
        <p:txBody>
          <a:bodyPr lIns="182880" tIns="146304" rIns="182880" bIns="146304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FontTx/>
              <a:buNone/>
              <a:defRPr sz="1400" b="0" i="0">
                <a:gradFill>
                  <a:gsLst>
                    <a:gs pos="15929">
                      <a:schemeClr val="tx1"/>
                    </a:gs>
                    <a:gs pos="41000">
                      <a:schemeClr val="tx1"/>
                    </a:gs>
                  </a:gsLst>
                  <a:lin ang="5400000" scaled="0"/>
                </a:gradFill>
                <a:latin typeface="Segoe UI" charset="0"/>
                <a:ea typeface="Segoe UI" charset="0"/>
                <a:cs typeface="Segoe UI" charset="0"/>
              </a:defRPr>
            </a:lvl1pPr>
            <a:lvl2pPr marL="336113" indent="0">
              <a:buFontTx/>
              <a:buNone/>
              <a:defRPr/>
            </a:lvl2pPr>
            <a:lvl3pPr marL="560187" indent="0">
              <a:buFontTx/>
              <a:buNone/>
              <a:defRPr/>
            </a:lvl3pPr>
            <a:lvl4pPr marL="784261" indent="0">
              <a:buFontTx/>
              <a:buNone/>
              <a:defRPr/>
            </a:lvl4pPr>
            <a:lvl5pPr marL="1008335" indent="0">
              <a:buFontTx/>
              <a:buNone/>
              <a:defRPr/>
            </a:lvl5pPr>
          </a:lstStyle>
          <a:p>
            <a:pPr lvl="0"/>
            <a:r>
              <a:rPr lang="en-US"/>
              <a:t>Click to edit </a:t>
            </a:r>
            <a:br>
              <a:rPr lang="en-US"/>
            </a:br>
            <a:r>
              <a:rPr lang="en-US"/>
              <a:t>Master text styles</a:t>
            </a:r>
          </a:p>
        </p:txBody>
      </p:sp>
      <p:sp>
        <p:nvSpPr>
          <p:cNvPr id="26" name="Text Placeholder 26"/>
          <p:cNvSpPr>
            <a:spLocks noGrp="1"/>
          </p:cNvSpPr>
          <p:nvPr>
            <p:ph type="body" sz="quarter" idx="29" hasCustomPrompt="1"/>
          </p:nvPr>
        </p:nvSpPr>
        <p:spPr>
          <a:xfrm>
            <a:off x="426249" y="1167535"/>
            <a:ext cx="2689274" cy="2689656"/>
          </a:xfrm>
          <a:prstGeom prst="rect">
            <a:avLst/>
          </a:prstGeom>
          <a:solidFill>
            <a:schemeClr val="tx1"/>
          </a:solidFill>
        </p:spPr>
        <p:txBody>
          <a:bodyPr lIns="182880" tIns="146304" rIns="182880" bIns="146304">
            <a:noAutofit/>
          </a:bodyPr>
          <a:lstStyle>
            <a:lvl1pPr marL="0" indent="0">
              <a:lnSpc>
                <a:spcPct val="90000"/>
              </a:lnSpc>
              <a:buFontTx/>
              <a:buNone/>
              <a:defRPr sz="2400" b="0" i="0">
                <a:gradFill>
                  <a:gsLst>
                    <a:gs pos="1770">
                      <a:schemeClr val="bg1"/>
                    </a:gs>
                    <a:gs pos="15929">
                      <a:schemeClr val="bg1"/>
                    </a:gs>
                  </a:gsLst>
                  <a:lin ang="5400000" scaled="0"/>
                </a:gradFill>
                <a:latin typeface="Segoe UI Light" charset="0"/>
                <a:ea typeface="Segoe UI Light" charset="0"/>
                <a:cs typeface="Segoe UI Light" charset="0"/>
              </a:defRPr>
            </a:lvl1pPr>
            <a:lvl2pPr marL="336113" indent="0">
              <a:buFontTx/>
              <a:buNone/>
              <a:defRPr/>
            </a:lvl2pPr>
            <a:lvl3pPr marL="560187" indent="0">
              <a:buFontTx/>
              <a:buNone/>
              <a:defRPr/>
            </a:lvl3pPr>
            <a:lvl4pPr marL="784261" indent="0">
              <a:buFontTx/>
              <a:buNone/>
              <a:defRPr/>
            </a:lvl4pPr>
            <a:lvl5pPr marL="1008335" indent="0">
              <a:buFontTx/>
              <a:buNone/>
              <a:defRPr/>
            </a:lvl5pPr>
          </a:lstStyle>
          <a:p>
            <a:pPr lvl="0"/>
            <a:r>
              <a:rPr lang="en-US"/>
              <a:t>Click to edit </a:t>
            </a:r>
            <a:br>
              <a:rPr lang="en-US"/>
            </a:br>
            <a:r>
              <a:rPr lang="en-US"/>
              <a:t>Master text styles</a:t>
            </a:r>
          </a:p>
        </p:txBody>
      </p:sp>
      <p:sp>
        <p:nvSpPr>
          <p:cNvPr id="11" name="Text Placeholder 26"/>
          <p:cNvSpPr>
            <a:spLocks noGrp="1"/>
          </p:cNvSpPr>
          <p:nvPr>
            <p:ph type="body" sz="quarter" idx="43" hasCustomPrompt="1"/>
          </p:nvPr>
        </p:nvSpPr>
        <p:spPr>
          <a:xfrm>
            <a:off x="3239788" y="1167535"/>
            <a:ext cx="2689274" cy="2689656"/>
          </a:xfrm>
          <a:prstGeom prst="rect">
            <a:avLst/>
          </a:prstGeom>
          <a:solidFill>
            <a:schemeClr val="tx1"/>
          </a:solidFill>
        </p:spPr>
        <p:txBody>
          <a:bodyPr lIns="182880" tIns="146304" rIns="182880" bIns="146304">
            <a:noAutofit/>
          </a:bodyPr>
          <a:lstStyle>
            <a:lvl1pPr marL="0" indent="0">
              <a:lnSpc>
                <a:spcPct val="90000"/>
              </a:lnSpc>
              <a:buFontTx/>
              <a:buNone/>
              <a:defRPr sz="2400" b="0" i="0">
                <a:gradFill>
                  <a:gsLst>
                    <a:gs pos="1770">
                      <a:schemeClr val="bg1"/>
                    </a:gs>
                    <a:gs pos="15929">
                      <a:schemeClr val="bg1"/>
                    </a:gs>
                  </a:gsLst>
                  <a:lin ang="5400000" scaled="0"/>
                </a:gradFill>
                <a:latin typeface="Segoe UI Light" charset="0"/>
                <a:ea typeface="Segoe UI Light" charset="0"/>
                <a:cs typeface="Segoe UI Light" charset="0"/>
              </a:defRPr>
            </a:lvl1pPr>
            <a:lvl2pPr marL="336113" indent="0">
              <a:buFontTx/>
              <a:buNone/>
              <a:defRPr/>
            </a:lvl2pPr>
            <a:lvl3pPr marL="560187" indent="0">
              <a:buFontTx/>
              <a:buNone/>
              <a:defRPr/>
            </a:lvl3pPr>
            <a:lvl4pPr marL="784261" indent="0">
              <a:buFontTx/>
              <a:buNone/>
              <a:defRPr/>
            </a:lvl4pPr>
            <a:lvl5pPr marL="1008335" indent="0">
              <a:buFontTx/>
              <a:buNone/>
              <a:defRPr/>
            </a:lvl5pPr>
          </a:lstStyle>
          <a:p>
            <a:pPr lvl="0"/>
            <a:r>
              <a:rPr lang="en-US"/>
              <a:t>Click to edit </a:t>
            </a:r>
            <a:br>
              <a:rPr lang="en-US"/>
            </a:br>
            <a:r>
              <a:rPr lang="en-US"/>
              <a:t>Master text styles</a:t>
            </a:r>
          </a:p>
        </p:txBody>
      </p:sp>
      <p:sp>
        <p:nvSpPr>
          <p:cNvPr id="12" name="Text Placeholder 26"/>
          <p:cNvSpPr>
            <a:spLocks noGrp="1"/>
          </p:cNvSpPr>
          <p:nvPr>
            <p:ph type="body" sz="quarter" idx="44" hasCustomPrompt="1"/>
          </p:nvPr>
        </p:nvSpPr>
        <p:spPr>
          <a:xfrm>
            <a:off x="6053327" y="1167535"/>
            <a:ext cx="2689274" cy="2689656"/>
          </a:xfrm>
          <a:prstGeom prst="rect">
            <a:avLst/>
          </a:prstGeom>
          <a:solidFill>
            <a:schemeClr val="tx1"/>
          </a:solidFill>
        </p:spPr>
        <p:txBody>
          <a:bodyPr lIns="182880" tIns="146304" rIns="182880" bIns="146304">
            <a:noAutofit/>
          </a:bodyPr>
          <a:lstStyle>
            <a:lvl1pPr marL="0" indent="0">
              <a:lnSpc>
                <a:spcPct val="90000"/>
              </a:lnSpc>
              <a:buFontTx/>
              <a:buNone/>
              <a:defRPr sz="2400" b="0" i="0">
                <a:gradFill>
                  <a:gsLst>
                    <a:gs pos="1770">
                      <a:schemeClr val="bg1"/>
                    </a:gs>
                    <a:gs pos="15929">
                      <a:schemeClr val="bg1"/>
                    </a:gs>
                  </a:gsLst>
                  <a:lin ang="5400000" scaled="0"/>
                </a:gradFill>
                <a:latin typeface="Segoe UI Light" charset="0"/>
                <a:ea typeface="Segoe UI Light" charset="0"/>
                <a:cs typeface="Segoe UI Light" charset="0"/>
              </a:defRPr>
            </a:lvl1pPr>
            <a:lvl2pPr marL="336113" indent="0">
              <a:buFontTx/>
              <a:buNone/>
              <a:defRPr/>
            </a:lvl2pPr>
            <a:lvl3pPr marL="560187" indent="0">
              <a:buFontTx/>
              <a:buNone/>
              <a:defRPr/>
            </a:lvl3pPr>
            <a:lvl4pPr marL="784261" indent="0">
              <a:buFontTx/>
              <a:buNone/>
              <a:defRPr/>
            </a:lvl4pPr>
            <a:lvl5pPr marL="1008335" indent="0">
              <a:buFontTx/>
              <a:buNone/>
              <a:defRPr/>
            </a:lvl5pPr>
          </a:lstStyle>
          <a:p>
            <a:pPr lvl="0"/>
            <a:r>
              <a:rPr lang="en-US"/>
              <a:t>Click to edit </a:t>
            </a:r>
            <a:br>
              <a:rPr lang="en-US"/>
            </a:br>
            <a:r>
              <a:rPr lang="en-US"/>
              <a:t>Master text styles</a:t>
            </a:r>
          </a:p>
        </p:txBody>
      </p:sp>
      <p:sp>
        <p:nvSpPr>
          <p:cNvPr id="13" name="Text Placeholder 26"/>
          <p:cNvSpPr>
            <a:spLocks noGrp="1"/>
          </p:cNvSpPr>
          <p:nvPr>
            <p:ph type="body" sz="quarter" idx="45" hasCustomPrompt="1"/>
          </p:nvPr>
        </p:nvSpPr>
        <p:spPr>
          <a:xfrm>
            <a:off x="8866866" y="1167535"/>
            <a:ext cx="2689274" cy="2689656"/>
          </a:xfrm>
          <a:prstGeom prst="rect">
            <a:avLst/>
          </a:prstGeom>
          <a:solidFill>
            <a:schemeClr val="tx1"/>
          </a:solidFill>
        </p:spPr>
        <p:txBody>
          <a:bodyPr lIns="182880" tIns="146304" rIns="182880" bIns="146304">
            <a:noAutofit/>
          </a:bodyPr>
          <a:lstStyle>
            <a:lvl1pPr marL="0" indent="0">
              <a:lnSpc>
                <a:spcPct val="90000"/>
              </a:lnSpc>
              <a:buFontTx/>
              <a:buNone/>
              <a:defRPr sz="2400" b="0" i="0">
                <a:gradFill>
                  <a:gsLst>
                    <a:gs pos="1770">
                      <a:schemeClr val="bg1"/>
                    </a:gs>
                    <a:gs pos="15929">
                      <a:schemeClr val="bg1"/>
                    </a:gs>
                  </a:gsLst>
                  <a:lin ang="5400000" scaled="0"/>
                </a:gradFill>
                <a:latin typeface="Segoe UI Light" charset="0"/>
                <a:ea typeface="Segoe UI Light" charset="0"/>
                <a:cs typeface="Segoe UI Light" charset="0"/>
              </a:defRPr>
            </a:lvl1pPr>
            <a:lvl2pPr marL="336113" indent="0">
              <a:buFontTx/>
              <a:buNone/>
              <a:defRPr/>
            </a:lvl2pPr>
            <a:lvl3pPr marL="560187" indent="0">
              <a:buFontTx/>
              <a:buNone/>
              <a:defRPr/>
            </a:lvl3pPr>
            <a:lvl4pPr marL="784261" indent="0">
              <a:buFontTx/>
              <a:buNone/>
              <a:defRPr/>
            </a:lvl4pPr>
            <a:lvl5pPr marL="1008335" indent="0">
              <a:buFontTx/>
              <a:buNone/>
              <a:defRPr/>
            </a:lvl5pPr>
          </a:lstStyle>
          <a:p>
            <a:pPr lvl="0"/>
            <a:r>
              <a:rPr lang="en-US"/>
              <a:t>Click to edit </a:t>
            </a:r>
            <a:br>
              <a:rPr lang="en-US"/>
            </a:br>
            <a:r>
              <a:rPr lang="en-US"/>
              <a:t>Master text styles</a:t>
            </a:r>
          </a:p>
        </p:txBody>
      </p:sp>
      <p:sp>
        <p:nvSpPr>
          <p:cNvPr id="15" name="Text Placeholder 26"/>
          <p:cNvSpPr>
            <a:spLocks noGrp="1"/>
          </p:cNvSpPr>
          <p:nvPr>
            <p:ph type="body" sz="quarter" idx="46" hasCustomPrompt="1"/>
          </p:nvPr>
        </p:nvSpPr>
        <p:spPr>
          <a:xfrm>
            <a:off x="3239788" y="3981243"/>
            <a:ext cx="2689274" cy="2510690"/>
          </a:xfrm>
          <a:prstGeom prst="rect">
            <a:avLst/>
          </a:prstGeom>
          <a:solidFill>
            <a:srgbClr val="00B6C4"/>
          </a:solidFill>
        </p:spPr>
        <p:txBody>
          <a:bodyPr lIns="182880" tIns="146304" rIns="182880" bIns="146304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FontTx/>
              <a:buNone/>
              <a:defRPr sz="1400" b="0" i="0">
                <a:gradFill>
                  <a:gsLst>
                    <a:gs pos="15929">
                      <a:schemeClr val="tx1"/>
                    </a:gs>
                    <a:gs pos="41000">
                      <a:schemeClr val="tx1"/>
                    </a:gs>
                  </a:gsLst>
                  <a:lin ang="5400000" scaled="0"/>
                </a:gradFill>
                <a:latin typeface="Segoe UI" charset="0"/>
                <a:ea typeface="Segoe UI" charset="0"/>
                <a:cs typeface="Segoe UI" charset="0"/>
              </a:defRPr>
            </a:lvl1pPr>
            <a:lvl2pPr marL="336113" indent="0">
              <a:buFontTx/>
              <a:buNone/>
              <a:defRPr/>
            </a:lvl2pPr>
            <a:lvl3pPr marL="560187" indent="0">
              <a:buFontTx/>
              <a:buNone/>
              <a:defRPr/>
            </a:lvl3pPr>
            <a:lvl4pPr marL="784261" indent="0">
              <a:buFontTx/>
              <a:buNone/>
              <a:defRPr/>
            </a:lvl4pPr>
            <a:lvl5pPr marL="1008335" indent="0">
              <a:buFontTx/>
              <a:buNone/>
              <a:defRPr/>
            </a:lvl5pPr>
          </a:lstStyle>
          <a:p>
            <a:pPr lvl="0"/>
            <a:r>
              <a:rPr lang="en-US"/>
              <a:t>Click to edit </a:t>
            </a:r>
            <a:br>
              <a:rPr lang="en-US"/>
            </a:br>
            <a:r>
              <a:rPr lang="en-US"/>
              <a:t>Master text styles</a:t>
            </a:r>
          </a:p>
        </p:txBody>
      </p:sp>
      <p:sp>
        <p:nvSpPr>
          <p:cNvPr id="17" name="Text Placeholder 26"/>
          <p:cNvSpPr>
            <a:spLocks noGrp="1"/>
          </p:cNvSpPr>
          <p:nvPr>
            <p:ph type="body" sz="quarter" idx="47" hasCustomPrompt="1"/>
          </p:nvPr>
        </p:nvSpPr>
        <p:spPr>
          <a:xfrm>
            <a:off x="6053327" y="4002344"/>
            <a:ext cx="2689274" cy="2510690"/>
          </a:xfrm>
          <a:prstGeom prst="rect">
            <a:avLst/>
          </a:prstGeom>
          <a:solidFill>
            <a:srgbClr val="00B6C4"/>
          </a:solidFill>
        </p:spPr>
        <p:txBody>
          <a:bodyPr lIns="182880" tIns="146304" rIns="182880" bIns="146304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FontTx/>
              <a:buNone/>
              <a:defRPr sz="1400" b="0" i="0">
                <a:gradFill>
                  <a:gsLst>
                    <a:gs pos="15929">
                      <a:schemeClr val="tx1"/>
                    </a:gs>
                    <a:gs pos="41000">
                      <a:schemeClr val="tx1"/>
                    </a:gs>
                  </a:gsLst>
                  <a:lin ang="5400000" scaled="0"/>
                </a:gradFill>
                <a:latin typeface="Segoe UI" charset="0"/>
                <a:ea typeface="Segoe UI" charset="0"/>
                <a:cs typeface="Segoe UI" charset="0"/>
              </a:defRPr>
            </a:lvl1pPr>
            <a:lvl2pPr marL="336113" indent="0">
              <a:buFontTx/>
              <a:buNone/>
              <a:defRPr/>
            </a:lvl2pPr>
            <a:lvl3pPr marL="560187" indent="0">
              <a:buFontTx/>
              <a:buNone/>
              <a:defRPr/>
            </a:lvl3pPr>
            <a:lvl4pPr marL="784261" indent="0">
              <a:buFontTx/>
              <a:buNone/>
              <a:defRPr/>
            </a:lvl4pPr>
            <a:lvl5pPr marL="1008335" indent="0">
              <a:buFontTx/>
              <a:buNone/>
              <a:defRPr/>
            </a:lvl5pPr>
          </a:lstStyle>
          <a:p>
            <a:pPr lvl="0"/>
            <a:r>
              <a:rPr lang="en-US"/>
              <a:t>Click to edit </a:t>
            </a:r>
            <a:br>
              <a:rPr lang="en-US"/>
            </a:br>
            <a:r>
              <a:rPr lang="en-US"/>
              <a:t>Master text styles</a:t>
            </a:r>
          </a:p>
        </p:txBody>
      </p:sp>
      <p:sp>
        <p:nvSpPr>
          <p:cNvPr id="18" name="Text Placeholder 26"/>
          <p:cNvSpPr>
            <a:spLocks noGrp="1"/>
          </p:cNvSpPr>
          <p:nvPr>
            <p:ph type="body" sz="quarter" idx="48" hasCustomPrompt="1"/>
          </p:nvPr>
        </p:nvSpPr>
        <p:spPr>
          <a:xfrm>
            <a:off x="8866866" y="3981243"/>
            <a:ext cx="2689274" cy="2510690"/>
          </a:xfrm>
          <a:prstGeom prst="rect">
            <a:avLst/>
          </a:prstGeom>
          <a:solidFill>
            <a:srgbClr val="00B6C4"/>
          </a:solidFill>
        </p:spPr>
        <p:txBody>
          <a:bodyPr lIns="182880" tIns="146304" rIns="182880" bIns="146304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FontTx/>
              <a:buNone/>
              <a:defRPr sz="1400" b="0" i="0">
                <a:gradFill>
                  <a:gsLst>
                    <a:gs pos="15929">
                      <a:schemeClr val="tx1"/>
                    </a:gs>
                    <a:gs pos="41000">
                      <a:schemeClr val="tx1"/>
                    </a:gs>
                  </a:gsLst>
                  <a:lin ang="5400000" scaled="0"/>
                </a:gradFill>
                <a:latin typeface="Segoe UI" charset="0"/>
                <a:ea typeface="Segoe UI" charset="0"/>
                <a:cs typeface="Segoe UI" charset="0"/>
              </a:defRPr>
            </a:lvl1pPr>
            <a:lvl2pPr marL="336113" indent="0">
              <a:buFontTx/>
              <a:buNone/>
              <a:defRPr/>
            </a:lvl2pPr>
            <a:lvl3pPr marL="560187" indent="0">
              <a:buFontTx/>
              <a:buNone/>
              <a:defRPr/>
            </a:lvl3pPr>
            <a:lvl4pPr marL="784261" indent="0">
              <a:buFontTx/>
              <a:buNone/>
              <a:defRPr/>
            </a:lvl4pPr>
            <a:lvl5pPr marL="1008335" indent="0">
              <a:buFontTx/>
              <a:buNone/>
              <a:defRPr/>
            </a:lvl5pPr>
          </a:lstStyle>
          <a:p>
            <a:pPr lvl="0"/>
            <a:r>
              <a:rPr lang="en-US"/>
              <a:t>Click to edit </a:t>
            </a:r>
            <a:br>
              <a:rPr lang="en-US"/>
            </a:br>
            <a:r>
              <a:rPr lang="en-US"/>
              <a:t>Master text styles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268928" y="291103"/>
            <a:ext cx="11655840" cy="575172"/>
          </a:xfrm>
        </p:spPr>
        <p:txBody>
          <a:bodyPr/>
          <a:lstStyle>
            <a:lvl1pPr>
              <a:defRPr sz="2800"/>
            </a:lvl1pPr>
          </a:lstStyle>
          <a:p>
            <a:r>
              <a:rPr lang="en-US"/>
              <a:t>Title of the page</a:t>
            </a:r>
          </a:p>
        </p:txBody>
      </p:sp>
      <p:cxnSp>
        <p:nvCxnSpPr>
          <p:cNvPr id="16" name="Straight Connector 15"/>
          <p:cNvCxnSpPr/>
          <p:nvPr userDrawn="1"/>
        </p:nvCxnSpPr>
        <p:spPr>
          <a:xfrm flipV="1">
            <a:off x="268928" y="914401"/>
            <a:ext cx="11655840" cy="1"/>
          </a:xfrm>
          <a:prstGeom prst="line">
            <a:avLst/>
          </a:prstGeom>
          <a:noFill/>
          <a:ln w="12700" cap="flat" cmpd="sng" algn="ctr">
            <a:solidFill>
              <a:srgbClr val="00ABB7"/>
            </a:solidFill>
            <a:prstDash val="solid"/>
            <a:headEnd type="none"/>
            <a:tailEnd type="none"/>
          </a:ln>
          <a:effectLst/>
        </p:spPr>
      </p:cxnSp>
    </p:spTree>
    <p:extLst>
      <p:ext uri="{BB962C8B-B14F-4D97-AF65-F5344CB8AC3E}">
        <p14:creationId xmlns:p14="http://schemas.microsoft.com/office/powerpoint/2010/main" val="9877683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8 Categories Blue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26"/>
          <p:cNvSpPr>
            <a:spLocks noGrp="1"/>
          </p:cNvSpPr>
          <p:nvPr>
            <p:ph type="body" sz="quarter" idx="38" hasCustomPrompt="1"/>
          </p:nvPr>
        </p:nvSpPr>
        <p:spPr>
          <a:xfrm>
            <a:off x="437972" y="4025789"/>
            <a:ext cx="2689274" cy="2510690"/>
          </a:xfrm>
          <a:prstGeom prst="rect">
            <a:avLst/>
          </a:prstGeom>
          <a:solidFill>
            <a:srgbClr val="00B6C4"/>
          </a:solidFill>
        </p:spPr>
        <p:txBody>
          <a:bodyPr lIns="182880" tIns="146304" rIns="182880" bIns="146304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FontTx/>
              <a:buNone/>
              <a:defRPr sz="1400" b="0" i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336113" indent="0">
              <a:buFontTx/>
              <a:buNone/>
              <a:defRPr/>
            </a:lvl2pPr>
            <a:lvl3pPr marL="560187" indent="0">
              <a:buFontTx/>
              <a:buNone/>
              <a:defRPr/>
            </a:lvl3pPr>
            <a:lvl4pPr marL="784261" indent="0">
              <a:buFontTx/>
              <a:buNone/>
              <a:defRPr/>
            </a:lvl4pPr>
            <a:lvl5pPr marL="1008335" indent="0">
              <a:buFontTx/>
              <a:buNone/>
              <a:defRPr/>
            </a:lvl5pPr>
          </a:lstStyle>
          <a:p>
            <a:pPr lvl="0"/>
            <a:r>
              <a:rPr lang="en-US"/>
              <a:t>Click to edit </a:t>
            </a:r>
            <a:br>
              <a:rPr lang="en-US"/>
            </a:br>
            <a:r>
              <a:rPr lang="en-US"/>
              <a:t>Master text styles</a:t>
            </a:r>
          </a:p>
        </p:txBody>
      </p:sp>
      <p:sp>
        <p:nvSpPr>
          <p:cNvPr id="26" name="Text Placeholder 26"/>
          <p:cNvSpPr>
            <a:spLocks noGrp="1"/>
          </p:cNvSpPr>
          <p:nvPr>
            <p:ph type="body" sz="quarter" idx="29" hasCustomPrompt="1"/>
          </p:nvPr>
        </p:nvSpPr>
        <p:spPr>
          <a:xfrm>
            <a:off x="437972" y="1190980"/>
            <a:ext cx="2689274" cy="2689656"/>
          </a:xfrm>
          <a:prstGeom prst="rect">
            <a:avLst/>
          </a:prstGeom>
          <a:solidFill>
            <a:srgbClr val="002050"/>
          </a:solidFill>
        </p:spPr>
        <p:txBody>
          <a:bodyPr lIns="182880" tIns="146304" rIns="182880" bIns="146304">
            <a:noAutofit/>
          </a:bodyPr>
          <a:lstStyle>
            <a:lvl1pPr marL="0" indent="0">
              <a:lnSpc>
                <a:spcPct val="90000"/>
              </a:lnSpc>
              <a:buFontTx/>
              <a:buNone/>
              <a:defRPr sz="2400" b="0" i="0">
                <a:gradFill>
                  <a:gsLst>
                    <a:gs pos="1770">
                      <a:schemeClr val="bg1"/>
                    </a:gs>
                    <a:gs pos="15929">
                      <a:schemeClr val="bg1"/>
                    </a:gs>
                  </a:gsLst>
                  <a:lin ang="5400000" scaled="0"/>
                </a:gradFill>
                <a:latin typeface="Segoe UI Light" charset="0"/>
                <a:ea typeface="Segoe UI Light" charset="0"/>
                <a:cs typeface="Segoe UI Light" charset="0"/>
              </a:defRPr>
            </a:lvl1pPr>
            <a:lvl2pPr marL="336113" indent="0">
              <a:buFontTx/>
              <a:buNone/>
              <a:defRPr/>
            </a:lvl2pPr>
            <a:lvl3pPr marL="560187" indent="0">
              <a:buFontTx/>
              <a:buNone/>
              <a:defRPr/>
            </a:lvl3pPr>
            <a:lvl4pPr marL="784261" indent="0">
              <a:buFontTx/>
              <a:buNone/>
              <a:defRPr/>
            </a:lvl4pPr>
            <a:lvl5pPr marL="1008335" indent="0">
              <a:buFontTx/>
              <a:buNone/>
              <a:defRPr/>
            </a:lvl5pPr>
          </a:lstStyle>
          <a:p>
            <a:pPr lvl="0"/>
            <a:r>
              <a:rPr lang="en-US"/>
              <a:t>Click to edit </a:t>
            </a:r>
            <a:br>
              <a:rPr lang="en-US"/>
            </a:br>
            <a:r>
              <a:rPr lang="en-US"/>
              <a:t>Master text styles</a:t>
            </a:r>
          </a:p>
        </p:txBody>
      </p:sp>
      <p:sp>
        <p:nvSpPr>
          <p:cNvPr id="11" name="Text Placeholder 26"/>
          <p:cNvSpPr>
            <a:spLocks noGrp="1"/>
          </p:cNvSpPr>
          <p:nvPr>
            <p:ph type="body" sz="quarter" idx="43" hasCustomPrompt="1"/>
          </p:nvPr>
        </p:nvSpPr>
        <p:spPr>
          <a:xfrm>
            <a:off x="3251511" y="1190980"/>
            <a:ext cx="2689274" cy="2689656"/>
          </a:xfrm>
          <a:prstGeom prst="rect">
            <a:avLst/>
          </a:prstGeom>
          <a:solidFill>
            <a:srgbClr val="002050"/>
          </a:solidFill>
        </p:spPr>
        <p:txBody>
          <a:bodyPr lIns="182880" tIns="146304" rIns="182880" bIns="146304">
            <a:noAutofit/>
          </a:bodyPr>
          <a:lstStyle>
            <a:lvl1pPr marL="0" indent="0">
              <a:lnSpc>
                <a:spcPct val="90000"/>
              </a:lnSpc>
              <a:buFontTx/>
              <a:buNone/>
              <a:defRPr sz="2400" b="0" i="0">
                <a:gradFill>
                  <a:gsLst>
                    <a:gs pos="1770">
                      <a:schemeClr val="bg1"/>
                    </a:gs>
                    <a:gs pos="15929">
                      <a:schemeClr val="bg1"/>
                    </a:gs>
                  </a:gsLst>
                  <a:lin ang="5400000" scaled="0"/>
                </a:gradFill>
                <a:latin typeface="Segoe UI Light" charset="0"/>
                <a:ea typeface="Segoe UI Light" charset="0"/>
                <a:cs typeface="Segoe UI Light" charset="0"/>
              </a:defRPr>
            </a:lvl1pPr>
            <a:lvl2pPr marL="336113" indent="0">
              <a:buFontTx/>
              <a:buNone/>
              <a:defRPr/>
            </a:lvl2pPr>
            <a:lvl3pPr marL="560187" indent="0">
              <a:buFontTx/>
              <a:buNone/>
              <a:defRPr/>
            </a:lvl3pPr>
            <a:lvl4pPr marL="784261" indent="0">
              <a:buFontTx/>
              <a:buNone/>
              <a:defRPr/>
            </a:lvl4pPr>
            <a:lvl5pPr marL="1008335" indent="0">
              <a:buFontTx/>
              <a:buNone/>
              <a:defRPr/>
            </a:lvl5pPr>
          </a:lstStyle>
          <a:p>
            <a:pPr lvl="0"/>
            <a:r>
              <a:rPr lang="en-US"/>
              <a:t>Click to edit </a:t>
            </a:r>
            <a:br>
              <a:rPr lang="en-US"/>
            </a:br>
            <a:r>
              <a:rPr lang="en-US"/>
              <a:t>Master text styles</a:t>
            </a:r>
          </a:p>
        </p:txBody>
      </p:sp>
      <p:sp>
        <p:nvSpPr>
          <p:cNvPr id="12" name="Text Placeholder 26"/>
          <p:cNvSpPr>
            <a:spLocks noGrp="1"/>
          </p:cNvSpPr>
          <p:nvPr>
            <p:ph type="body" sz="quarter" idx="44" hasCustomPrompt="1"/>
          </p:nvPr>
        </p:nvSpPr>
        <p:spPr>
          <a:xfrm>
            <a:off x="6065050" y="1190980"/>
            <a:ext cx="2689274" cy="2689656"/>
          </a:xfrm>
          <a:prstGeom prst="rect">
            <a:avLst/>
          </a:prstGeom>
          <a:solidFill>
            <a:srgbClr val="002050"/>
          </a:solidFill>
        </p:spPr>
        <p:txBody>
          <a:bodyPr lIns="182880" tIns="146304" rIns="182880" bIns="146304">
            <a:noAutofit/>
          </a:bodyPr>
          <a:lstStyle>
            <a:lvl1pPr marL="0" indent="0">
              <a:lnSpc>
                <a:spcPct val="90000"/>
              </a:lnSpc>
              <a:buFontTx/>
              <a:buNone/>
              <a:defRPr sz="2400" b="0" i="0">
                <a:gradFill>
                  <a:gsLst>
                    <a:gs pos="1770">
                      <a:schemeClr val="bg1"/>
                    </a:gs>
                    <a:gs pos="15929">
                      <a:schemeClr val="bg1"/>
                    </a:gs>
                  </a:gsLst>
                  <a:lin ang="5400000" scaled="0"/>
                </a:gradFill>
                <a:latin typeface="Segoe UI Light" charset="0"/>
                <a:ea typeface="Segoe UI Light" charset="0"/>
                <a:cs typeface="Segoe UI Light" charset="0"/>
              </a:defRPr>
            </a:lvl1pPr>
            <a:lvl2pPr marL="336113" indent="0">
              <a:buFontTx/>
              <a:buNone/>
              <a:defRPr/>
            </a:lvl2pPr>
            <a:lvl3pPr marL="560187" indent="0">
              <a:buFontTx/>
              <a:buNone/>
              <a:defRPr/>
            </a:lvl3pPr>
            <a:lvl4pPr marL="784261" indent="0">
              <a:buFontTx/>
              <a:buNone/>
              <a:defRPr/>
            </a:lvl4pPr>
            <a:lvl5pPr marL="1008335" indent="0">
              <a:buFontTx/>
              <a:buNone/>
              <a:defRPr/>
            </a:lvl5pPr>
          </a:lstStyle>
          <a:p>
            <a:pPr lvl="0"/>
            <a:r>
              <a:rPr lang="en-US"/>
              <a:t>Click to edit </a:t>
            </a:r>
            <a:br>
              <a:rPr lang="en-US"/>
            </a:br>
            <a:r>
              <a:rPr lang="en-US"/>
              <a:t>Master text styles</a:t>
            </a:r>
          </a:p>
        </p:txBody>
      </p:sp>
      <p:sp>
        <p:nvSpPr>
          <p:cNvPr id="13" name="Text Placeholder 26"/>
          <p:cNvSpPr>
            <a:spLocks noGrp="1"/>
          </p:cNvSpPr>
          <p:nvPr>
            <p:ph type="body" sz="quarter" idx="45" hasCustomPrompt="1"/>
          </p:nvPr>
        </p:nvSpPr>
        <p:spPr>
          <a:xfrm>
            <a:off x="8878589" y="1190980"/>
            <a:ext cx="2689274" cy="2689656"/>
          </a:xfrm>
          <a:prstGeom prst="rect">
            <a:avLst/>
          </a:prstGeom>
          <a:solidFill>
            <a:srgbClr val="002050"/>
          </a:solidFill>
        </p:spPr>
        <p:txBody>
          <a:bodyPr lIns="182880" tIns="146304" rIns="182880" bIns="146304">
            <a:noAutofit/>
          </a:bodyPr>
          <a:lstStyle>
            <a:lvl1pPr marL="0" indent="0">
              <a:lnSpc>
                <a:spcPct val="90000"/>
              </a:lnSpc>
              <a:buFontTx/>
              <a:buNone/>
              <a:defRPr sz="2400" b="0" i="0">
                <a:gradFill>
                  <a:gsLst>
                    <a:gs pos="1770">
                      <a:schemeClr val="bg1"/>
                    </a:gs>
                    <a:gs pos="15929">
                      <a:schemeClr val="bg1"/>
                    </a:gs>
                  </a:gsLst>
                  <a:lin ang="5400000" scaled="0"/>
                </a:gradFill>
                <a:latin typeface="Segoe UI Light" charset="0"/>
                <a:ea typeface="Segoe UI Light" charset="0"/>
                <a:cs typeface="Segoe UI Light" charset="0"/>
              </a:defRPr>
            </a:lvl1pPr>
            <a:lvl2pPr marL="336113" indent="0">
              <a:buFontTx/>
              <a:buNone/>
              <a:defRPr/>
            </a:lvl2pPr>
            <a:lvl3pPr marL="560187" indent="0">
              <a:buFontTx/>
              <a:buNone/>
              <a:defRPr/>
            </a:lvl3pPr>
            <a:lvl4pPr marL="784261" indent="0">
              <a:buFontTx/>
              <a:buNone/>
              <a:defRPr/>
            </a:lvl4pPr>
            <a:lvl5pPr marL="1008335" indent="0">
              <a:buFontTx/>
              <a:buNone/>
              <a:defRPr/>
            </a:lvl5pPr>
          </a:lstStyle>
          <a:p>
            <a:pPr lvl="0"/>
            <a:r>
              <a:rPr lang="en-US"/>
              <a:t>Click to edit </a:t>
            </a:r>
            <a:br>
              <a:rPr lang="en-US"/>
            </a:br>
            <a:r>
              <a:rPr lang="en-US"/>
              <a:t>Master text styles</a:t>
            </a:r>
          </a:p>
        </p:txBody>
      </p:sp>
      <p:sp>
        <p:nvSpPr>
          <p:cNvPr id="15" name="Text Placeholder 26"/>
          <p:cNvSpPr>
            <a:spLocks noGrp="1"/>
          </p:cNvSpPr>
          <p:nvPr>
            <p:ph type="body" sz="quarter" idx="46" hasCustomPrompt="1"/>
          </p:nvPr>
        </p:nvSpPr>
        <p:spPr>
          <a:xfrm>
            <a:off x="3251511" y="4004688"/>
            <a:ext cx="2689274" cy="2510690"/>
          </a:xfrm>
          <a:prstGeom prst="rect">
            <a:avLst/>
          </a:prstGeom>
          <a:solidFill>
            <a:srgbClr val="00B6C4"/>
          </a:solidFill>
        </p:spPr>
        <p:txBody>
          <a:bodyPr lIns="182880" tIns="146304" rIns="182880" bIns="146304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FontTx/>
              <a:buNone/>
              <a:defRPr sz="1400" b="0" i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336113" indent="0">
              <a:buFontTx/>
              <a:buNone/>
              <a:defRPr/>
            </a:lvl2pPr>
            <a:lvl3pPr marL="560187" indent="0">
              <a:buFontTx/>
              <a:buNone/>
              <a:defRPr/>
            </a:lvl3pPr>
            <a:lvl4pPr marL="784261" indent="0">
              <a:buFontTx/>
              <a:buNone/>
              <a:defRPr/>
            </a:lvl4pPr>
            <a:lvl5pPr marL="1008335" indent="0">
              <a:buFontTx/>
              <a:buNone/>
              <a:defRPr/>
            </a:lvl5pPr>
          </a:lstStyle>
          <a:p>
            <a:pPr lvl="0"/>
            <a:r>
              <a:rPr lang="en-US"/>
              <a:t>Click to edit </a:t>
            </a:r>
            <a:br>
              <a:rPr lang="en-US"/>
            </a:br>
            <a:r>
              <a:rPr lang="en-US"/>
              <a:t>Master text styles</a:t>
            </a:r>
          </a:p>
        </p:txBody>
      </p:sp>
      <p:sp>
        <p:nvSpPr>
          <p:cNvPr id="17" name="Text Placeholder 26"/>
          <p:cNvSpPr>
            <a:spLocks noGrp="1"/>
          </p:cNvSpPr>
          <p:nvPr>
            <p:ph type="body" sz="quarter" idx="47" hasCustomPrompt="1"/>
          </p:nvPr>
        </p:nvSpPr>
        <p:spPr>
          <a:xfrm>
            <a:off x="6065050" y="4025789"/>
            <a:ext cx="2689274" cy="2510690"/>
          </a:xfrm>
          <a:prstGeom prst="rect">
            <a:avLst/>
          </a:prstGeom>
          <a:solidFill>
            <a:srgbClr val="00B6C4"/>
          </a:solidFill>
        </p:spPr>
        <p:txBody>
          <a:bodyPr lIns="182880" tIns="146304" rIns="182880" bIns="146304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FontTx/>
              <a:buNone/>
              <a:defRPr sz="1400" b="0" i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336113" indent="0">
              <a:buFontTx/>
              <a:buNone/>
              <a:defRPr/>
            </a:lvl2pPr>
            <a:lvl3pPr marL="560187" indent="0">
              <a:buFontTx/>
              <a:buNone/>
              <a:defRPr/>
            </a:lvl3pPr>
            <a:lvl4pPr marL="784261" indent="0">
              <a:buFontTx/>
              <a:buNone/>
              <a:defRPr/>
            </a:lvl4pPr>
            <a:lvl5pPr marL="1008335" indent="0">
              <a:buFontTx/>
              <a:buNone/>
              <a:defRPr/>
            </a:lvl5pPr>
          </a:lstStyle>
          <a:p>
            <a:pPr lvl="0"/>
            <a:r>
              <a:rPr lang="en-US"/>
              <a:t>Click to edit </a:t>
            </a:r>
            <a:br>
              <a:rPr lang="en-US"/>
            </a:br>
            <a:r>
              <a:rPr lang="en-US"/>
              <a:t>Master text styles</a:t>
            </a:r>
          </a:p>
        </p:txBody>
      </p:sp>
      <p:sp>
        <p:nvSpPr>
          <p:cNvPr id="18" name="Text Placeholder 26"/>
          <p:cNvSpPr>
            <a:spLocks noGrp="1"/>
          </p:cNvSpPr>
          <p:nvPr>
            <p:ph type="body" sz="quarter" idx="48" hasCustomPrompt="1"/>
          </p:nvPr>
        </p:nvSpPr>
        <p:spPr>
          <a:xfrm>
            <a:off x="8878589" y="4004688"/>
            <a:ext cx="2689274" cy="2510690"/>
          </a:xfrm>
          <a:prstGeom prst="rect">
            <a:avLst/>
          </a:prstGeom>
          <a:solidFill>
            <a:srgbClr val="00B6C4"/>
          </a:solidFill>
        </p:spPr>
        <p:txBody>
          <a:bodyPr lIns="182880" tIns="146304" rIns="182880" bIns="146304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FontTx/>
              <a:buNone/>
              <a:defRPr sz="1400" b="0" i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336113" indent="0">
              <a:buFontTx/>
              <a:buNone/>
              <a:defRPr/>
            </a:lvl2pPr>
            <a:lvl3pPr marL="560187" indent="0">
              <a:buFontTx/>
              <a:buNone/>
              <a:defRPr/>
            </a:lvl3pPr>
            <a:lvl4pPr marL="784261" indent="0">
              <a:buFontTx/>
              <a:buNone/>
              <a:defRPr/>
            </a:lvl4pPr>
            <a:lvl5pPr marL="1008335" indent="0">
              <a:buFontTx/>
              <a:buNone/>
              <a:defRPr/>
            </a:lvl5pPr>
          </a:lstStyle>
          <a:p>
            <a:pPr lvl="0"/>
            <a:r>
              <a:rPr lang="en-US"/>
              <a:t>Click to edit </a:t>
            </a:r>
            <a:br>
              <a:rPr lang="en-US"/>
            </a:br>
            <a:r>
              <a:rPr lang="en-US"/>
              <a:t>Master text styles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268928" y="291103"/>
            <a:ext cx="11655840" cy="607256"/>
          </a:xfrm>
        </p:spPr>
        <p:txBody>
          <a:bodyPr/>
          <a:lstStyle>
            <a:lvl1pPr>
              <a:defRPr sz="2800"/>
            </a:lvl1pPr>
          </a:lstStyle>
          <a:p>
            <a:r>
              <a:rPr lang="en-US"/>
              <a:t>Title of the page</a:t>
            </a:r>
          </a:p>
        </p:txBody>
      </p:sp>
      <p:cxnSp>
        <p:nvCxnSpPr>
          <p:cNvPr id="16" name="Straight Connector 15"/>
          <p:cNvCxnSpPr/>
          <p:nvPr userDrawn="1"/>
        </p:nvCxnSpPr>
        <p:spPr>
          <a:xfrm flipV="1">
            <a:off x="268928" y="946485"/>
            <a:ext cx="11655840" cy="1"/>
          </a:xfrm>
          <a:prstGeom prst="line">
            <a:avLst/>
          </a:prstGeom>
          <a:noFill/>
          <a:ln w="12700" cap="flat" cmpd="sng" algn="ctr">
            <a:solidFill>
              <a:srgbClr val="00ABB7"/>
            </a:solidFill>
            <a:prstDash val="solid"/>
            <a:headEnd type="none"/>
            <a:tailEnd type="none"/>
          </a:ln>
          <a:effectLst/>
        </p:spPr>
      </p:cxnSp>
    </p:spTree>
    <p:extLst>
      <p:ext uri="{BB962C8B-B14F-4D97-AF65-F5344CB8AC3E}">
        <p14:creationId xmlns:p14="http://schemas.microsoft.com/office/powerpoint/2010/main" val="33216497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bg bwMode="gray">
      <p:bgPr>
        <a:solidFill>
          <a:srgbClr val="001F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8928" y="291103"/>
            <a:ext cx="11653834" cy="1793071"/>
          </a:xfrm>
        </p:spPr>
        <p:txBody>
          <a:bodyPr/>
          <a:lstStyle>
            <a:lvl1pPr>
              <a:defRPr sz="5400">
                <a:solidFill>
                  <a:srgbClr val="00B6C4"/>
                </a:solidFill>
              </a:defRPr>
            </a:lvl1pPr>
          </a:lstStyle>
          <a:p>
            <a:r>
              <a:rPr lang="en-US"/>
              <a:t>Title of the page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269239" y="2546469"/>
            <a:ext cx="11653523" cy="3870373"/>
          </a:xfrm>
        </p:spPr>
        <p:txBody>
          <a:bodyPr/>
          <a:lstStyle>
            <a:lvl1pPr marL="0" indent="0">
              <a:buNone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charset="0"/>
                <a:ea typeface="Segoe UI" charset="0"/>
                <a:cs typeface="Segoe UI" charset="0"/>
              </a:defRPr>
            </a:lvl1pPr>
            <a:lvl2pPr>
              <a:defRPr sz="2353"/>
            </a:lvl2pPr>
            <a:lvl3pPr>
              <a:defRPr sz="2353"/>
            </a:lvl3pPr>
            <a:lvl4pPr>
              <a:defRPr sz="2353"/>
            </a:lvl4pPr>
            <a:lvl5pPr>
              <a:defRPr sz="2353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840206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 2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8928" y="291103"/>
            <a:ext cx="11653834" cy="1793071"/>
          </a:xfrm>
        </p:spPr>
        <p:txBody>
          <a:bodyPr/>
          <a:lstStyle>
            <a:lvl1pPr>
              <a:defRPr sz="5400">
                <a:solidFill>
                  <a:srgbClr val="00B6C4"/>
                </a:solidFill>
              </a:defRPr>
            </a:lvl1pPr>
          </a:lstStyle>
          <a:p>
            <a:r>
              <a:rPr lang="en-US"/>
              <a:t>Title of the page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269239" y="2546469"/>
            <a:ext cx="11653523" cy="3870373"/>
          </a:xfrm>
        </p:spPr>
        <p:txBody>
          <a:bodyPr/>
          <a:lstStyle>
            <a:lvl1pPr marL="0" indent="0">
              <a:buNone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charset="0"/>
                <a:ea typeface="Segoe UI" charset="0"/>
                <a:cs typeface="Segoe UI" charset="0"/>
              </a:defRPr>
            </a:lvl1pPr>
            <a:lvl2pPr>
              <a:defRPr sz="2353"/>
            </a:lvl2pPr>
            <a:lvl3pPr>
              <a:defRPr sz="2353"/>
            </a:lvl3pPr>
            <a:lvl4pPr>
              <a:defRPr sz="2353"/>
            </a:lvl4pPr>
            <a:lvl5pPr>
              <a:defRPr sz="2353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34212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 Bulleted Text">
    <p:bg bwMode="ltGray">
      <p:bgPr>
        <a:solidFill>
          <a:srgbClr val="001F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8928" y="291103"/>
            <a:ext cx="11653834" cy="896518"/>
          </a:xfrm>
        </p:spPr>
        <p:txBody>
          <a:bodyPr/>
          <a:lstStyle>
            <a:lvl1pPr>
              <a:defRPr sz="5400">
                <a:solidFill>
                  <a:srgbClr val="00B6C4"/>
                </a:solidFill>
              </a:defRPr>
            </a:lvl1pPr>
          </a:lstStyle>
          <a:p>
            <a:r>
              <a:rPr lang="en-US"/>
              <a:t>Title of the page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269238" y="1663937"/>
            <a:ext cx="11653523" cy="4817073"/>
          </a:xfrm>
        </p:spPr>
        <p:txBody>
          <a:bodyPr/>
          <a:lstStyle>
            <a:lvl1pPr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 flipV="1">
            <a:off x="268928" y="1252294"/>
            <a:ext cx="11655840" cy="1"/>
          </a:xfrm>
          <a:prstGeom prst="line">
            <a:avLst/>
          </a:prstGeom>
          <a:noFill/>
          <a:ln w="12700" cap="flat" cmpd="sng" algn="ctr">
            <a:solidFill>
              <a:srgbClr val="00ABB7"/>
            </a:solidFill>
            <a:prstDash val="solid"/>
            <a:headEnd type="none"/>
            <a:tailEnd type="none"/>
          </a:ln>
          <a:effectLst/>
        </p:spPr>
      </p:cxnSp>
    </p:spTree>
    <p:extLst>
      <p:ext uri="{BB962C8B-B14F-4D97-AF65-F5344CB8AC3E}">
        <p14:creationId xmlns:p14="http://schemas.microsoft.com/office/powerpoint/2010/main" val="1031941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Content Bulleted Text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8928" y="291103"/>
            <a:ext cx="11653834" cy="896518"/>
          </a:xfrm>
        </p:spPr>
        <p:txBody>
          <a:bodyPr/>
          <a:lstStyle>
            <a:lvl1pPr>
              <a:defRPr sz="5400">
                <a:solidFill>
                  <a:srgbClr val="00B6C4"/>
                </a:solidFill>
              </a:defRPr>
            </a:lvl1pPr>
          </a:lstStyle>
          <a:p>
            <a:r>
              <a:rPr lang="en-US"/>
              <a:t>Title of the page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269238" y="1663937"/>
            <a:ext cx="11653523" cy="4817073"/>
          </a:xfrm>
        </p:spPr>
        <p:txBody>
          <a:bodyPr/>
          <a:lstStyle>
            <a:lvl1pPr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 flipV="1">
            <a:off x="268928" y="1252294"/>
            <a:ext cx="11655840" cy="1"/>
          </a:xfrm>
          <a:prstGeom prst="line">
            <a:avLst/>
          </a:prstGeom>
          <a:noFill/>
          <a:ln w="12700" cap="flat" cmpd="sng" algn="ctr">
            <a:solidFill>
              <a:srgbClr val="00ABB7"/>
            </a:solidFill>
            <a:prstDash val="solid"/>
            <a:headEnd type="none"/>
            <a:tailEnd type="none"/>
          </a:ln>
          <a:effectLst/>
        </p:spPr>
      </p:cxnSp>
    </p:spTree>
    <p:extLst>
      <p:ext uri="{BB962C8B-B14F-4D97-AF65-F5344CB8AC3E}">
        <p14:creationId xmlns:p14="http://schemas.microsoft.com/office/powerpoint/2010/main" val="24295762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 Blue">
    <p:bg bwMode="ltGray">
      <p:bgPr>
        <a:solidFill>
          <a:srgbClr val="001F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928" y="291103"/>
            <a:ext cx="11655840" cy="559130"/>
          </a:xfrm>
        </p:spPr>
        <p:txBody>
          <a:bodyPr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269238" y="1663915"/>
            <a:ext cx="11655529" cy="4817096"/>
          </a:xfrm>
        </p:spPr>
        <p:txBody>
          <a:bodyPr/>
          <a:lstStyle>
            <a:lvl1pPr marL="0" indent="0">
              <a:buNone/>
              <a:defRPr sz="4800"/>
            </a:lvl1pPr>
            <a:lvl2pPr>
              <a:defRPr sz="3529"/>
            </a:lvl2pPr>
            <a:lvl3pPr>
              <a:defRPr sz="3529"/>
            </a:lvl3pPr>
            <a:lvl4pPr>
              <a:defRPr sz="3529"/>
            </a:lvl4pPr>
            <a:lvl5pPr>
              <a:defRPr sz="3529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 flipV="1">
            <a:off x="268928" y="866275"/>
            <a:ext cx="11655840" cy="1"/>
          </a:xfrm>
          <a:prstGeom prst="line">
            <a:avLst/>
          </a:prstGeom>
          <a:noFill/>
          <a:ln w="12700" cap="flat" cmpd="sng" algn="ctr">
            <a:solidFill>
              <a:srgbClr val="00ABB7"/>
            </a:solidFill>
            <a:prstDash val="solid"/>
            <a:headEnd type="none"/>
            <a:tailEnd type="none"/>
          </a:ln>
          <a:effectLst/>
        </p:spPr>
      </p:cxnSp>
    </p:spTree>
    <p:extLst>
      <p:ext uri="{BB962C8B-B14F-4D97-AF65-F5344CB8AC3E}">
        <p14:creationId xmlns:p14="http://schemas.microsoft.com/office/powerpoint/2010/main" val="35406401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 Blue light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928" y="291103"/>
            <a:ext cx="11655840" cy="575172"/>
          </a:xfrm>
        </p:spPr>
        <p:txBody>
          <a:bodyPr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269238" y="1663915"/>
            <a:ext cx="11655529" cy="4865222"/>
          </a:xfrm>
        </p:spPr>
        <p:txBody>
          <a:bodyPr/>
          <a:lstStyle>
            <a:lvl1pPr marL="0" indent="0">
              <a:buNone/>
              <a:defRPr sz="4800"/>
            </a:lvl1pPr>
            <a:lvl2pPr>
              <a:defRPr sz="3529"/>
            </a:lvl2pPr>
            <a:lvl3pPr>
              <a:defRPr sz="3529"/>
            </a:lvl3pPr>
            <a:lvl4pPr>
              <a:defRPr sz="3529"/>
            </a:lvl4pPr>
            <a:lvl5pPr>
              <a:defRPr sz="3529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 flipV="1">
            <a:off x="268928" y="866275"/>
            <a:ext cx="11655840" cy="1"/>
          </a:xfrm>
          <a:prstGeom prst="line">
            <a:avLst/>
          </a:prstGeom>
          <a:noFill/>
          <a:ln w="12700" cap="flat" cmpd="sng" algn="ctr">
            <a:solidFill>
              <a:srgbClr val="00ABB7"/>
            </a:solidFill>
            <a:prstDash val="solid"/>
            <a:headEnd type="none"/>
            <a:tailEnd type="none"/>
          </a:ln>
          <a:effectLst/>
        </p:spPr>
      </p:cxnSp>
    </p:spTree>
    <p:extLst>
      <p:ext uri="{BB962C8B-B14F-4D97-AF65-F5344CB8AC3E}">
        <p14:creationId xmlns:p14="http://schemas.microsoft.com/office/powerpoint/2010/main" val="22654283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Blue">
    <p:bg bwMode="ltGray">
      <p:bgPr>
        <a:solidFill>
          <a:srgbClr val="001F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761044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Blue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767617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80ADF8-37CD-4485-8226-FBA5C3ED24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CD3ABE-3BDE-4803-9011-3B527BD7C9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9F4904-F608-4FF5-8173-8E44384C14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190A1-BEA6-406A-9D75-0E614210AA2A}" type="datetimeFigureOut">
              <a:rPr lang="en-US" smtClean="0"/>
              <a:t>4/13/2021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15FDB7-E7D9-47A8-AC28-9C5B02BDC8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80B155-5513-4EF8-BEB0-1BE30BA964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92503-0141-4AD4-ABA7-810A92C1ED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17631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Box 3"/>
          <p:cNvSpPr txBox="1">
            <a:spLocks noChangeArrowheads="1"/>
          </p:cNvSpPr>
          <p:nvPr userDrawn="1"/>
        </p:nvSpPr>
        <p:spPr bwMode="blackWhite">
          <a:xfrm>
            <a:off x="8662736" y="6326560"/>
            <a:ext cx="3368843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algn="r" defTabSz="932290" eaLnBrk="0" hangingPunct="0"/>
            <a:r>
              <a:rPr lang="en-US" sz="7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1086852" y="2207454"/>
            <a:ext cx="9056914" cy="1221545"/>
          </a:xfrm>
        </p:spPr>
        <p:txBody>
          <a:bodyPr anchor="ctr"/>
          <a:lstStyle>
            <a:lvl1pPr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Thank you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945787" y="2163339"/>
            <a:ext cx="16739" cy="2531321"/>
          </a:xfrm>
          <a:prstGeom prst="line">
            <a:avLst/>
          </a:prstGeom>
          <a:noFill/>
          <a:ln w="76200" cap="flat" cmpd="sng" algn="ctr">
            <a:solidFill>
              <a:srgbClr val="00ABB7"/>
            </a:solidFill>
            <a:prstDash val="solid"/>
            <a:headEnd type="none"/>
            <a:tailEnd type="none"/>
          </a:ln>
          <a:effectLst/>
        </p:spPr>
      </p:cxn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274" y="3859304"/>
            <a:ext cx="1585701" cy="731520"/>
          </a:xfrm>
          <a:prstGeom prst="rect">
            <a:avLst/>
          </a:prstGeom>
        </p:spPr>
      </p:pic>
      <p:grpSp>
        <p:nvGrpSpPr>
          <p:cNvPr id="9" name="Group 8"/>
          <p:cNvGrpSpPr>
            <a:grpSpLocks noChangeAspect="1"/>
          </p:cNvGrpSpPr>
          <p:nvPr userDrawn="1"/>
        </p:nvGrpSpPr>
        <p:grpSpPr bwMode="black">
          <a:xfrm>
            <a:off x="10924547" y="264114"/>
            <a:ext cx="953979" cy="204808"/>
            <a:chOff x="457200" y="1643393"/>
            <a:chExt cx="4492753" cy="964540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 bwMode="black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15" name="Freeform 14"/>
            <p:cNvSpPr>
              <a:spLocks noEditPoints="1"/>
            </p:cNvSpPr>
            <p:nvPr/>
          </p:nvSpPr>
          <p:spPr bwMode="black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833212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3"/>
          <p:cNvSpPr txBox="1">
            <a:spLocks noChangeArrowheads="1"/>
          </p:cNvSpPr>
          <p:nvPr userDrawn="1"/>
        </p:nvSpPr>
        <p:spPr bwMode="blackWhite">
          <a:xfrm>
            <a:off x="8662736" y="6326560"/>
            <a:ext cx="3368843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algn="r" defTabSz="932290" eaLnBrk="0" hangingPunct="0"/>
            <a:r>
              <a:rPr lang="en-US" sz="7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275" y="3778624"/>
            <a:ext cx="1585498" cy="73152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1086852" y="2163339"/>
            <a:ext cx="9056914" cy="1221545"/>
          </a:xfrm>
        </p:spPr>
        <p:txBody>
          <a:bodyPr anchor="ctr"/>
          <a:lstStyle>
            <a:lvl1pPr>
              <a:defRPr sz="7200" baseline="0">
                <a:solidFill>
                  <a:srgbClr val="00B6C4"/>
                </a:solidFill>
              </a:defRPr>
            </a:lvl1pPr>
          </a:lstStyle>
          <a:p>
            <a:r>
              <a:rPr lang="en-US"/>
              <a:t>Thank you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945787" y="2163339"/>
            <a:ext cx="16739" cy="2531321"/>
          </a:xfrm>
          <a:prstGeom prst="line">
            <a:avLst/>
          </a:prstGeom>
          <a:noFill/>
          <a:ln w="76200" cap="flat" cmpd="sng" algn="ctr">
            <a:solidFill>
              <a:srgbClr val="00ABB7"/>
            </a:solidFill>
            <a:prstDash val="solid"/>
            <a:headEnd type="none"/>
            <a:tailEnd type="none"/>
          </a:ln>
          <a:effectLst/>
        </p:spPr>
      </p:cxnSp>
      <p:grpSp>
        <p:nvGrpSpPr>
          <p:cNvPr id="12" name="Group 11"/>
          <p:cNvGrpSpPr>
            <a:grpSpLocks noChangeAspect="1"/>
          </p:cNvGrpSpPr>
          <p:nvPr userDrawn="1"/>
        </p:nvGrpSpPr>
        <p:grpSpPr bwMode="black">
          <a:xfrm>
            <a:off x="10924547" y="292974"/>
            <a:ext cx="969304" cy="208097"/>
            <a:chOff x="457200" y="1643393"/>
            <a:chExt cx="4492753" cy="964540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 bwMode="black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14" name="Freeform 12"/>
            <p:cNvSpPr>
              <a:spLocks noEditPoints="1"/>
            </p:cNvSpPr>
            <p:nvPr/>
          </p:nvSpPr>
          <p:spPr bwMode="black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103598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928" y="228601"/>
            <a:ext cx="11655840" cy="664797"/>
          </a:xfrm>
        </p:spPr>
        <p:txBody>
          <a:bodyPr/>
          <a:lstStyle>
            <a:lvl1pPr>
              <a:defRPr sz="4800">
                <a:solidFill>
                  <a:srgbClr val="00B6C4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8928" y="1447799"/>
            <a:ext cx="11655840" cy="1932837"/>
          </a:xfrm>
          <a:prstGeom prst="rect">
            <a:avLst/>
          </a:prstGeom>
        </p:spPr>
        <p:txBody>
          <a:bodyPr/>
          <a:lstStyle>
            <a:lvl1pPr marL="284163" indent="-284163">
              <a:spcBef>
                <a:spcPts val="1200"/>
              </a:spcBef>
              <a:buFont typeface="Wingdings" pitchFamily="2" charset="2"/>
              <a:buChar char=""/>
              <a:defRPr sz="3200"/>
            </a:lvl1pPr>
            <a:lvl2pPr marL="517525" indent="-233363">
              <a:buFont typeface="Wingdings" pitchFamily="2" charset="2"/>
              <a:buChar char=""/>
              <a:defRPr>
                <a:latin typeface="+mn-lt"/>
              </a:defRPr>
            </a:lvl2pPr>
            <a:lvl3pPr marL="741363" indent="-223838">
              <a:buFont typeface="Wingdings" pitchFamily="2" charset="2"/>
              <a:buChar char=""/>
              <a:tabLst/>
              <a:defRPr>
                <a:latin typeface="+mn-lt"/>
              </a:defRPr>
            </a:lvl3pPr>
            <a:lvl4pPr marL="914400" indent="-174625">
              <a:buFont typeface="Wingdings" pitchFamily="2" charset="2"/>
              <a:buChar char=""/>
              <a:defRPr>
                <a:latin typeface="+mn-lt"/>
              </a:defRPr>
            </a:lvl4pPr>
            <a:lvl5pPr marL="1089025" indent="-174625">
              <a:buFont typeface="Wingdings" pitchFamily="2" charset="2"/>
              <a:buChar char=""/>
              <a:tabLst/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3"/>
          </p:nvPr>
        </p:nvSpPr>
        <p:spPr>
          <a:xfrm>
            <a:off x="268928" y="6475512"/>
            <a:ext cx="3327776" cy="153888"/>
          </a:xfrm>
        </p:spPr>
        <p:txBody>
          <a:bodyPr/>
          <a:lstStyle/>
          <a:p>
            <a:pPr algn="l"/>
            <a:endParaRPr lang="en-US">
              <a:gradFill>
                <a:gsLst>
                  <a:gs pos="1250">
                    <a:srgbClr val="000000">
                      <a:lumMod val="50000"/>
                      <a:lumOff val="50000"/>
                    </a:srgbClr>
                  </a:gs>
                  <a:gs pos="99000">
                    <a:srgbClr val="000000">
                      <a:lumMod val="50000"/>
                      <a:lumOff val="50000"/>
                    </a:srgbClr>
                  </a:gs>
                </a:gsLst>
                <a:lin ang="5400000" scaled="0"/>
              </a:gradFill>
            </a:endParaRPr>
          </a:p>
        </p:txBody>
      </p:sp>
      <p:cxnSp>
        <p:nvCxnSpPr>
          <p:cNvPr id="7" name="Straight Connector 6"/>
          <p:cNvCxnSpPr/>
          <p:nvPr userDrawn="1"/>
        </p:nvCxnSpPr>
        <p:spPr>
          <a:xfrm flipV="1">
            <a:off x="268928" y="1090863"/>
            <a:ext cx="11655840" cy="1"/>
          </a:xfrm>
          <a:prstGeom prst="line">
            <a:avLst/>
          </a:prstGeom>
          <a:noFill/>
          <a:ln w="12700" cap="flat" cmpd="sng" algn="ctr">
            <a:solidFill>
              <a:srgbClr val="00ABB7"/>
            </a:solidFill>
            <a:prstDash val="solid"/>
            <a:headEnd type="none"/>
            <a:tailEnd type="none"/>
          </a:ln>
          <a:effectLst/>
        </p:spPr>
      </p:cxnSp>
    </p:spTree>
    <p:extLst>
      <p:ext uri="{BB962C8B-B14F-4D97-AF65-F5344CB8AC3E}">
        <p14:creationId xmlns:p14="http://schemas.microsoft.com/office/powerpoint/2010/main" val="163729504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534578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080" y="110170"/>
            <a:ext cx="11655840" cy="89966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162437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erson standing in front of a crowd of people&#10;&#10;Description generated with very high confidence">
            <a:extLst>
              <a:ext uri="{FF2B5EF4-FFF2-40B4-BE49-F238E27FC236}">
                <a16:creationId xmlns:a16="http://schemas.microsoft.com/office/drawing/2014/main" id="{52E04D2A-A102-4FB4-9EB2-2528D83553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4658" r="18785"/>
          <a:stretch/>
        </p:blipFill>
        <p:spPr>
          <a:xfrm>
            <a:off x="5334001" y="0"/>
            <a:ext cx="6858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FE31C9C-000F-4838-A032-A3DC29B70B7C}"/>
              </a:ext>
            </a:extLst>
          </p:cNvPr>
          <p:cNvSpPr/>
          <p:nvPr userDrawn="1"/>
        </p:nvSpPr>
        <p:spPr bwMode="gray">
          <a:xfrm rot="5400000">
            <a:off x="8462457" y="3105657"/>
            <a:ext cx="623887" cy="688080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2B7779F-2AC0-4105-A02C-39B800AFE82C}"/>
              </a:ext>
            </a:extLst>
          </p:cNvPr>
          <p:cNvSpPr/>
          <p:nvPr userDrawn="1"/>
        </p:nvSpPr>
        <p:spPr bwMode="auto">
          <a:xfrm>
            <a:off x="11510663" y="0"/>
            <a:ext cx="105505" cy="6269040"/>
          </a:xfrm>
          <a:prstGeom prst="rect">
            <a:avLst/>
          </a:prstGeom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80B1D73-ECB6-4B46-A03F-E32563F80D42}"/>
              </a:ext>
            </a:extLst>
          </p:cNvPr>
          <p:cNvSpPr/>
          <p:nvPr userDrawn="1"/>
        </p:nvSpPr>
        <p:spPr bwMode="auto">
          <a:xfrm rot="5400000">
            <a:off x="8728682" y="2782917"/>
            <a:ext cx="91441" cy="6880804"/>
          </a:xfrm>
          <a:prstGeom prst="rect">
            <a:avLst/>
          </a:prstGeom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7CD41840-B1F4-415D-95DA-CAB5BCFED1EF}"/>
              </a:ext>
            </a:extLst>
          </p:cNvPr>
          <p:cNvSpPr/>
          <p:nvPr userDrawn="1"/>
        </p:nvSpPr>
        <p:spPr bwMode="auto">
          <a:xfrm rot="5400000">
            <a:off x="11865192" y="1429624"/>
            <a:ext cx="91442" cy="607781"/>
          </a:xfrm>
          <a:prstGeom prst="rect">
            <a:avLst/>
          </a:prstGeom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8A4D4D5-45AE-4E0F-BE15-E4307FB65CEB}"/>
              </a:ext>
            </a:extLst>
          </p:cNvPr>
          <p:cNvSpPr/>
          <p:nvPr userDrawn="1"/>
        </p:nvSpPr>
        <p:spPr bwMode="gray">
          <a:xfrm rot="5400000">
            <a:off x="11063722" y="536713"/>
            <a:ext cx="1687791" cy="61437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52D678F-E03C-478E-BCEB-0BFEA50417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8080" y="2874284"/>
            <a:ext cx="5043117" cy="1300551"/>
          </a:xfrm>
        </p:spPr>
        <p:txBody>
          <a:bodyPr/>
          <a:lstStyle>
            <a:lvl1pPr>
              <a:defRPr sz="3200">
                <a:solidFill>
                  <a:schemeClr val="tx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br>
              <a:rPr lang="en-US"/>
            </a:br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2D0027E-B6B6-47C2-A888-CD1AC8DA237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68080" y="4414838"/>
            <a:ext cx="3251408" cy="43396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3" name="Picture 2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EB9E7AAC-23D4-4EDF-A7E2-4FA24C6E37F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32" y="73891"/>
            <a:ext cx="2676897" cy="672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6677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2" orient="horz" pos="2520">
          <p15:clr>
            <a:srgbClr val="5ACBF0"/>
          </p15:clr>
        </p15:guide>
        <p15:guide id="3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76EB321-3FA5-4D03-BD41-5FD8EDA039C1}"/>
              </a:ext>
            </a:extLst>
          </p:cNvPr>
          <p:cNvSpPr/>
          <p:nvPr userDrawn="1"/>
        </p:nvSpPr>
        <p:spPr bwMode="auto">
          <a:xfrm>
            <a:off x="0" y="1"/>
            <a:ext cx="12192000" cy="653240"/>
          </a:xfrm>
          <a:prstGeom prst="rect">
            <a:avLst/>
          </a:prstGeom>
          <a:solidFill>
            <a:srgbClr val="00206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729576"/>
          </a:xfrm>
        </p:spPr>
        <p:txBody>
          <a:bodyPr>
            <a:spAutoFit/>
          </a:bodyPr>
          <a:lstStyle>
            <a:lvl1pPr>
              <a:buClr>
                <a:schemeClr val="accent5">
                  <a:lumMod val="50000"/>
                </a:schemeClr>
              </a:buClr>
              <a:defRPr sz="2000"/>
            </a:lvl1pPr>
            <a:lvl2pPr>
              <a:defRPr sz="2000"/>
            </a:lvl2pPr>
            <a:lvl3pPr>
              <a:defRPr sz="20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69239" y="43053"/>
            <a:ext cx="11655840" cy="567136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9BD2AC5-7259-4703-BF39-AE882750F6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Microsoft Confidential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F9FE81E-D695-4577-96E7-E9ED51F0B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0B60C3-AF07-41FD-8700-43CE8B67760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483832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76EB321-3FA5-4D03-BD41-5FD8EDA039C1}"/>
              </a:ext>
            </a:extLst>
          </p:cNvPr>
          <p:cNvSpPr/>
          <p:nvPr userDrawn="1"/>
        </p:nvSpPr>
        <p:spPr bwMode="auto">
          <a:xfrm>
            <a:off x="0" y="1"/>
            <a:ext cx="12192000" cy="653240"/>
          </a:xfrm>
          <a:prstGeom prst="rect">
            <a:avLst/>
          </a:prstGeom>
          <a:solidFill>
            <a:srgbClr val="00206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69239" y="43053"/>
            <a:ext cx="11655840" cy="567136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9BD2AC5-7259-4703-BF39-AE882750F6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Microsoft Confidential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F9FE81E-D695-4577-96E7-E9ED51F0B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0B60C3-AF07-41FD-8700-43CE8B67760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604553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7EB4DBB-EFF2-46BF-9340-C2654C7028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Microsoft Confidential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5070C6D-0D65-42CD-B707-F285B549C6F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30B60C3-AF07-41FD-8700-43CE8B67760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487949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"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794064"/>
          </a:xfrm>
          <a:noFill/>
        </p:spPr>
        <p:txBody>
          <a:bodyPr tIns="91440" bIns="91440" anchor="t" anchorCtr="0">
            <a:spAutoFit/>
          </a:bodyPr>
          <a:lstStyle>
            <a:lvl1pPr>
              <a:defRPr sz="4400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6037646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5A3220-1AF0-4ADF-BF4F-C1CC1A72DD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647665-F5FA-4273-A694-1B73A7409B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B97A53-29EE-4063-984B-6401E001CF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3BC014-3CFA-4CF4-B0AF-311C62AF2E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190A1-BEA6-406A-9D75-0E614210AA2A}" type="datetimeFigureOut">
              <a:rPr lang="en-US" smtClean="0"/>
              <a:t>4/13/2021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31C124-BCCC-413E-B806-6A5BFA821C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D3DE67-B760-4946-B437-961CEF4A7D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92503-0141-4AD4-ABA7-810A92C1ED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35043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40" y="6099190"/>
            <a:ext cx="4482124" cy="46774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59" tIns="179259" rIns="179259" bIns="179259" numCol="1" anchor="t" anchorCtr="0" compatLnSpc="1">
            <a:prstTxWarp prst="textNoShape">
              <a:avLst/>
            </a:prstTxWarp>
            <a:spAutoFit/>
          </a:bodyPr>
          <a:lstStyle/>
          <a:p>
            <a:pPr defTabSz="913748" eaLnBrk="0" hangingPunct="0"/>
            <a:r>
              <a:rPr lang="en-US" sz="686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MS logo white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1633" y="470067"/>
            <a:ext cx="1423303" cy="30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3653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41" y="6170060"/>
            <a:ext cx="11623331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59" tIns="143407" rIns="179259" bIns="143407" numCol="1" anchor="t" anchorCtr="0" compatLnSpc="1">
            <a:prstTxWarp prst="textNoShape">
              <a:avLst/>
            </a:prstTxWarp>
            <a:spAutoFit/>
          </a:bodyPr>
          <a:lstStyle/>
          <a:p>
            <a:pPr defTabSz="913748" eaLnBrk="0" hangingPunct="0"/>
            <a:r>
              <a:rPr lang="en-US" sz="686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Microsoft Corporation. All rights reserved. 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450203" y="3367043"/>
            <a:ext cx="1901112" cy="407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493264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ABE78D-6EBE-46C8-A181-78E814298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7E82B2-D7CC-4B77-8893-A67C2ECA30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0B2D77-B790-438E-B3B2-2ED4F2B191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62907C-6F4B-4532-BDE2-33D810505002}" type="datetimeFigureOut">
              <a:rPr lang="en-US" smtClean="0"/>
              <a:t>4/13/2021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12EE45-69F7-4189-8E16-296ACD9D3D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FE798E-7F93-42FC-8038-37280B88D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3D5E0B-345E-4534-9D35-CB49603952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243114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D3453B0B-33DE-4ED0-A610-D76D0E610F6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4572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4572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F03489C-EBEC-4BCD-9F33-C51229F573B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09048" y="1650980"/>
            <a:ext cx="5507904" cy="3556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576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pic>
        <p:nvPicPr>
          <p:cNvPr id="9" name="MS logo gray - EMF" descr="Microsoft logo, gray text version">
            <a:extLst>
              <a:ext uri="{FF2B5EF4-FFF2-40B4-BE49-F238E27FC236}">
                <a16:creationId xmlns:a16="http://schemas.microsoft.com/office/drawing/2014/main" id="{D03FE64B-525F-4B73-8C45-B4BC3BAD6A2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EDC53B0-2DDE-4181-A709-C2651853C0C6}"/>
              </a:ext>
            </a:extLst>
          </p:cNvPr>
          <p:cNvSpPr/>
          <p:nvPr userDrawn="1"/>
        </p:nvSpPr>
        <p:spPr bwMode="auto">
          <a:xfrm>
            <a:off x="5326062" y="0"/>
            <a:ext cx="6865937" cy="6865937"/>
          </a:xfrm>
          <a:prstGeom prst="rect">
            <a:avLst/>
          </a:prstGeom>
          <a:solidFill>
            <a:srgbClr val="D2D2D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526A024-7603-427B-AA0F-BD46EC89873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09048" y="1650980"/>
            <a:ext cx="5507904" cy="3556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8209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E22B3A7-1B5D-47DC-BA15-A96E343767E8}"/>
              </a:ext>
            </a:extLst>
          </p:cNvPr>
          <p:cNvSpPr/>
          <p:nvPr userDrawn="1"/>
        </p:nvSpPr>
        <p:spPr bwMode="auto">
          <a:xfrm>
            <a:off x="5334000" y="0"/>
            <a:ext cx="6858000" cy="6858000"/>
          </a:xfrm>
          <a:prstGeom prst="rect">
            <a:avLst/>
          </a:prstGeom>
          <a:solidFill>
            <a:srgbClr val="0078D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D9C6C8D-73A7-4B03-873D-A81183E50BB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09048" y="1650980"/>
            <a:ext cx="5507904" cy="3556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672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D3453B0B-33DE-4ED0-A610-D76D0E610F6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4653015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gray - EMF">
            <a:extLst>
              <a:ext uri="{FF2B5EF4-FFF2-40B4-BE49-F238E27FC236}">
                <a16:creationId xmlns:a16="http://schemas.microsoft.com/office/drawing/2014/main" id="{D3453B0B-33DE-4ED0-A610-D76D0E610F6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600986" y="585788"/>
            <a:ext cx="1332868" cy="29260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425780"/>
            <a:ext cx="6197600" cy="110799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36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</a:t>
            </a:r>
            <a:br>
              <a:rPr lang="en-US"/>
            </a:br>
            <a:r>
              <a:rPr lang="en-US"/>
              <a:t>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61976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25F44A0-DB60-49F4-8F65-E3E26968C27F}"/>
              </a:ext>
            </a:extLst>
          </p:cNvPr>
          <p:cNvGrpSpPr/>
          <p:nvPr userDrawn="1"/>
        </p:nvGrpSpPr>
        <p:grpSpPr>
          <a:xfrm>
            <a:off x="6112922" y="1"/>
            <a:ext cx="6079078" cy="6858000"/>
            <a:chOff x="6239478" y="0"/>
            <a:chExt cx="6194842" cy="6988597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403B529E-AE52-4A21-AF41-77F9004115B7}"/>
                </a:ext>
              </a:extLst>
            </p:cNvPr>
            <p:cNvSpPr/>
            <p:nvPr/>
          </p:nvSpPr>
          <p:spPr>
            <a:xfrm>
              <a:off x="7777411" y="2033244"/>
              <a:ext cx="1110071" cy="603534"/>
            </a:xfrm>
            <a:custGeom>
              <a:avLst/>
              <a:gdLst>
                <a:gd name="connsiteX0" fmla="*/ 1022774 w 1110070"/>
                <a:gd name="connsiteY0" fmla="*/ 52181 h 603533"/>
                <a:gd name="connsiteX1" fmla="*/ 1119771 w 1110070"/>
                <a:gd name="connsiteY1" fmla="*/ 46792 h 603533"/>
                <a:gd name="connsiteX2" fmla="*/ 1022774 w 1110070"/>
                <a:gd name="connsiteY2" fmla="*/ 41404 h 603533"/>
                <a:gd name="connsiteX3" fmla="*/ 570124 w 1110070"/>
                <a:gd name="connsiteY3" fmla="*/ 41404 h 603533"/>
                <a:gd name="connsiteX4" fmla="*/ 80830 w 1110070"/>
                <a:gd name="connsiteY4" fmla="*/ 530697 h 603533"/>
                <a:gd name="connsiteX5" fmla="*/ 0 w 1110070"/>
                <a:gd name="connsiteY5" fmla="*/ 566262 h 603533"/>
                <a:gd name="connsiteX6" fmla="*/ 96996 w 1110070"/>
                <a:gd name="connsiteY6" fmla="*/ 566262 h 603533"/>
                <a:gd name="connsiteX7" fmla="*/ 88375 w 1110070"/>
                <a:gd name="connsiteY7" fmla="*/ 538241 h 603533"/>
                <a:gd name="connsiteX8" fmla="*/ 574435 w 1110070"/>
                <a:gd name="connsiteY8" fmla="*/ 52181 h 603533"/>
                <a:gd name="connsiteX9" fmla="*/ 1022774 w 1110070"/>
                <a:gd name="connsiteY9" fmla="*/ 52181 h 60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10070" h="603533">
                  <a:moveTo>
                    <a:pt x="1022774" y="52181"/>
                  </a:moveTo>
                  <a:cubicBezTo>
                    <a:pt x="1028163" y="109301"/>
                    <a:pt x="1119771" y="108223"/>
                    <a:pt x="1119771" y="46792"/>
                  </a:cubicBezTo>
                  <a:cubicBezTo>
                    <a:pt x="1119771" y="-13561"/>
                    <a:pt x="1028163" y="-15717"/>
                    <a:pt x="1022774" y="41404"/>
                  </a:cubicBezTo>
                  <a:lnTo>
                    <a:pt x="570124" y="41404"/>
                  </a:lnTo>
                  <a:lnTo>
                    <a:pt x="80830" y="530697"/>
                  </a:lnTo>
                  <a:cubicBezTo>
                    <a:pt x="52809" y="508065"/>
                    <a:pt x="0" y="519920"/>
                    <a:pt x="0" y="566262"/>
                  </a:cubicBezTo>
                  <a:cubicBezTo>
                    <a:pt x="0" y="628771"/>
                    <a:pt x="96996" y="628771"/>
                    <a:pt x="96996" y="566262"/>
                  </a:cubicBezTo>
                  <a:cubicBezTo>
                    <a:pt x="96996" y="554407"/>
                    <a:pt x="93763" y="545786"/>
                    <a:pt x="88375" y="538241"/>
                  </a:cubicBezTo>
                  <a:lnTo>
                    <a:pt x="574435" y="52181"/>
                  </a:lnTo>
                  <a:lnTo>
                    <a:pt x="1022774" y="52181"/>
                  </a:lnTo>
                  <a:close/>
                </a:path>
              </a:pathLst>
            </a:custGeom>
            <a:solidFill>
              <a:srgbClr val="0089E5"/>
            </a:solidFill>
            <a:ln w="1076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87EDF633-93AB-443A-8A3D-86E0A47F2ADA}"/>
                </a:ext>
              </a:extLst>
            </p:cNvPr>
            <p:cNvSpPr/>
            <p:nvPr/>
          </p:nvSpPr>
          <p:spPr>
            <a:xfrm>
              <a:off x="7209443" y="2722907"/>
              <a:ext cx="452650" cy="851414"/>
            </a:xfrm>
            <a:custGeom>
              <a:avLst/>
              <a:gdLst>
                <a:gd name="connsiteX0" fmla="*/ 158428 w 452650"/>
                <a:gd name="connsiteY0" fmla="*/ 308772 h 851413"/>
                <a:gd name="connsiteX1" fmla="*/ 379364 w 452650"/>
                <a:gd name="connsiteY1" fmla="*/ 87836 h 851413"/>
                <a:gd name="connsiteX2" fmla="*/ 452650 w 452650"/>
                <a:gd name="connsiteY2" fmla="*/ 46882 h 851413"/>
                <a:gd name="connsiteX3" fmla="*/ 355654 w 452650"/>
                <a:gd name="connsiteY3" fmla="*/ 46882 h 851413"/>
                <a:gd name="connsiteX4" fmla="*/ 370742 w 452650"/>
                <a:gd name="connsiteY4" fmla="*/ 81369 h 851413"/>
                <a:gd name="connsiteX5" fmla="*/ 147650 w 452650"/>
                <a:gd name="connsiteY5" fmla="*/ 304461 h 851413"/>
                <a:gd name="connsiteX6" fmla="*/ 147650 w 452650"/>
                <a:gd name="connsiteY6" fmla="*/ 707535 h 851413"/>
                <a:gd name="connsiteX7" fmla="*/ 78675 w 452650"/>
                <a:gd name="connsiteY7" fmla="*/ 776511 h 851413"/>
                <a:gd name="connsiteX8" fmla="*/ 0 w 452650"/>
                <a:gd name="connsiteY8" fmla="*/ 814232 h 851413"/>
                <a:gd name="connsiteX9" fmla="*/ 96996 w 452650"/>
                <a:gd name="connsiteY9" fmla="*/ 814232 h 851413"/>
                <a:gd name="connsiteX10" fmla="*/ 86219 w 452650"/>
                <a:gd name="connsiteY10" fmla="*/ 784055 h 851413"/>
                <a:gd name="connsiteX11" fmla="*/ 157350 w 452650"/>
                <a:gd name="connsiteY11" fmla="*/ 712924 h 851413"/>
                <a:gd name="connsiteX12" fmla="*/ 157350 w 452650"/>
                <a:gd name="connsiteY12" fmla="*/ 308772 h 851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52650" h="851413">
                  <a:moveTo>
                    <a:pt x="158428" y="308772"/>
                  </a:moveTo>
                  <a:lnTo>
                    <a:pt x="379364" y="87836"/>
                  </a:lnTo>
                  <a:cubicBezTo>
                    <a:pt x="408463" y="102924"/>
                    <a:pt x="452650" y="88913"/>
                    <a:pt x="452650" y="46882"/>
                  </a:cubicBezTo>
                  <a:cubicBezTo>
                    <a:pt x="452650" y="-15627"/>
                    <a:pt x="355654" y="-15627"/>
                    <a:pt x="355654" y="46882"/>
                  </a:cubicBezTo>
                  <a:cubicBezTo>
                    <a:pt x="355654" y="61970"/>
                    <a:pt x="362120" y="73825"/>
                    <a:pt x="370742" y="81369"/>
                  </a:cubicBezTo>
                  <a:lnTo>
                    <a:pt x="147650" y="304461"/>
                  </a:lnTo>
                  <a:lnTo>
                    <a:pt x="147650" y="707535"/>
                  </a:lnTo>
                  <a:lnTo>
                    <a:pt x="78675" y="776511"/>
                  </a:lnTo>
                  <a:cubicBezTo>
                    <a:pt x="50654" y="756034"/>
                    <a:pt x="0" y="768967"/>
                    <a:pt x="0" y="814232"/>
                  </a:cubicBezTo>
                  <a:cubicBezTo>
                    <a:pt x="0" y="876741"/>
                    <a:pt x="96996" y="876741"/>
                    <a:pt x="96996" y="814232"/>
                  </a:cubicBezTo>
                  <a:cubicBezTo>
                    <a:pt x="96996" y="801299"/>
                    <a:pt x="92686" y="791599"/>
                    <a:pt x="86219" y="784055"/>
                  </a:cubicBezTo>
                  <a:lnTo>
                    <a:pt x="157350" y="712924"/>
                  </a:lnTo>
                  <a:lnTo>
                    <a:pt x="157350" y="308772"/>
                  </a:lnTo>
                  <a:close/>
                </a:path>
              </a:pathLst>
            </a:custGeom>
            <a:solidFill>
              <a:srgbClr val="0089E5"/>
            </a:solidFill>
            <a:ln w="1076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6F0D617A-DDDF-486C-ABD9-5930662D3C4B}"/>
                </a:ext>
              </a:extLst>
            </p:cNvPr>
            <p:cNvSpPr/>
            <p:nvPr/>
          </p:nvSpPr>
          <p:spPr>
            <a:xfrm>
              <a:off x="6312764" y="1881193"/>
              <a:ext cx="1110071" cy="247880"/>
            </a:xfrm>
            <a:custGeom>
              <a:avLst/>
              <a:gdLst>
                <a:gd name="connsiteX0" fmla="*/ 917156 w 1110070"/>
                <a:gd name="connsiteY0" fmla="*/ 61970 h 247879"/>
                <a:gd name="connsiteX1" fmla="*/ 1032474 w 1110070"/>
                <a:gd name="connsiteY1" fmla="*/ 177288 h 247879"/>
                <a:gd name="connsiteX2" fmla="*/ 1021696 w 1110070"/>
                <a:gd name="connsiteY2" fmla="*/ 207465 h 247879"/>
                <a:gd name="connsiteX3" fmla="*/ 1118693 w 1110070"/>
                <a:gd name="connsiteY3" fmla="*/ 207465 h 247879"/>
                <a:gd name="connsiteX4" fmla="*/ 1040018 w 1110070"/>
                <a:gd name="connsiteY4" fmla="*/ 169744 h 247879"/>
                <a:gd name="connsiteX5" fmla="*/ 920389 w 1110070"/>
                <a:gd name="connsiteY5" fmla="*/ 50115 h 247879"/>
                <a:gd name="connsiteX6" fmla="*/ 96996 w 1110070"/>
                <a:gd name="connsiteY6" fmla="*/ 50115 h 247879"/>
                <a:gd name="connsiteX7" fmla="*/ 96996 w 1110070"/>
                <a:gd name="connsiteY7" fmla="*/ 46882 h 247879"/>
                <a:gd name="connsiteX8" fmla="*/ 0 w 1110070"/>
                <a:gd name="connsiteY8" fmla="*/ 46882 h 247879"/>
                <a:gd name="connsiteX9" fmla="*/ 95919 w 1110070"/>
                <a:gd name="connsiteY9" fmla="*/ 60892 h 247879"/>
                <a:gd name="connsiteX10" fmla="*/ 917156 w 1110070"/>
                <a:gd name="connsiteY10" fmla="*/ 60892 h 247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10070" h="247879">
                  <a:moveTo>
                    <a:pt x="917156" y="61970"/>
                  </a:moveTo>
                  <a:lnTo>
                    <a:pt x="1032474" y="177288"/>
                  </a:lnTo>
                  <a:cubicBezTo>
                    <a:pt x="1026007" y="184832"/>
                    <a:pt x="1021696" y="194532"/>
                    <a:pt x="1021696" y="207465"/>
                  </a:cubicBezTo>
                  <a:cubicBezTo>
                    <a:pt x="1021696" y="269974"/>
                    <a:pt x="1118693" y="269974"/>
                    <a:pt x="1118693" y="207465"/>
                  </a:cubicBezTo>
                  <a:cubicBezTo>
                    <a:pt x="1118693" y="162200"/>
                    <a:pt x="1068039" y="149267"/>
                    <a:pt x="1040018" y="169744"/>
                  </a:cubicBezTo>
                  <a:lnTo>
                    <a:pt x="920389" y="50115"/>
                  </a:lnTo>
                  <a:lnTo>
                    <a:pt x="96996" y="50115"/>
                  </a:lnTo>
                  <a:cubicBezTo>
                    <a:pt x="96996" y="49037"/>
                    <a:pt x="96996" y="47959"/>
                    <a:pt x="96996" y="46882"/>
                  </a:cubicBezTo>
                  <a:cubicBezTo>
                    <a:pt x="96996" y="-15627"/>
                    <a:pt x="0" y="-15627"/>
                    <a:pt x="0" y="46882"/>
                  </a:cubicBezTo>
                  <a:cubicBezTo>
                    <a:pt x="0" y="104002"/>
                    <a:pt x="81908" y="109390"/>
                    <a:pt x="95919" y="60892"/>
                  </a:cubicBezTo>
                  <a:lnTo>
                    <a:pt x="917156" y="60892"/>
                  </a:lnTo>
                  <a:close/>
                </a:path>
              </a:pathLst>
            </a:custGeom>
            <a:solidFill>
              <a:srgbClr val="0089E5"/>
            </a:solidFill>
            <a:ln w="1076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B33AD2A-09E9-4218-B1F5-3A787AB2B9B5}"/>
                </a:ext>
              </a:extLst>
            </p:cNvPr>
            <p:cNvSpPr/>
            <p:nvPr/>
          </p:nvSpPr>
          <p:spPr>
            <a:xfrm>
              <a:off x="8401422" y="1460964"/>
              <a:ext cx="1886043" cy="215548"/>
            </a:xfrm>
            <a:custGeom>
              <a:avLst/>
              <a:gdLst>
                <a:gd name="connsiteX0" fmla="*/ 95919 w 1886042"/>
                <a:gd name="connsiteY0" fmla="*/ 182587 h 215547"/>
                <a:gd name="connsiteX1" fmla="*/ 626166 w 1886042"/>
                <a:gd name="connsiteY1" fmla="*/ 182587 h 215547"/>
                <a:gd name="connsiteX2" fmla="*/ 756572 w 1886042"/>
                <a:gd name="connsiteY2" fmla="*/ 52181 h 215547"/>
                <a:gd name="connsiteX3" fmla="*/ 1797668 w 1886042"/>
                <a:gd name="connsiteY3" fmla="*/ 52181 h 215547"/>
                <a:gd name="connsiteX4" fmla="*/ 1894665 w 1886042"/>
                <a:gd name="connsiteY4" fmla="*/ 46792 h 215547"/>
                <a:gd name="connsiteX5" fmla="*/ 1797668 w 1886042"/>
                <a:gd name="connsiteY5" fmla="*/ 41404 h 215547"/>
                <a:gd name="connsiteX6" fmla="*/ 752262 w 1886042"/>
                <a:gd name="connsiteY6" fmla="*/ 41404 h 215547"/>
                <a:gd name="connsiteX7" fmla="*/ 621855 w 1886042"/>
                <a:gd name="connsiteY7" fmla="*/ 171810 h 215547"/>
                <a:gd name="connsiteX8" fmla="*/ 96996 w 1886042"/>
                <a:gd name="connsiteY8" fmla="*/ 171810 h 215547"/>
                <a:gd name="connsiteX9" fmla="*/ 0 w 1886042"/>
                <a:gd name="connsiteY9" fmla="*/ 172888 h 215547"/>
                <a:gd name="connsiteX10" fmla="*/ 95919 w 1886042"/>
                <a:gd name="connsiteY10" fmla="*/ 182587 h 215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86042" h="215547">
                  <a:moveTo>
                    <a:pt x="95919" y="182587"/>
                  </a:moveTo>
                  <a:lnTo>
                    <a:pt x="626166" y="182587"/>
                  </a:lnTo>
                  <a:lnTo>
                    <a:pt x="756572" y="52181"/>
                  </a:lnTo>
                  <a:lnTo>
                    <a:pt x="1797668" y="52181"/>
                  </a:lnTo>
                  <a:cubicBezTo>
                    <a:pt x="1803057" y="109301"/>
                    <a:pt x="1894665" y="108224"/>
                    <a:pt x="1894665" y="46792"/>
                  </a:cubicBezTo>
                  <a:cubicBezTo>
                    <a:pt x="1894665" y="-13561"/>
                    <a:pt x="1803057" y="-15716"/>
                    <a:pt x="1797668" y="41404"/>
                  </a:cubicBezTo>
                  <a:lnTo>
                    <a:pt x="752262" y="41404"/>
                  </a:lnTo>
                  <a:lnTo>
                    <a:pt x="621855" y="171810"/>
                  </a:lnTo>
                  <a:lnTo>
                    <a:pt x="96996" y="171810"/>
                  </a:lnTo>
                  <a:cubicBezTo>
                    <a:pt x="95919" y="110379"/>
                    <a:pt x="0" y="110379"/>
                    <a:pt x="0" y="172888"/>
                  </a:cubicBezTo>
                  <a:cubicBezTo>
                    <a:pt x="0" y="232163"/>
                    <a:pt x="87297" y="235397"/>
                    <a:pt x="95919" y="182587"/>
                  </a:cubicBezTo>
                  <a:close/>
                </a:path>
              </a:pathLst>
            </a:custGeom>
            <a:solidFill>
              <a:srgbClr val="0089E5"/>
            </a:solidFill>
            <a:ln w="1076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838AD935-6DE5-435A-AD4D-9114012054B7}"/>
                </a:ext>
              </a:extLst>
            </p:cNvPr>
            <p:cNvSpPr/>
            <p:nvPr/>
          </p:nvSpPr>
          <p:spPr>
            <a:xfrm>
              <a:off x="6430238" y="1498581"/>
              <a:ext cx="5744348" cy="387986"/>
            </a:xfrm>
            <a:custGeom>
              <a:avLst/>
              <a:gdLst>
                <a:gd name="connsiteX0" fmla="*/ 0 w 5744347"/>
                <a:gd name="connsiteY0" fmla="*/ 188080 h 387985"/>
                <a:gd name="connsiteX1" fmla="*/ 95919 w 5744347"/>
                <a:gd name="connsiteY1" fmla="*/ 199935 h 387985"/>
                <a:gd name="connsiteX2" fmla="*/ 993675 w 5744347"/>
                <a:gd name="connsiteY2" fmla="*/ 199935 h 387985"/>
                <a:gd name="connsiteX3" fmla="*/ 1189824 w 5744347"/>
                <a:gd name="connsiteY3" fmla="*/ 396083 h 387985"/>
                <a:gd name="connsiteX4" fmla="*/ 2769789 w 5744347"/>
                <a:gd name="connsiteY4" fmla="*/ 396083 h 387985"/>
                <a:gd name="connsiteX5" fmla="*/ 2922828 w 5744347"/>
                <a:gd name="connsiteY5" fmla="*/ 243045 h 387985"/>
                <a:gd name="connsiteX6" fmla="*/ 4683853 w 5744347"/>
                <a:gd name="connsiteY6" fmla="*/ 243045 h 387985"/>
                <a:gd name="connsiteX7" fmla="*/ 4872457 w 5744347"/>
                <a:gd name="connsiteY7" fmla="*/ 54440 h 387985"/>
                <a:gd name="connsiteX8" fmla="*/ 5655973 w 5744347"/>
                <a:gd name="connsiteY8" fmla="*/ 54440 h 387985"/>
                <a:gd name="connsiteX9" fmla="*/ 5752970 w 5744347"/>
                <a:gd name="connsiteY9" fmla="*/ 46896 h 387985"/>
                <a:gd name="connsiteX10" fmla="*/ 5655973 w 5744347"/>
                <a:gd name="connsiteY10" fmla="*/ 43663 h 387985"/>
                <a:gd name="connsiteX11" fmla="*/ 4869224 w 5744347"/>
                <a:gd name="connsiteY11" fmla="*/ 43663 h 387985"/>
                <a:gd name="connsiteX12" fmla="*/ 4680620 w 5744347"/>
                <a:gd name="connsiteY12" fmla="*/ 232267 h 387985"/>
                <a:gd name="connsiteX13" fmla="*/ 2918517 w 5744347"/>
                <a:gd name="connsiteY13" fmla="*/ 232267 h 387985"/>
                <a:gd name="connsiteX14" fmla="*/ 2765478 w 5744347"/>
                <a:gd name="connsiteY14" fmla="*/ 385306 h 387985"/>
                <a:gd name="connsiteX15" fmla="*/ 1194135 w 5744347"/>
                <a:gd name="connsiteY15" fmla="*/ 385306 h 387985"/>
                <a:gd name="connsiteX16" fmla="*/ 997986 w 5744347"/>
                <a:gd name="connsiteY16" fmla="*/ 189158 h 387985"/>
                <a:gd name="connsiteX17" fmla="*/ 96996 w 5744347"/>
                <a:gd name="connsiteY17" fmla="*/ 189158 h 387985"/>
                <a:gd name="connsiteX18" fmla="*/ 96996 w 5744347"/>
                <a:gd name="connsiteY18" fmla="*/ 188080 h 387985"/>
                <a:gd name="connsiteX19" fmla="*/ 0 w 5744347"/>
                <a:gd name="connsiteY19" fmla="*/ 188080 h 387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744347" h="387985">
                  <a:moveTo>
                    <a:pt x="0" y="188080"/>
                  </a:moveTo>
                  <a:cubicBezTo>
                    <a:pt x="0" y="246278"/>
                    <a:pt x="85141" y="250589"/>
                    <a:pt x="95919" y="199935"/>
                  </a:cubicBezTo>
                  <a:lnTo>
                    <a:pt x="993675" y="199935"/>
                  </a:lnTo>
                  <a:lnTo>
                    <a:pt x="1189824" y="396083"/>
                  </a:lnTo>
                  <a:lnTo>
                    <a:pt x="2769789" y="396083"/>
                  </a:lnTo>
                  <a:lnTo>
                    <a:pt x="2922828" y="243045"/>
                  </a:lnTo>
                  <a:lnTo>
                    <a:pt x="4683853" y="243045"/>
                  </a:lnTo>
                  <a:lnTo>
                    <a:pt x="4872457" y="54440"/>
                  </a:lnTo>
                  <a:lnTo>
                    <a:pt x="5655973" y="54440"/>
                  </a:lnTo>
                  <a:cubicBezTo>
                    <a:pt x="5663518" y="109405"/>
                    <a:pt x="5752970" y="106172"/>
                    <a:pt x="5752970" y="46896"/>
                  </a:cubicBezTo>
                  <a:cubicBezTo>
                    <a:pt x="5752970" y="-14535"/>
                    <a:pt x="5659206" y="-15613"/>
                    <a:pt x="5655973" y="43663"/>
                  </a:cubicBezTo>
                  <a:lnTo>
                    <a:pt x="4869224" y="43663"/>
                  </a:lnTo>
                  <a:lnTo>
                    <a:pt x="4680620" y="232267"/>
                  </a:lnTo>
                  <a:lnTo>
                    <a:pt x="2918517" y="232267"/>
                  </a:lnTo>
                  <a:lnTo>
                    <a:pt x="2765478" y="385306"/>
                  </a:lnTo>
                  <a:lnTo>
                    <a:pt x="1194135" y="385306"/>
                  </a:lnTo>
                  <a:lnTo>
                    <a:pt x="997986" y="189158"/>
                  </a:lnTo>
                  <a:lnTo>
                    <a:pt x="96996" y="189158"/>
                  </a:lnTo>
                  <a:cubicBezTo>
                    <a:pt x="96996" y="189158"/>
                    <a:pt x="96996" y="189158"/>
                    <a:pt x="96996" y="188080"/>
                  </a:cubicBezTo>
                  <a:cubicBezTo>
                    <a:pt x="96996" y="124493"/>
                    <a:pt x="0" y="124493"/>
                    <a:pt x="0" y="188080"/>
                  </a:cubicBezTo>
                  <a:close/>
                </a:path>
              </a:pathLst>
            </a:custGeom>
            <a:solidFill>
              <a:srgbClr val="0089E5"/>
            </a:solidFill>
            <a:ln w="1076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493DC40-1E99-4F26-A013-1DD3B876FEDD}"/>
                </a:ext>
              </a:extLst>
            </p:cNvPr>
            <p:cNvSpPr/>
            <p:nvPr/>
          </p:nvSpPr>
          <p:spPr>
            <a:xfrm>
              <a:off x="6615609" y="2224992"/>
              <a:ext cx="592756" cy="1174735"/>
            </a:xfrm>
            <a:custGeom>
              <a:avLst/>
              <a:gdLst>
                <a:gd name="connsiteX0" fmla="*/ 91608 w 592756"/>
                <a:gd name="connsiteY0" fmla="*/ 1104143 h 1174735"/>
                <a:gd name="connsiteX1" fmla="*/ 310389 w 592756"/>
                <a:gd name="connsiteY1" fmla="*/ 885363 h 1174735"/>
                <a:gd name="connsiteX2" fmla="*/ 310389 w 592756"/>
                <a:gd name="connsiteY2" fmla="*/ 300150 h 1174735"/>
                <a:gd name="connsiteX3" fmla="*/ 522703 w 592756"/>
                <a:gd name="connsiteY3" fmla="*/ 87836 h 1174735"/>
                <a:gd name="connsiteX4" fmla="*/ 595990 w 592756"/>
                <a:gd name="connsiteY4" fmla="*/ 46882 h 1174735"/>
                <a:gd name="connsiteX5" fmla="*/ 498993 w 592756"/>
                <a:gd name="connsiteY5" fmla="*/ 46882 h 1174735"/>
                <a:gd name="connsiteX6" fmla="*/ 514081 w 592756"/>
                <a:gd name="connsiteY6" fmla="*/ 81369 h 1174735"/>
                <a:gd name="connsiteX7" fmla="*/ 299611 w 592756"/>
                <a:gd name="connsiteY7" fmla="*/ 295839 h 1174735"/>
                <a:gd name="connsiteX8" fmla="*/ 299611 w 592756"/>
                <a:gd name="connsiteY8" fmla="*/ 881052 h 1174735"/>
                <a:gd name="connsiteX9" fmla="*/ 84064 w 592756"/>
                <a:gd name="connsiteY9" fmla="*/ 1096599 h 1174735"/>
                <a:gd name="connsiteX10" fmla="*/ 0 w 592756"/>
                <a:gd name="connsiteY10" fmla="*/ 1130009 h 1174735"/>
                <a:gd name="connsiteX11" fmla="*/ 96996 w 592756"/>
                <a:gd name="connsiteY11" fmla="*/ 1130009 h 1174735"/>
                <a:gd name="connsiteX12" fmla="*/ 91608 w 592756"/>
                <a:gd name="connsiteY12" fmla="*/ 1104143 h 117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92756" h="1174735">
                  <a:moveTo>
                    <a:pt x="91608" y="1104143"/>
                  </a:moveTo>
                  <a:lnTo>
                    <a:pt x="310389" y="885363"/>
                  </a:lnTo>
                  <a:lnTo>
                    <a:pt x="310389" y="300150"/>
                  </a:lnTo>
                  <a:lnTo>
                    <a:pt x="522703" y="87836"/>
                  </a:lnTo>
                  <a:cubicBezTo>
                    <a:pt x="551802" y="102924"/>
                    <a:pt x="595990" y="88913"/>
                    <a:pt x="595990" y="46882"/>
                  </a:cubicBezTo>
                  <a:cubicBezTo>
                    <a:pt x="595990" y="-15627"/>
                    <a:pt x="498993" y="-15627"/>
                    <a:pt x="498993" y="46882"/>
                  </a:cubicBezTo>
                  <a:cubicBezTo>
                    <a:pt x="498993" y="61970"/>
                    <a:pt x="505460" y="73825"/>
                    <a:pt x="514081" y="81369"/>
                  </a:cubicBezTo>
                  <a:lnTo>
                    <a:pt x="299611" y="295839"/>
                  </a:lnTo>
                  <a:lnTo>
                    <a:pt x="299611" y="881052"/>
                  </a:lnTo>
                  <a:lnTo>
                    <a:pt x="84064" y="1096599"/>
                  </a:lnTo>
                  <a:cubicBezTo>
                    <a:pt x="57120" y="1071811"/>
                    <a:pt x="0" y="1082589"/>
                    <a:pt x="0" y="1130009"/>
                  </a:cubicBezTo>
                  <a:cubicBezTo>
                    <a:pt x="0" y="1192518"/>
                    <a:pt x="96996" y="1192518"/>
                    <a:pt x="96996" y="1130009"/>
                  </a:cubicBezTo>
                  <a:cubicBezTo>
                    <a:pt x="98074" y="1119232"/>
                    <a:pt x="95919" y="1110610"/>
                    <a:pt x="91608" y="1104143"/>
                  </a:cubicBezTo>
                  <a:close/>
                </a:path>
              </a:pathLst>
            </a:custGeom>
            <a:solidFill>
              <a:srgbClr val="0089E5"/>
            </a:solidFill>
            <a:ln w="1076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892143F8-BB86-4100-AB04-B30AB0C49BCB}"/>
                </a:ext>
              </a:extLst>
            </p:cNvPr>
            <p:cNvSpPr/>
            <p:nvPr/>
          </p:nvSpPr>
          <p:spPr>
            <a:xfrm>
              <a:off x="7167411" y="2046087"/>
              <a:ext cx="754417" cy="732862"/>
            </a:xfrm>
            <a:custGeom>
              <a:avLst/>
              <a:gdLst>
                <a:gd name="connsiteX0" fmla="*/ 759806 w 754417"/>
                <a:gd name="connsiteY0" fmla="*/ 46882 h 732862"/>
                <a:gd name="connsiteX1" fmla="*/ 662809 w 754417"/>
                <a:gd name="connsiteY1" fmla="*/ 46882 h 732862"/>
                <a:gd name="connsiteX2" fmla="*/ 675742 w 754417"/>
                <a:gd name="connsiteY2" fmla="*/ 79214 h 732862"/>
                <a:gd name="connsiteX3" fmla="*/ 89452 w 754417"/>
                <a:gd name="connsiteY3" fmla="*/ 665504 h 732862"/>
                <a:gd name="connsiteX4" fmla="*/ 0 w 754417"/>
                <a:gd name="connsiteY4" fmla="*/ 692447 h 732862"/>
                <a:gd name="connsiteX5" fmla="*/ 96996 w 754417"/>
                <a:gd name="connsiteY5" fmla="*/ 692447 h 732862"/>
                <a:gd name="connsiteX6" fmla="*/ 93763 w 754417"/>
                <a:gd name="connsiteY6" fmla="*/ 676281 h 732862"/>
                <a:gd name="connsiteX7" fmla="*/ 683286 w 754417"/>
                <a:gd name="connsiteY7" fmla="*/ 86758 h 732862"/>
                <a:gd name="connsiteX8" fmla="*/ 759806 w 754417"/>
                <a:gd name="connsiteY8" fmla="*/ 46882 h 732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54417" h="732862">
                  <a:moveTo>
                    <a:pt x="759806" y="46882"/>
                  </a:moveTo>
                  <a:cubicBezTo>
                    <a:pt x="759806" y="-15627"/>
                    <a:pt x="662809" y="-15627"/>
                    <a:pt x="662809" y="46882"/>
                  </a:cubicBezTo>
                  <a:cubicBezTo>
                    <a:pt x="662809" y="60892"/>
                    <a:pt x="668198" y="71670"/>
                    <a:pt x="675742" y="79214"/>
                  </a:cubicBezTo>
                  <a:lnTo>
                    <a:pt x="89452" y="665504"/>
                  </a:lnTo>
                  <a:cubicBezTo>
                    <a:pt x="66820" y="632094"/>
                    <a:pt x="0" y="640716"/>
                    <a:pt x="0" y="692447"/>
                  </a:cubicBezTo>
                  <a:cubicBezTo>
                    <a:pt x="0" y="754956"/>
                    <a:pt x="96996" y="754956"/>
                    <a:pt x="96996" y="692447"/>
                  </a:cubicBezTo>
                  <a:cubicBezTo>
                    <a:pt x="96996" y="685981"/>
                    <a:pt x="95919" y="680592"/>
                    <a:pt x="93763" y="676281"/>
                  </a:cubicBezTo>
                  <a:lnTo>
                    <a:pt x="683286" y="86758"/>
                  </a:lnTo>
                  <a:cubicBezTo>
                    <a:pt x="712385" y="104002"/>
                    <a:pt x="759806" y="91069"/>
                    <a:pt x="759806" y="46882"/>
                  </a:cubicBezTo>
                  <a:close/>
                </a:path>
              </a:pathLst>
            </a:custGeom>
            <a:solidFill>
              <a:srgbClr val="0089E5"/>
            </a:solidFill>
            <a:ln w="1076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7E90403-CEAB-4E6A-931A-1D47C735A3CB}"/>
                </a:ext>
              </a:extLst>
            </p:cNvPr>
            <p:cNvSpPr/>
            <p:nvPr/>
          </p:nvSpPr>
          <p:spPr>
            <a:xfrm>
              <a:off x="10108560" y="2129073"/>
              <a:ext cx="538869" cy="409541"/>
            </a:xfrm>
            <a:custGeom>
              <a:avLst/>
              <a:gdLst>
                <a:gd name="connsiteX0" fmla="*/ 538869 w 538869"/>
                <a:gd name="connsiteY0" fmla="*/ 46882 h 409540"/>
                <a:gd name="connsiteX1" fmla="*/ 441873 w 538869"/>
                <a:gd name="connsiteY1" fmla="*/ 46882 h 409540"/>
                <a:gd name="connsiteX2" fmla="*/ 456961 w 538869"/>
                <a:gd name="connsiteY2" fmla="*/ 81369 h 409540"/>
                <a:gd name="connsiteX3" fmla="*/ 176749 w 538869"/>
                <a:gd name="connsiteY3" fmla="*/ 361581 h 409540"/>
                <a:gd name="connsiteX4" fmla="*/ 96996 w 538869"/>
                <a:gd name="connsiteY4" fmla="*/ 361581 h 409540"/>
                <a:gd name="connsiteX5" fmla="*/ 0 w 538869"/>
                <a:gd name="connsiteY5" fmla="*/ 362659 h 409540"/>
                <a:gd name="connsiteX6" fmla="*/ 96996 w 538869"/>
                <a:gd name="connsiteY6" fmla="*/ 372359 h 409540"/>
                <a:gd name="connsiteX7" fmla="*/ 181060 w 538869"/>
                <a:gd name="connsiteY7" fmla="*/ 372359 h 409540"/>
                <a:gd name="connsiteX8" fmla="*/ 465583 w 538869"/>
                <a:gd name="connsiteY8" fmla="*/ 87836 h 409540"/>
                <a:gd name="connsiteX9" fmla="*/ 538869 w 538869"/>
                <a:gd name="connsiteY9" fmla="*/ 46882 h 409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8869" h="409540">
                  <a:moveTo>
                    <a:pt x="538869" y="46882"/>
                  </a:moveTo>
                  <a:cubicBezTo>
                    <a:pt x="538869" y="-15627"/>
                    <a:pt x="441873" y="-15627"/>
                    <a:pt x="441873" y="46882"/>
                  </a:cubicBezTo>
                  <a:cubicBezTo>
                    <a:pt x="441873" y="61970"/>
                    <a:pt x="448339" y="73825"/>
                    <a:pt x="456961" y="81369"/>
                  </a:cubicBezTo>
                  <a:lnTo>
                    <a:pt x="176749" y="361581"/>
                  </a:lnTo>
                  <a:lnTo>
                    <a:pt x="96996" y="361581"/>
                  </a:lnTo>
                  <a:cubicBezTo>
                    <a:pt x="95919" y="300150"/>
                    <a:pt x="0" y="300150"/>
                    <a:pt x="0" y="362659"/>
                  </a:cubicBezTo>
                  <a:cubicBezTo>
                    <a:pt x="0" y="421935"/>
                    <a:pt x="87297" y="425168"/>
                    <a:pt x="96996" y="372359"/>
                  </a:cubicBezTo>
                  <a:lnTo>
                    <a:pt x="181060" y="372359"/>
                  </a:lnTo>
                  <a:lnTo>
                    <a:pt x="465583" y="87836"/>
                  </a:lnTo>
                  <a:cubicBezTo>
                    <a:pt x="494682" y="102924"/>
                    <a:pt x="538869" y="88913"/>
                    <a:pt x="538869" y="46882"/>
                  </a:cubicBezTo>
                  <a:close/>
                </a:path>
              </a:pathLst>
            </a:custGeom>
            <a:solidFill>
              <a:srgbClr val="0089E5"/>
            </a:solidFill>
            <a:ln w="1076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76281B9C-5CF8-4232-ACCA-3B372FC67EF7}"/>
                </a:ext>
              </a:extLst>
            </p:cNvPr>
            <p:cNvSpPr/>
            <p:nvPr/>
          </p:nvSpPr>
          <p:spPr>
            <a:xfrm>
              <a:off x="9946899" y="1976976"/>
              <a:ext cx="1314841" cy="237103"/>
            </a:xfrm>
            <a:custGeom>
              <a:avLst/>
              <a:gdLst>
                <a:gd name="connsiteX0" fmla="*/ 1315919 w 1314841"/>
                <a:gd name="connsiteY0" fmla="*/ 47017 h 237102"/>
                <a:gd name="connsiteX1" fmla="*/ 1218923 w 1314841"/>
                <a:gd name="connsiteY1" fmla="*/ 45939 h 237102"/>
                <a:gd name="connsiteX2" fmla="*/ 208003 w 1314841"/>
                <a:gd name="connsiteY2" fmla="*/ 45939 h 237102"/>
                <a:gd name="connsiteX3" fmla="*/ 86219 w 1314841"/>
                <a:gd name="connsiteY3" fmla="*/ 166646 h 237102"/>
                <a:gd name="connsiteX4" fmla="*/ 0 w 1314841"/>
                <a:gd name="connsiteY4" fmla="*/ 197901 h 237102"/>
                <a:gd name="connsiteX5" fmla="*/ 96996 w 1314841"/>
                <a:gd name="connsiteY5" fmla="*/ 197901 h 237102"/>
                <a:gd name="connsiteX6" fmla="*/ 91608 w 1314841"/>
                <a:gd name="connsiteY6" fmla="*/ 175268 h 237102"/>
                <a:gd name="connsiteX7" fmla="*/ 211237 w 1314841"/>
                <a:gd name="connsiteY7" fmla="*/ 55639 h 237102"/>
                <a:gd name="connsiteX8" fmla="*/ 1217845 w 1314841"/>
                <a:gd name="connsiteY8" fmla="*/ 55639 h 237102"/>
                <a:gd name="connsiteX9" fmla="*/ 1315919 w 1314841"/>
                <a:gd name="connsiteY9" fmla="*/ 47017 h 237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14841" h="237102">
                  <a:moveTo>
                    <a:pt x="1315919" y="47017"/>
                  </a:moveTo>
                  <a:cubicBezTo>
                    <a:pt x="1315919" y="-15492"/>
                    <a:pt x="1220000" y="-15492"/>
                    <a:pt x="1218923" y="45939"/>
                  </a:cubicBezTo>
                  <a:lnTo>
                    <a:pt x="208003" y="45939"/>
                  </a:lnTo>
                  <a:lnTo>
                    <a:pt x="86219" y="166646"/>
                  </a:lnTo>
                  <a:cubicBezTo>
                    <a:pt x="60353" y="138625"/>
                    <a:pt x="0" y="149402"/>
                    <a:pt x="0" y="197901"/>
                  </a:cubicBezTo>
                  <a:cubicBezTo>
                    <a:pt x="0" y="260410"/>
                    <a:pt x="96996" y="260410"/>
                    <a:pt x="96996" y="197901"/>
                  </a:cubicBezTo>
                  <a:cubicBezTo>
                    <a:pt x="96996" y="189279"/>
                    <a:pt x="94841" y="181735"/>
                    <a:pt x="91608" y="175268"/>
                  </a:cubicBezTo>
                  <a:lnTo>
                    <a:pt x="211237" y="55639"/>
                  </a:lnTo>
                  <a:lnTo>
                    <a:pt x="1217845" y="55639"/>
                  </a:lnTo>
                  <a:cubicBezTo>
                    <a:pt x="1228622" y="109526"/>
                    <a:pt x="1315919" y="106293"/>
                    <a:pt x="1315919" y="47017"/>
                  </a:cubicBezTo>
                  <a:close/>
                </a:path>
              </a:pathLst>
            </a:custGeom>
            <a:solidFill>
              <a:srgbClr val="0089E5"/>
            </a:solidFill>
            <a:ln w="1076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4168B95B-97D4-4D6E-8751-8BCB09B8F750}"/>
                </a:ext>
              </a:extLst>
            </p:cNvPr>
            <p:cNvSpPr/>
            <p:nvPr/>
          </p:nvSpPr>
          <p:spPr>
            <a:xfrm>
              <a:off x="9631122" y="1886043"/>
              <a:ext cx="2565018" cy="193993"/>
            </a:xfrm>
            <a:custGeom>
              <a:avLst/>
              <a:gdLst>
                <a:gd name="connsiteX0" fmla="*/ 2571485 w 2565018"/>
                <a:gd name="connsiteY0" fmla="*/ 150883 h 193992"/>
                <a:gd name="connsiteX1" fmla="*/ 2474488 w 2565018"/>
                <a:gd name="connsiteY1" fmla="*/ 149806 h 193992"/>
                <a:gd name="connsiteX2" fmla="*/ 1918375 w 2565018"/>
                <a:gd name="connsiteY2" fmla="*/ 149806 h 193992"/>
                <a:gd name="connsiteX3" fmla="*/ 1768569 w 2565018"/>
                <a:gd name="connsiteY3" fmla="*/ 0 h 193992"/>
                <a:gd name="connsiteX4" fmla="*/ 198304 w 2565018"/>
                <a:gd name="connsiteY4" fmla="*/ 0 h 193992"/>
                <a:gd name="connsiteX5" fmla="*/ 82986 w 2565018"/>
                <a:gd name="connsiteY5" fmla="*/ 115318 h 193992"/>
                <a:gd name="connsiteX6" fmla="*/ 0 w 2565018"/>
                <a:gd name="connsiteY6" fmla="*/ 149806 h 193992"/>
                <a:gd name="connsiteX7" fmla="*/ 96996 w 2565018"/>
                <a:gd name="connsiteY7" fmla="*/ 149806 h 193992"/>
                <a:gd name="connsiteX8" fmla="*/ 89452 w 2565018"/>
                <a:gd name="connsiteY8" fmla="*/ 122862 h 193992"/>
                <a:gd name="connsiteX9" fmla="*/ 202615 w 2565018"/>
                <a:gd name="connsiteY9" fmla="*/ 9700 h 193992"/>
                <a:gd name="connsiteX10" fmla="*/ 1764258 w 2565018"/>
                <a:gd name="connsiteY10" fmla="*/ 9700 h 193992"/>
                <a:gd name="connsiteX11" fmla="*/ 1914064 w 2565018"/>
                <a:gd name="connsiteY11" fmla="*/ 159505 h 193992"/>
                <a:gd name="connsiteX12" fmla="*/ 2475566 w 2565018"/>
                <a:gd name="connsiteY12" fmla="*/ 159505 h 193992"/>
                <a:gd name="connsiteX13" fmla="*/ 2571485 w 2565018"/>
                <a:gd name="connsiteY13" fmla="*/ 150883 h 193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65018" h="193992">
                  <a:moveTo>
                    <a:pt x="2571485" y="150883"/>
                  </a:moveTo>
                  <a:cubicBezTo>
                    <a:pt x="2571485" y="88375"/>
                    <a:pt x="2475566" y="88375"/>
                    <a:pt x="2474488" y="149806"/>
                  </a:cubicBezTo>
                  <a:lnTo>
                    <a:pt x="1918375" y="149806"/>
                  </a:lnTo>
                  <a:lnTo>
                    <a:pt x="1768569" y="0"/>
                  </a:lnTo>
                  <a:lnTo>
                    <a:pt x="198304" y="0"/>
                  </a:lnTo>
                  <a:lnTo>
                    <a:pt x="82986" y="115318"/>
                  </a:lnTo>
                  <a:cubicBezTo>
                    <a:pt x="56042" y="91608"/>
                    <a:pt x="0" y="103463"/>
                    <a:pt x="0" y="149806"/>
                  </a:cubicBezTo>
                  <a:cubicBezTo>
                    <a:pt x="0" y="212315"/>
                    <a:pt x="96996" y="212315"/>
                    <a:pt x="96996" y="149806"/>
                  </a:cubicBezTo>
                  <a:cubicBezTo>
                    <a:pt x="96996" y="139028"/>
                    <a:pt x="93763" y="130406"/>
                    <a:pt x="89452" y="122862"/>
                  </a:cubicBezTo>
                  <a:lnTo>
                    <a:pt x="202615" y="9700"/>
                  </a:lnTo>
                  <a:lnTo>
                    <a:pt x="1764258" y="9700"/>
                  </a:lnTo>
                  <a:lnTo>
                    <a:pt x="1914064" y="159505"/>
                  </a:lnTo>
                  <a:lnTo>
                    <a:pt x="2475566" y="159505"/>
                  </a:lnTo>
                  <a:cubicBezTo>
                    <a:pt x="2485265" y="213392"/>
                    <a:pt x="2571485" y="210159"/>
                    <a:pt x="2571485" y="150883"/>
                  </a:cubicBezTo>
                  <a:close/>
                </a:path>
              </a:pathLst>
            </a:custGeom>
            <a:solidFill>
              <a:srgbClr val="0089E5"/>
            </a:solidFill>
            <a:ln w="1076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FF523500-96E5-41EA-A556-5A42FD7F580F}"/>
                </a:ext>
              </a:extLst>
            </p:cNvPr>
            <p:cNvSpPr/>
            <p:nvPr/>
          </p:nvSpPr>
          <p:spPr>
            <a:xfrm>
              <a:off x="11412624" y="2154939"/>
              <a:ext cx="463428" cy="474205"/>
            </a:xfrm>
            <a:custGeom>
              <a:avLst/>
              <a:gdLst>
                <a:gd name="connsiteX0" fmla="*/ 469894 w 463427"/>
                <a:gd name="connsiteY0" fmla="*/ 432712 h 474205"/>
                <a:gd name="connsiteX1" fmla="*/ 391219 w 463427"/>
                <a:gd name="connsiteY1" fmla="*/ 394991 h 474205"/>
                <a:gd name="connsiteX2" fmla="*/ 79753 w 463427"/>
                <a:gd name="connsiteY2" fmla="*/ 83525 h 474205"/>
                <a:gd name="connsiteX3" fmla="*/ 96996 w 463427"/>
                <a:gd name="connsiteY3" fmla="*/ 46882 h 474205"/>
                <a:gd name="connsiteX4" fmla="*/ 0 w 463427"/>
                <a:gd name="connsiteY4" fmla="*/ 46882 h 474205"/>
                <a:gd name="connsiteX5" fmla="*/ 70053 w 463427"/>
                <a:gd name="connsiteY5" fmla="*/ 88913 h 474205"/>
                <a:gd name="connsiteX6" fmla="*/ 382597 w 463427"/>
                <a:gd name="connsiteY6" fmla="*/ 401458 h 474205"/>
                <a:gd name="connsiteX7" fmla="*/ 371820 w 463427"/>
                <a:gd name="connsiteY7" fmla="*/ 431634 h 474205"/>
                <a:gd name="connsiteX8" fmla="*/ 469894 w 463427"/>
                <a:gd name="connsiteY8" fmla="*/ 432712 h 47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3427" h="474205">
                  <a:moveTo>
                    <a:pt x="469894" y="432712"/>
                  </a:moveTo>
                  <a:cubicBezTo>
                    <a:pt x="469894" y="387447"/>
                    <a:pt x="419241" y="374514"/>
                    <a:pt x="391219" y="394991"/>
                  </a:cubicBezTo>
                  <a:lnTo>
                    <a:pt x="79753" y="83525"/>
                  </a:lnTo>
                  <a:cubicBezTo>
                    <a:pt x="89452" y="75981"/>
                    <a:pt x="96996" y="63048"/>
                    <a:pt x="96996" y="46882"/>
                  </a:cubicBezTo>
                  <a:cubicBezTo>
                    <a:pt x="96996" y="-15627"/>
                    <a:pt x="0" y="-15627"/>
                    <a:pt x="0" y="46882"/>
                  </a:cubicBezTo>
                  <a:cubicBezTo>
                    <a:pt x="0" y="87836"/>
                    <a:pt x="42032" y="101846"/>
                    <a:pt x="70053" y="88913"/>
                  </a:cubicBezTo>
                  <a:lnTo>
                    <a:pt x="382597" y="401458"/>
                  </a:lnTo>
                  <a:cubicBezTo>
                    <a:pt x="376131" y="409002"/>
                    <a:pt x="371820" y="418702"/>
                    <a:pt x="371820" y="431634"/>
                  </a:cubicBezTo>
                  <a:cubicBezTo>
                    <a:pt x="371820" y="495221"/>
                    <a:pt x="469894" y="495221"/>
                    <a:pt x="469894" y="432712"/>
                  </a:cubicBezTo>
                  <a:close/>
                </a:path>
              </a:pathLst>
            </a:custGeom>
            <a:solidFill>
              <a:srgbClr val="0089E5"/>
            </a:solidFill>
            <a:ln w="1076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5137FD5-EA9A-498C-BC27-A0A453E16976}"/>
                </a:ext>
              </a:extLst>
            </p:cNvPr>
            <p:cNvSpPr/>
            <p:nvPr/>
          </p:nvSpPr>
          <p:spPr>
            <a:xfrm>
              <a:off x="10679762" y="2281034"/>
              <a:ext cx="1110071" cy="819082"/>
            </a:xfrm>
            <a:custGeom>
              <a:avLst/>
              <a:gdLst>
                <a:gd name="connsiteX0" fmla="*/ 1111148 w 1110070"/>
                <a:gd name="connsiteY0" fmla="*/ 774355 h 819081"/>
                <a:gd name="connsiteX1" fmla="*/ 1024930 w 1110070"/>
                <a:gd name="connsiteY1" fmla="*/ 743101 h 819081"/>
                <a:gd name="connsiteX2" fmla="*/ 329788 w 1110070"/>
                <a:gd name="connsiteY2" fmla="*/ 47959 h 819081"/>
                <a:gd name="connsiteX3" fmla="*/ 96996 w 1110070"/>
                <a:gd name="connsiteY3" fmla="*/ 47959 h 819081"/>
                <a:gd name="connsiteX4" fmla="*/ 96996 w 1110070"/>
                <a:gd name="connsiteY4" fmla="*/ 46882 h 819081"/>
                <a:gd name="connsiteX5" fmla="*/ 0 w 1110070"/>
                <a:gd name="connsiteY5" fmla="*/ 46882 h 819081"/>
                <a:gd name="connsiteX6" fmla="*/ 95919 w 1110070"/>
                <a:gd name="connsiteY6" fmla="*/ 58737 h 819081"/>
                <a:gd name="connsiteX7" fmla="*/ 325477 w 1110070"/>
                <a:gd name="connsiteY7" fmla="*/ 58737 h 819081"/>
                <a:gd name="connsiteX8" fmla="*/ 1018463 w 1110070"/>
                <a:gd name="connsiteY8" fmla="*/ 751723 h 819081"/>
                <a:gd name="connsiteX9" fmla="*/ 1013074 w 1110070"/>
                <a:gd name="connsiteY9" fmla="*/ 774355 h 819081"/>
                <a:gd name="connsiteX10" fmla="*/ 1111148 w 1110070"/>
                <a:gd name="connsiteY10" fmla="*/ 774355 h 819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10070" h="819081">
                  <a:moveTo>
                    <a:pt x="1111148" y="774355"/>
                  </a:moveTo>
                  <a:cubicBezTo>
                    <a:pt x="1111148" y="724779"/>
                    <a:pt x="1050795" y="715080"/>
                    <a:pt x="1024930" y="743101"/>
                  </a:cubicBezTo>
                  <a:lnTo>
                    <a:pt x="329788" y="47959"/>
                  </a:lnTo>
                  <a:lnTo>
                    <a:pt x="96996" y="47959"/>
                  </a:lnTo>
                  <a:cubicBezTo>
                    <a:pt x="96996" y="47959"/>
                    <a:pt x="96996" y="46882"/>
                    <a:pt x="96996" y="46882"/>
                  </a:cubicBezTo>
                  <a:cubicBezTo>
                    <a:pt x="96996" y="-15627"/>
                    <a:pt x="0" y="-15627"/>
                    <a:pt x="0" y="46882"/>
                  </a:cubicBezTo>
                  <a:cubicBezTo>
                    <a:pt x="0" y="105079"/>
                    <a:pt x="84063" y="109391"/>
                    <a:pt x="95919" y="58737"/>
                  </a:cubicBezTo>
                  <a:lnTo>
                    <a:pt x="325477" y="58737"/>
                  </a:lnTo>
                  <a:lnTo>
                    <a:pt x="1018463" y="751723"/>
                  </a:lnTo>
                  <a:cubicBezTo>
                    <a:pt x="1015230" y="758189"/>
                    <a:pt x="1013074" y="765734"/>
                    <a:pt x="1013074" y="774355"/>
                  </a:cubicBezTo>
                  <a:cubicBezTo>
                    <a:pt x="1014152" y="836864"/>
                    <a:pt x="1111148" y="836864"/>
                    <a:pt x="1111148" y="774355"/>
                  </a:cubicBezTo>
                  <a:close/>
                </a:path>
              </a:pathLst>
            </a:custGeom>
            <a:solidFill>
              <a:srgbClr val="0089E5"/>
            </a:solidFill>
            <a:ln w="1076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AB455DDD-7930-42C2-8F75-062397D004A6}"/>
                </a:ext>
              </a:extLst>
            </p:cNvPr>
            <p:cNvSpPr/>
            <p:nvPr/>
          </p:nvSpPr>
          <p:spPr>
            <a:xfrm>
              <a:off x="10567677" y="2562324"/>
              <a:ext cx="506537" cy="495760"/>
            </a:xfrm>
            <a:custGeom>
              <a:avLst/>
              <a:gdLst>
                <a:gd name="connsiteX0" fmla="*/ 416007 w 506537"/>
                <a:gd name="connsiteY0" fmla="*/ 458578 h 495759"/>
                <a:gd name="connsiteX1" fmla="*/ 513004 w 506537"/>
                <a:gd name="connsiteY1" fmla="*/ 458578 h 495759"/>
                <a:gd name="connsiteX2" fmla="*/ 434329 w 506537"/>
                <a:gd name="connsiteY2" fmla="*/ 420857 h 495759"/>
                <a:gd name="connsiteX3" fmla="*/ 88374 w 506537"/>
                <a:gd name="connsiteY3" fmla="*/ 74903 h 495759"/>
                <a:gd name="connsiteX4" fmla="*/ 96996 w 506537"/>
                <a:gd name="connsiteY4" fmla="*/ 46882 h 495759"/>
                <a:gd name="connsiteX5" fmla="*/ 0 w 506537"/>
                <a:gd name="connsiteY5" fmla="*/ 46882 h 495759"/>
                <a:gd name="connsiteX6" fmla="*/ 81908 w 506537"/>
                <a:gd name="connsiteY6" fmla="*/ 82447 h 495759"/>
                <a:gd name="connsiteX7" fmla="*/ 426785 w 506537"/>
                <a:gd name="connsiteY7" fmla="*/ 427323 h 495759"/>
                <a:gd name="connsiteX8" fmla="*/ 416007 w 506537"/>
                <a:gd name="connsiteY8" fmla="*/ 458578 h 495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06537" h="495759">
                  <a:moveTo>
                    <a:pt x="416007" y="458578"/>
                  </a:moveTo>
                  <a:cubicBezTo>
                    <a:pt x="416007" y="521087"/>
                    <a:pt x="513004" y="521087"/>
                    <a:pt x="513004" y="458578"/>
                  </a:cubicBezTo>
                  <a:cubicBezTo>
                    <a:pt x="513004" y="413313"/>
                    <a:pt x="462350" y="400380"/>
                    <a:pt x="434329" y="420857"/>
                  </a:cubicBezTo>
                  <a:lnTo>
                    <a:pt x="88374" y="74903"/>
                  </a:lnTo>
                  <a:cubicBezTo>
                    <a:pt x="93763" y="67359"/>
                    <a:pt x="96996" y="58737"/>
                    <a:pt x="96996" y="46882"/>
                  </a:cubicBezTo>
                  <a:cubicBezTo>
                    <a:pt x="96996" y="-15627"/>
                    <a:pt x="0" y="-15627"/>
                    <a:pt x="0" y="46882"/>
                  </a:cubicBezTo>
                  <a:cubicBezTo>
                    <a:pt x="0" y="93224"/>
                    <a:pt x="53887" y="105079"/>
                    <a:pt x="81908" y="82447"/>
                  </a:cubicBezTo>
                  <a:lnTo>
                    <a:pt x="426785" y="427323"/>
                  </a:lnTo>
                  <a:cubicBezTo>
                    <a:pt x="420318" y="434868"/>
                    <a:pt x="416007" y="445645"/>
                    <a:pt x="416007" y="458578"/>
                  </a:cubicBezTo>
                  <a:close/>
                </a:path>
              </a:pathLst>
            </a:custGeom>
            <a:solidFill>
              <a:srgbClr val="0089E5"/>
            </a:solidFill>
            <a:ln w="1076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734D355C-CF6F-400D-916B-6543E01EC72E}"/>
                </a:ext>
              </a:extLst>
            </p:cNvPr>
            <p:cNvSpPr/>
            <p:nvPr/>
          </p:nvSpPr>
          <p:spPr>
            <a:xfrm>
              <a:off x="10269143" y="2618366"/>
              <a:ext cx="592756" cy="614311"/>
            </a:xfrm>
            <a:custGeom>
              <a:avLst/>
              <a:gdLst>
                <a:gd name="connsiteX0" fmla="*/ 96996 w 592756"/>
                <a:gd name="connsiteY0" fmla="*/ 46882 h 614311"/>
                <a:gd name="connsiteX1" fmla="*/ 0 w 592756"/>
                <a:gd name="connsiteY1" fmla="*/ 46882 h 614311"/>
                <a:gd name="connsiteX2" fmla="*/ 67898 w 592756"/>
                <a:gd name="connsiteY2" fmla="*/ 91069 h 614311"/>
                <a:gd name="connsiteX3" fmla="*/ 513004 w 592756"/>
                <a:gd name="connsiteY3" fmla="*/ 536175 h 614311"/>
                <a:gd name="connsiteX4" fmla="*/ 497915 w 592756"/>
                <a:gd name="connsiteY4" fmla="*/ 570663 h 614311"/>
                <a:gd name="connsiteX5" fmla="*/ 594912 w 592756"/>
                <a:gd name="connsiteY5" fmla="*/ 570663 h 614311"/>
                <a:gd name="connsiteX6" fmla="*/ 521626 w 592756"/>
                <a:gd name="connsiteY6" fmla="*/ 529709 h 614311"/>
                <a:gd name="connsiteX7" fmla="*/ 76520 w 592756"/>
                <a:gd name="connsiteY7" fmla="*/ 85680 h 614311"/>
                <a:gd name="connsiteX8" fmla="*/ 96996 w 592756"/>
                <a:gd name="connsiteY8" fmla="*/ 46882 h 614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2756" h="614311">
                  <a:moveTo>
                    <a:pt x="96996" y="46882"/>
                  </a:moveTo>
                  <a:cubicBezTo>
                    <a:pt x="96996" y="-15627"/>
                    <a:pt x="0" y="-15627"/>
                    <a:pt x="0" y="46882"/>
                  </a:cubicBezTo>
                  <a:cubicBezTo>
                    <a:pt x="0" y="86758"/>
                    <a:pt x="38799" y="100769"/>
                    <a:pt x="67898" y="91069"/>
                  </a:cubicBezTo>
                  <a:lnTo>
                    <a:pt x="513004" y="536175"/>
                  </a:lnTo>
                  <a:cubicBezTo>
                    <a:pt x="504382" y="543719"/>
                    <a:pt x="497915" y="555574"/>
                    <a:pt x="497915" y="570663"/>
                  </a:cubicBezTo>
                  <a:cubicBezTo>
                    <a:pt x="497915" y="633172"/>
                    <a:pt x="594912" y="633172"/>
                    <a:pt x="594912" y="570663"/>
                  </a:cubicBezTo>
                  <a:cubicBezTo>
                    <a:pt x="594912" y="528631"/>
                    <a:pt x="550725" y="514620"/>
                    <a:pt x="521626" y="529709"/>
                  </a:cubicBezTo>
                  <a:lnTo>
                    <a:pt x="76520" y="85680"/>
                  </a:lnTo>
                  <a:cubicBezTo>
                    <a:pt x="88375" y="78136"/>
                    <a:pt x="96996" y="65203"/>
                    <a:pt x="96996" y="46882"/>
                  </a:cubicBezTo>
                  <a:close/>
                </a:path>
              </a:pathLst>
            </a:custGeom>
            <a:solidFill>
              <a:srgbClr val="0089E5"/>
            </a:solidFill>
            <a:ln w="1076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9D965960-8A29-4E57-9494-3F5BB6E9D9B9}"/>
                </a:ext>
              </a:extLst>
            </p:cNvPr>
            <p:cNvSpPr/>
            <p:nvPr/>
          </p:nvSpPr>
          <p:spPr>
            <a:xfrm>
              <a:off x="7914823" y="2834453"/>
              <a:ext cx="969965" cy="366431"/>
            </a:xfrm>
            <a:custGeom>
              <a:avLst/>
              <a:gdLst>
                <a:gd name="connsiteX0" fmla="*/ 46882 w 969964"/>
                <a:gd name="connsiteY0" fmla="*/ 98074 h 366431"/>
                <a:gd name="connsiteX1" fmla="*/ 72747 w 969964"/>
                <a:gd name="connsiteY1" fmla="*/ 90530 h 366431"/>
                <a:gd name="connsiteX2" fmla="*/ 305539 w 969964"/>
                <a:gd name="connsiteY2" fmla="*/ 323322 h 366431"/>
                <a:gd name="connsiteX3" fmla="*/ 878896 w 969964"/>
                <a:gd name="connsiteY3" fmla="*/ 323322 h 366431"/>
                <a:gd name="connsiteX4" fmla="*/ 926316 w 969964"/>
                <a:gd name="connsiteY4" fmla="*/ 370742 h 366431"/>
                <a:gd name="connsiteX5" fmla="*/ 926316 w 969964"/>
                <a:gd name="connsiteY5" fmla="*/ 273746 h 366431"/>
                <a:gd name="connsiteX6" fmla="*/ 879974 w 969964"/>
                <a:gd name="connsiteY6" fmla="*/ 312544 h 366431"/>
                <a:gd name="connsiteX7" fmla="*/ 308772 w 969964"/>
                <a:gd name="connsiteY7" fmla="*/ 312544 h 366431"/>
                <a:gd name="connsiteX8" fmla="*/ 80291 w 969964"/>
                <a:gd name="connsiteY8" fmla="*/ 84064 h 366431"/>
                <a:gd name="connsiteX9" fmla="*/ 46882 w 969964"/>
                <a:gd name="connsiteY9" fmla="*/ 0 h 366431"/>
                <a:gd name="connsiteX10" fmla="*/ 46882 w 969964"/>
                <a:gd name="connsiteY10" fmla="*/ 98074 h 366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69964" h="366431">
                  <a:moveTo>
                    <a:pt x="46882" y="98074"/>
                  </a:moveTo>
                  <a:cubicBezTo>
                    <a:pt x="56581" y="98074"/>
                    <a:pt x="65203" y="94841"/>
                    <a:pt x="72747" y="90530"/>
                  </a:cubicBezTo>
                  <a:lnTo>
                    <a:pt x="305539" y="323322"/>
                  </a:lnTo>
                  <a:lnTo>
                    <a:pt x="878896" y="323322"/>
                  </a:lnTo>
                  <a:cubicBezTo>
                    <a:pt x="878896" y="347032"/>
                    <a:pt x="895062" y="370742"/>
                    <a:pt x="926316" y="370742"/>
                  </a:cubicBezTo>
                  <a:cubicBezTo>
                    <a:pt x="988825" y="370742"/>
                    <a:pt x="988825" y="273746"/>
                    <a:pt x="926316" y="273746"/>
                  </a:cubicBezTo>
                  <a:cubicBezTo>
                    <a:pt x="899373" y="273746"/>
                    <a:pt x="884285" y="292067"/>
                    <a:pt x="879974" y="312544"/>
                  </a:cubicBezTo>
                  <a:lnTo>
                    <a:pt x="308772" y="312544"/>
                  </a:lnTo>
                  <a:lnTo>
                    <a:pt x="80291" y="84064"/>
                  </a:lnTo>
                  <a:cubicBezTo>
                    <a:pt x="105079" y="57120"/>
                    <a:pt x="94302" y="0"/>
                    <a:pt x="46882" y="0"/>
                  </a:cubicBezTo>
                  <a:cubicBezTo>
                    <a:pt x="-15627" y="1078"/>
                    <a:pt x="-15627" y="98074"/>
                    <a:pt x="46882" y="98074"/>
                  </a:cubicBezTo>
                  <a:close/>
                </a:path>
              </a:pathLst>
            </a:custGeom>
            <a:solidFill>
              <a:srgbClr val="0089E5"/>
            </a:solidFill>
            <a:ln w="1076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8FEBD468-2D40-44DF-B086-7447E3D667EB}"/>
                </a:ext>
              </a:extLst>
            </p:cNvPr>
            <p:cNvSpPr/>
            <p:nvPr/>
          </p:nvSpPr>
          <p:spPr>
            <a:xfrm>
              <a:off x="9146678" y="3212740"/>
              <a:ext cx="1411838" cy="269435"/>
            </a:xfrm>
            <a:custGeom>
              <a:avLst/>
              <a:gdLst>
                <a:gd name="connsiteX0" fmla="*/ 1372501 w 1411837"/>
                <a:gd name="connsiteY0" fmla="*/ 279134 h 269434"/>
                <a:gd name="connsiteX1" fmla="*/ 1372501 w 1411837"/>
                <a:gd name="connsiteY1" fmla="*/ 182138 h 269434"/>
                <a:gd name="connsiteX2" fmla="*/ 1326158 w 1411837"/>
                <a:gd name="connsiteY2" fmla="*/ 225247 h 269434"/>
                <a:gd name="connsiteX3" fmla="*/ 932783 w 1411837"/>
                <a:gd name="connsiteY3" fmla="*/ 225247 h 269434"/>
                <a:gd name="connsiteX4" fmla="*/ 750645 w 1411837"/>
                <a:gd name="connsiteY4" fmla="*/ 43110 h 269434"/>
                <a:gd name="connsiteX5" fmla="*/ 93224 w 1411837"/>
                <a:gd name="connsiteY5" fmla="*/ 43110 h 269434"/>
                <a:gd name="connsiteX6" fmla="*/ 46882 w 1411837"/>
                <a:gd name="connsiteY6" fmla="*/ 0 h 269434"/>
                <a:gd name="connsiteX7" fmla="*/ 46882 w 1411837"/>
                <a:gd name="connsiteY7" fmla="*/ 96996 h 269434"/>
                <a:gd name="connsiteX8" fmla="*/ 93224 w 1411837"/>
                <a:gd name="connsiteY8" fmla="*/ 53887 h 269434"/>
                <a:gd name="connsiteX9" fmla="*/ 746334 w 1411837"/>
                <a:gd name="connsiteY9" fmla="*/ 53887 h 269434"/>
                <a:gd name="connsiteX10" fmla="*/ 928472 w 1411837"/>
                <a:gd name="connsiteY10" fmla="*/ 236025 h 269434"/>
                <a:gd name="connsiteX11" fmla="*/ 1326158 w 1411837"/>
                <a:gd name="connsiteY11" fmla="*/ 236025 h 269434"/>
                <a:gd name="connsiteX12" fmla="*/ 1372501 w 1411837"/>
                <a:gd name="connsiteY12" fmla="*/ 279134 h 269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11837" h="269434">
                  <a:moveTo>
                    <a:pt x="1372501" y="279134"/>
                  </a:moveTo>
                  <a:cubicBezTo>
                    <a:pt x="1435009" y="279134"/>
                    <a:pt x="1435009" y="182138"/>
                    <a:pt x="1372501" y="182138"/>
                  </a:cubicBezTo>
                  <a:cubicBezTo>
                    <a:pt x="1343401" y="182138"/>
                    <a:pt x="1328313" y="202615"/>
                    <a:pt x="1326158" y="225247"/>
                  </a:cubicBezTo>
                  <a:lnTo>
                    <a:pt x="932783" y="225247"/>
                  </a:lnTo>
                  <a:lnTo>
                    <a:pt x="750645" y="43110"/>
                  </a:lnTo>
                  <a:lnTo>
                    <a:pt x="93224" y="43110"/>
                  </a:lnTo>
                  <a:cubicBezTo>
                    <a:pt x="91069" y="20477"/>
                    <a:pt x="75981" y="0"/>
                    <a:pt x="46882" y="0"/>
                  </a:cubicBezTo>
                  <a:cubicBezTo>
                    <a:pt x="-15627" y="0"/>
                    <a:pt x="-15627" y="96996"/>
                    <a:pt x="46882" y="96996"/>
                  </a:cubicBezTo>
                  <a:cubicBezTo>
                    <a:pt x="75981" y="96996"/>
                    <a:pt x="91069" y="76520"/>
                    <a:pt x="93224" y="53887"/>
                  </a:cubicBezTo>
                  <a:lnTo>
                    <a:pt x="746334" y="53887"/>
                  </a:lnTo>
                  <a:lnTo>
                    <a:pt x="928472" y="236025"/>
                  </a:lnTo>
                  <a:lnTo>
                    <a:pt x="1326158" y="236025"/>
                  </a:lnTo>
                  <a:cubicBezTo>
                    <a:pt x="1327235" y="258657"/>
                    <a:pt x="1343401" y="279134"/>
                    <a:pt x="1372501" y="279134"/>
                  </a:cubicBezTo>
                  <a:close/>
                </a:path>
              </a:pathLst>
            </a:custGeom>
            <a:solidFill>
              <a:srgbClr val="0089E5"/>
            </a:solidFill>
            <a:ln w="1076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96023872-6983-4FBA-AA75-3F8DB05BAD5B}"/>
                </a:ext>
              </a:extLst>
            </p:cNvPr>
            <p:cNvSpPr/>
            <p:nvPr/>
          </p:nvSpPr>
          <p:spPr>
            <a:xfrm>
              <a:off x="8955110" y="2889409"/>
              <a:ext cx="1293287" cy="355654"/>
            </a:xfrm>
            <a:custGeom>
              <a:avLst/>
              <a:gdLst>
                <a:gd name="connsiteX0" fmla="*/ 47690 w 1293286"/>
                <a:gd name="connsiteY0" fmla="*/ 95928 h 355653"/>
                <a:gd name="connsiteX1" fmla="*/ 82178 w 1293286"/>
                <a:gd name="connsiteY1" fmla="*/ 80839 h 355653"/>
                <a:gd name="connsiteX2" fmla="*/ 157619 w 1293286"/>
                <a:gd name="connsiteY2" fmla="*/ 156281 h 355653"/>
                <a:gd name="connsiteX3" fmla="*/ 1093097 w 1293286"/>
                <a:gd name="connsiteY3" fmla="*/ 156281 h 355653"/>
                <a:gd name="connsiteX4" fmla="*/ 1218114 w 1293286"/>
                <a:gd name="connsiteY4" fmla="*/ 281299 h 355653"/>
                <a:gd name="connsiteX5" fmla="*/ 1255835 w 1293286"/>
                <a:gd name="connsiteY5" fmla="*/ 359974 h 355653"/>
                <a:gd name="connsiteX6" fmla="*/ 1255835 w 1293286"/>
                <a:gd name="connsiteY6" fmla="*/ 262977 h 355653"/>
                <a:gd name="connsiteX7" fmla="*/ 1225659 w 1293286"/>
                <a:gd name="connsiteY7" fmla="*/ 273755 h 355653"/>
                <a:gd name="connsiteX8" fmla="*/ 1098485 w 1293286"/>
                <a:gd name="connsiteY8" fmla="*/ 146581 h 355653"/>
                <a:gd name="connsiteX9" fmla="*/ 161930 w 1293286"/>
                <a:gd name="connsiteY9" fmla="*/ 146581 h 355653"/>
                <a:gd name="connsiteX10" fmla="*/ 88644 w 1293286"/>
                <a:gd name="connsiteY10" fmla="*/ 73295 h 355653"/>
                <a:gd name="connsiteX11" fmla="*/ 47690 w 1293286"/>
                <a:gd name="connsiteY11" fmla="*/ 9 h 355653"/>
                <a:gd name="connsiteX12" fmla="*/ 47690 w 1293286"/>
                <a:gd name="connsiteY12" fmla="*/ 95928 h 355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93286" h="355653">
                  <a:moveTo>
                    <a:pt x="47690" y="95928"/>
                  </a:moveTo>
                  <a:cubicBezTo>
                    <a:pt x="62778" y="95928"/>
                    <a:pt x="74633" y="89461"/>
                    <a:pt x="82178" y="80839"/>
                  </a:cubicBezTo>
                  <a:lnTo>
                    <a:pt x="157619" y="156281"/>
                  </a:lnTo>
                  <a:lnTo>
                    <a:pt x="1093097" y="156281"/>
                  </a:lnTo>
                  <a:lnTo>
                    <a:pt x="1218114" y="281299"/>
                  </a:lnTo>
                  <a:cubicBezTo>
                    <a:pt x="1197637" y="309320"/>
                    <a:pt x="1210570" y="359974"/>
                    <a:pt x="1255835" y="359974"/>
                  </a:cubicBezTo>
                  <a:cubicBezTo>
                    <a:pt x="1318344" y="359974"/>
                    <a:pt x="1318344" y="262977"/>
                    <a:pt x="1255835" y="262977"/>
                  </a:cubicBezTo>
                  <a:cubicBezTo>
                    <a:pt x="1242902" y="262977"/>
                    <a:pt x="1233203" y="267288"/>
                    <a:pt x="1225659" y="273755"/>
                  </a:cubicBezTo>
                  <a:lnTo>
                    <a:pt x="1098485" y="146581"/>
                  </a:lnTo>
                  <a:lnTo>
                    <a:pt x="161930" y="146581"/>
                  </a:lnTo>
                  <a:lnTo>
                    <a:pt x="88644" y="73295"/>
                  </a:lnTo>
                  <a:cubicBezTo>
                    <a:pt x="103732" y="44196"/>
                    <a:pt x="89722" y="9"/>
                    <a:pt x="47690" y="9"/>
                  </a:cubicBezTo>
                  <a:cubicBezTo>
                    <a:pt x="-15897" y="-1069"/>
                    <a:pt x="-15897" y="95928"/>
                    <a:pt x="47690" y="95928"/>
                  </a:cubicBezTo>
                  <a:close/>
                </a:path>
              </a:pathLst>
            </a:custGeom>
            <a:solidFill>
              <a:srgbClr val="0089E5"/>
            </a:solidFill>
            <a:ln w="1076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45A4410C-2A2B-42FC-83DA-132A28DD00C1}"/>
                </a:ext>
              </a:extLst>
            </p:cNvPr>
            <p:cNvSpPr/>
            <p:nvPr/>
          </p:nvSpPr>
          <p:spPr>
            <a:xfrm>
              <a:off x="8123904" y="2455089"/>
              <a:ext cx="1886043" cy="269435"/>
            </a:xfrm>
            <a:custGeom>
              <a:avLst/>
              <a:gdLst>
                <a:gd name="connsiteX0" fmla="*/ 46882 w 1886042"/>
                <a:gd name="connsiteY0" fmla="*/ 0 h 269434"/>
                <a:gd name="connsiteX1" fmla="*/ 46882 w 1886042"/>
                <a:gd name="connsiteY1" fmla="*/ 96996 h 269434"/>
                <a:gd name="connsiteX2" fmla="*/ 79214 w 1886042"/>
                <a:gd name="connsiteY2" fmla="*/ 84064 h 269434"/>
                <a:gd name="connsiteX3" fmla="*/ 267818 w 1886042"/>
                <a:gd name="connsiteY3" fmla="*/ 272668 h 269434"/>
                <a:gd name="connsiteX4" fmla="*/ 1630080 w 1886042"/>
                <a:gd name="connsiteY4" fmla="*/ 272668 h 269434"/>
                <a:gd name="connsiteX5" fmla="*/ 1808985 w 1886042"/>
                <a:gd name="connsiteY5" fmla="*/ 93763 h 269434"/>
                <a:gd name="connsiteX6" fmla="*/ 1840239 w 1886042"/>
                <a:gd name="connsiteY6" fmla="*/ 105618 h 269434"/>
                <a:gd name="connsiteX7" fmla="*/ 1840239 w 1886042"/>
                <a:gd name="connsiteY7" fmla="*/ 8622 h 269434"/>
                <a:gd name="connsiteX8" fmla="*/ 1801440 w 1886042"/>
                <a:gd name="connsiteY8" fmla="*/ 86219 h 269434"/>
                <a:gd name="connsiteX9" fmla="*/ 1625769 w 1886042"/>
                <a:gd name="connsiteY9" fmla="*/ 261891 h 269434"/>
                <a:gd name="connsiteX10" fmla="*/ 272129 w 1886042"/>
                <a:gd name="connsiteY10" fmla="*/ 261891 h 269434"/>
                <a:gd name="connsiteX11" fmla="*/ 86758 w 1886042"/>
                <a:gd name="connsiteY11" fmla="*/ 76519 h 269434"/>
                <a:gd name="connsiteX12" fmla="*/ 46882 w 1886042"/>
                <a:gd name="connsiteY12" fmla="*/ 0 h 269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86042" h="269434">
                  <a:moveTo>
                    <a:pt x="46882" y="0"/>
                  </a:moveTo>
                  <a:cubicBezTo>
                    <a:pt x="-15627" y="0"/>
                    <a:pt x="-15627" y="96996"/>
                    <a:pt x="46882" y="96996"/>
                  </a:cubicBezTo>
                  <a:cubicBezTo>
                    <a:pt x="60892" y="96996"/>
                    <a:pt x="71670" y="91608"/>
                    <a:pt x="79214" y="84064"/>
                  </a:cubicBezTo>
                  <a:lnTo>
                    <a:pt x="267818" y="272668"/>
                  </a:lnTo>
                  <a:lnTo>
                    <a:pt x="1630080" y="272668"/>
                  </a:lnTo>
                  <a:lnTo>
                    <a:pt x="1808985" y="93763"/>
                  </a:lnTo>
                  <a:cubicBezTo>
                    <a:pt x="1816529" y="101307"/>
                    <a:pt x="1827306" y="105618"/>
                    <a:pt x="1840239" y="105618"/>
                  </a:cubicBezTo>
                  <a:cubicBezTo>
                    <a:pt x="1902748" y="105618"/>
                    <a:pt x="1902748" y="8622"/>
                    <a:pt x="1840239" y="8622"/>
                  </a:cubicBezTo>
                  <a:cubicBezTo>
                    <a:pt x="1796052" y="8622"/>
                    <a:pt x="1783119" y="58198"/>
                    <a:pt x="1801440" y="86219"/>
                  </a:cubicBezTo>
                  <a:lnTo>
                    <a:pt x="1625769" y="261891"/>
                  </a:lnTo>
                  <a:lnTo>
                    <a:pt x="272129" y="261891"/>
                  </a:lnTo>
                  <a:lnTo>
                    <a:pt x="86758" y="76519"/>
                  </a:lnTo>
                  <a:cubicBezTo>
                    <a:pt x="104002" y="47420"/>
                    <a:pt x="91069" y="0"/>
                    <a:pt x="46882" y="0"/>
                  </a:cubicBezTo>
                  <a:close/>
                </a:path>
              </a:pathLst>
            </a:custGeom>
            <a:solidFill>
              <a:srgbClr val="0089E5"/>
            </a:solidFill>
            <a:ln w="1076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EB4931FA-F43A-411E-9C68-AF508DB66BFE}"/>
                </a:ext>
              </a:extLst>
            </p:cNvPr>
            <p:cNvSpPr/>
            <p:nvPr/>
          </p:nvSpPr>
          <p:spPr>
            <a:xfrm>
              <a:off x="8085645" y="1075583"/>
              <a:ext cx="3847527" cy="301767"/>
            </a:xfrm>
            <a:custGeom>
              <a:avLst/>
              <a:gdLst>
                <a:gd name="connsiteX0" fmla="*/ 85141 w 3847527"/>
                <a:gd name="connsiteY0" fmla="*/ 230636 h 301766"/>
                <a:gd name="connsiteX1" fmla="*/ 0 w 3847527"/>
                <a:gd name="connsiteY1" fmla="*/ 261890 h 301766"/>
                <a:gd name="connsiteX2" fmla="*/ 96996 w 3847527"/>
                <a:gd name="connsiteY2" fmla="*/ 261890 h 301766"/>
                <a:gd name="connsiteX3" fmla="*/ 90530 w 3847527"/>
                <a:gd name="connsiteY3" fmla="*/ 237103 h 301766"/>
                <a:gd name="connsiteX4" fmla="*/ 319011 w 3847527"/>
                <a:gd name="connsiteY4" fmla="*/ 8622 h 301766"/>
                <a:gd name="connsiteX5" fmla="*/ 1828923 w 3847527"/>
                <a:gd name="connsiteY5" fmla="*/ 8622 h 301766"/>
                <a:gd name="connsiteX6" fmla="*/ 1990584 w 3847527"/>
                <a:gd name="connsiteY6" fmla="*/ 170283 h 301766"/>
                <a:gd name="connsiteX7" fmla="*/ 1991661 w 3847527"/>
                <a:gd name="connsiteY7" fmla="*/ 171360 h 301766"/>
                <a:gd name="connsiteX8" fmla="*/ 3752687 w 3847527"/>
                <a:gd name="connsiteY8" fmla="*/ 171360 h 301766"/>
                <a:gd name="connsiteX9" fmla="*/ 3848606 w 3847527"/>
                <a:gd name="connsiteY9" fmla="*/ 158428 h 301766"/>
                <a:gd name="connsiteX10" fmla="*/ 3751609 w 3847527"/>
                <a:gd name="connsiteY10" fmla="*/ 158428 h 301766"/>
                <a:gd name="connsiteX11" fmla="*/ 3751609 w 3847527"/>
                <a:gd name="connsiteY11" fmla="*/ 162739 h 301766"/>
                <a:gd name="connsiteX12" fmla="*/ 1994894 w 3847527"/>
                <a:gd name="connsiteY12" fmla="*/ 162739 h 301766"/>
                <a:gd name="connsiteX13" fmla="*/ 1833234 w 3847527"/>
                <a:gd name="connsiteY13" fmla="*/ 1078 h 301766"/>
                <a:gd name="connsiteX14" fmla="*/ 1832156 w 3847527"/>
                <a:gd name="connsiteY14" fmla="*/ 0 h 301766"/>
                <a:gd name="connsiteX15" fmla="*/ 314700 w 3847527"/>
                <a:gd name="connsiteY15" fmla="*/ 0 h 301766"/>
                <a:gd name="connsiteX16" fmla="*/ 85141 w 3847527"/>
                <a:gd name="connsiteY16" fmla="*/ 230636 h 301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47527" h="301766">
                  <a:moveTo>
                    <a:pt x="85141" y="230636"/>
                  </a:moveTo>
                  <a:cubicBezTo>
                    <a:pt x="59276" y="202615"/>
                    <a:pt x="0" y="213392"/>
                    <a:pt x="0" y="261890"/>
                  </a:cubicBezTo>
                  <a:cubicBezTo>
                    <a:pt x="0" y="324399"/>
                    <a:pt x="96996" y="324399"/>
                    <a:pt x="96996" y="261890"/>
                  </a:cubicBezTo>
                  <a:cubicBezTo>
                    <a:pt x="96996" y="252191"/>
                    <a:pt x="93763" y="243569"/>
                    <a:pt x="90530" y="237103"/>
                  </a:cubicBezTo>
                  <a:lnTo>
                    <a:pt x="319011" y="8622"/>
                  </a:lnTo>
                  <a:lnTo>
                    <a:pt x="1828923" y="8622"/>
                  </a:lnTo>
                  <a:lnTo>
                    <a:pt x="1990584" y="170283"/>
                  </a:lnTo>
                  <a:lnTo>
                    <a:pt x="1991661" y="171360"/>
                  </a:lnTo>
                  <a:lnTo>
                    <a:pt x="3752687" y="171360"/>
                  </a:lnTo>
                  <a:cubicBezTo>
                    <a:pt x="3764541" y="220936"/>
                    <a:pt x="3848606" y="216625"/>
                    <a:pt x="3848606" y="158428"/>
                  </a:cubicBezTo>
                  <a:cubicBezTo>
                    <a:pt x="3848606" y="95919"/>
                    <a:pt x="3751609" y="95919"/>
                    <a:pt x="3751609" y="158428"/>
                  </a:cubicBezTo>
                  <a:cubicBezTo>
                    <a:pt x="3751609" y="160583"/>
                    <a:pt x="3751609" y="161661"/>
                    <a:pt x="3751609" y="162739"/>
                  </a:cubicBezTo>
                  <a:lnTo>
                    <a:pt x="1994894" y="162739"/>
                  </a:lnTo>
                  <a:lnTo>
                    <a:pt x="1833234" y="1078"/>
                  </a:lnTo>
                  <a:lnTo>
                    <a:pt x="1832156" y="0"/>
                  </a:lnTo>
                  <a:lnTo>
                    <a:pt x="314700" y="0"/>
                  </a:lnTo>
                  <a:lnTo>
                    <a:pt x="85141" y="230636"/>
                  </a:lnTo>
                  <a:close/>
                </a:path>
              </a:pathLst>
            </a:custGeom>
            <a:solidFill>
              <a:srgbClr val="0089E5"/>
            </a:solidFill>
            <a:ln w="1076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2A31EAD1-6376-4501-9BB9-0161092DAE04}"/>
                </a:ext>
              </a:extLst>
            </p:cNvPr>
            <p:cNvSpPr/>
            <p:nvPr/>
          </p:nvSpPr>
          <p:spPr>
            <a:xfrm>
              <a:off x="7912129" y="1230239"/>
              <a:ext cx="1821379" cy="312544"/>
            </a:xfrm>
            <a:custGeom>
              <a:avLst/>
              <a:gdLst>
                <a:gd name="connsiteX0" fmla="*/ 436484 w 1821378"/>
                <a:gd name="connsiteY0" fmla="*/ 267818 h 312544"/>
                <a:gd name="connsiteX1" fmla="*/ 96996 w 1821378"/>
                <a:gd name="connsiteY1" fmla="*/ 267818 h 312544"/>
                <a:gd name="connsiteX2" fmla="*/ 0 w 1821378"/>
                <a:gd name="connsiteY2" fmla="*/ 272129 h 312544"/>
                <a:gd name="connsiteX3" fmla="*/ 96996 w 1821378"/>
                <a:gd name="connsiteY3" fmla="*/ 276440 h 312544"/>
                <a:gd name="connsiteX4" fmla="*/ 439717 w 1821378"/>
                <a:gd name="connsiteY4" fmla="*/ 276440 h 312544"/>
                <a:gd name="connsiteX5" fmla="*/ 660654 w 1821378"/>
                <a:gd name="connsiteY5" fmla="*/ 55504 h 312544"/>
                <a:gd name="connsiteX6" fmla="*/ 1724382 w 1821378"/>
                <a:gd name="connsiteY6" fmla="*/ 55504 h 312544"/>
                <a:gd name="connsiteX7" fmla="*/ 1821379 w 1821378"/>
                <a:gd name="connsiteY7" fmla="*/ 46882 h 312544"/>
                <a:gd name="connsiteX8" fmla="*/ 1724382 w 1821378"/>
                <a:gd name="connsiteY8" fmla="*/ 46882 h 312544"/>
                <a:gd name="connsiteX9" fmla="*/ 1724382 w 1821378"/>
                <a:gd name="connsiteY9" fmla="*/ 46882 h 312544"/>
                <a:gd name="connsiteX10" fmla="*/ 658498 w 1821378"/>
                <a:gd name="connsiteY10" fmla="*/ 46882 h 312544"/>
                <a:gd name="connsiteX11" fmla="*/ 436484 w 1821378"/>
                <a:gd name="connsiteY11" fmla="*/ 267818 h 312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21378" h="312544">
                  <a:moveTo>
                    <a:pt x="436484" y="267818"/>
                  </a:moveTo>
                  <a:lnTo>
                    <a:pt x="96996" y="267818"/>
                  </a:lnTo>
                  <a:cubicBezTo>
                    <a:pt x="92686" y="209620"/>
                    <a:pt x="0" y="210698"/>
                    <a:pt x="0" y="272129"/>
                  </a:cubicBezTo>
                  <a:cubicBezTo>
                    <a:pt x="0" y="333560"/>
                    <a:pt x="92686" y="334638"/>
                    <a:pt x="96996" y="276440"/>
                  </a:cubicBezTo>
                  <a:lnTo>
                    <a:pt x="439717" y="276440"/>
                  </a:lnTo>
                  <a:lnTo>
                    <a:pt x="660654" y="55504"/>
                  </a:lnTo>
                  <a:lnTo>
                    <a:pt x="1724382" y="55504"/>
                  </a:lnTo>
                  <a:cubicBezTo>
                    <a:pt x="1733004" y="109391"/>
                    <a:pt x="1821379" y="107235"/>
                    <a:pt x="1821379" y="46882"/>
                  </a:cubicBezTo>
                  <a:cubicBezTo>
                    <a:pt x="1821379" y="-15627"/>
                    <a:pt x="1724382" y="-15627"/>
                    <a:pt x="1724382" y="46882"/>
                  </a:cubicBezTo>
                  <a:cubicBezTo>
                    <a:pt x="1724382" y="46882"/>
                    <a:pt x="1724382" y="46882"/>
                    <a:pt x="1724382" y="46882"/>
                  </a:cubicBezTo>
                  <a:lnTo>
                    <a:pt x="658498" y="46882"/>
                  </a:lnTo>
                  <a:lnTo>
                    <a:pt x="436484" y="267818"/>
                  </a:lnTo>
                  <a:close/>
                </a:path>
              </a:pathLst>
            </a:custGeom>
            <a:solidFill>
              <a:srgbClr val="0089E5"/>
            </a:solidFill>
            <a:ln w="1076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797D0159-9AFF-4138-AC2F-83D18390CD14}"/>
                </a:ext>
              </a:extLst>
            </p:cNvPr>
            <p:cNvSpPr/>
            <p:nvPr/>
          </p:nvSpPr>
          <p:spPr>
            <a:xfrm>
              <a:off x="9141828" y="588984"/>
              <a:ext cx="3050001" cy="269435"/>
            </a:xfrm>
            <a:custGeom>
              <a:avLst/>
              <a:gdLst>
                <a:gd name="connsiteX0" fmla="*/ 922544 w 3050000"/>
                <a:gd name="connsiteY0" fmla="*/ 233330 h 269434"/>
                <a:gd name="connsiteX1" fmla="*/ 96996 w 3050000"/>
                <a:gd name="connsiteY1" fmla="*/ 233330 h 269434"/>
                <a:gd name="connsiteX2" fmla="*/ 96996 w 3050000"/>
                <a:gd name="connsiteY2" fmla="*/ 229020 h 269434"/>
                <a:gd name="connsiteX3" fmla="*/ 0 w 3050000"/>
                <a:gd name="connsiteY3" fmla="*/ 229020 h 269434"/>
                <a:gd name="connsiteX4" fmla="*/ 95919 w 3050000"/>
                <a:gd name="connsiteY4" fmla="*/ 241952 h 269434"/>
                <a:gd name="connsiteX5" fmla="*/ 925778 w 3050000"/>
                <a:gd name="connsiteY5" fmla="*/ 241952 h 269434"/>
                <a:gd name="connsiteX6" fmla="*/ 1107916 w 3050000"/>
                <a:gd name="connsiteY6" fmla="*/ 59815 h 269434"/>
                <a:gd name="connsiteX7" fmla="*/ 2956237 w 3050000"/>
                <a:gd name="connsiteY7" fmla="*/ 59815 h 269434"/>
                <a:gd name="connsiteX8" fmla="*/ 3052156 w 3050000"/>
                <a:gd name="connsiteY8" fmla="*/ 46882 h 269434"/>
                <a:gd name="connsiteX9" fmla="*/ 2955160 w 3050000"/>
                <a:gd name="connsiteY9" fmla="*/ 46882 h 269434"/>
                <a:gd name="connsiteX10" fmla="*/ 2955160 w 3050000"/>
                <a:gd name="connsiteY10" fmla="*/ 51193 h 269434"/>
                <a:gd name="connsiteX11" fmla="*/ 1104682 w 3050000"/>
                <a:gd name="connsiteY11" fmla="*/ 51193 h 269434"/>
                <a:gd name="connsiteX12" fmla="*/ 922544 w 3050000"/>
                <a:gd name="connsiteY12" fmla="*/ 233330 h 269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50000" h="269434">
                  <a:moveTo>
                    <a:pt x="922544" y="233330"/>
                  </a:moveTo>
                  <a:lnTo>
                    <a:pt x="96996" y="233330"/>
                  </a:lnTo>
                  <a:cubicBezTo>
                    <a:pt x="96996" y="232253"/>
                    <a:pt x="96996" y="230097"/>
                    <a:pt x="96996" y="229020"/>
                  </a:cubicBezTo>
                  <a:cubicBezTo>
                    <a:pt x="96996" y="166511"/>
                    <a:pt x="0" y="166511"/>
                    <a:pt x="0" y="229020"/>
                  </a:cubicBezTo>
                  <a:cubicBezTo>
                    <a:pt x="0" y="287217"/>
                    <a:pt x="84064" y="291528"/>
                    <a:pt x="95919" y="241952"/>
                  </a:cubicBezTo>
                  <a:lnTo>
                    <a:pt x="925778" y="241952"/>
                  </a:lnTo>
                  <a:lnTo>
                    <a:pt x="1107916" y="59815"/>
                  </a:lnTo>
                  <a:lnTo>
                    <a:pt x="2956237" y="59815"/>
                  </a:lnTo>
                  <a:cubicBezTo>
                    <a:pt x="2968093" y="109391"/>
                    <a:pt x="3052156" y="105080"/>
                    <a:pt x="3052156" y="46882"/>
                  </a:cubicBezTo>
                  <a:cubicBezTo>
                    <a:pt x="3052156" y="-15627"/>
                    <a:pt x="2955160" y="-15627"/>
                    <a:pt x="2955160" y="46882"/>
                  </a:cubicBezTo>
                  <a:cubicBezTo>
                    <a:pt x="2955160" y="49037"/>
                    <a:pt x="2955160" y="50115"/>
                    <a:pt x="2955160" y="51193"/>
                  </a:cubicBezTo>
                  <a:lnTo>
                    <a:pt x="1104682" y="51193"/>
                  </a:lnTo>
                  <a:lnTo>
                    <a:pt x="922544" y="233330"/>
                  </a:lnTo>
                  <a:close/>
                </a:path>
              </a:pathLst>
            </a:custGeom>
            <a:solidFill>
              <a:srgbClr val="0089E5"/>
            </a:solidFill>
            <a:ln w="1076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D8F20321-BDA7-4055-AA9A-E01D7B7CDEA2}"/>
                </a:ext>
              </a:extLst>
            </p:cNvPr>
            <p:cNvSpPr/>
            <p:nvPr/>
          </p:nvSpPr>
          <p:spPr>
            <a:xfrm>
              <a:off x="7513365" y="35027"/>
              <a:ext cx="2112368" cy="689753"/>
            </a:xfrm>
            <a:custGeom>
              <a:avLst/>
              <a:gdLst>
                <a:gd name="connsiteX0" fmla="*/ 1536855 w 2112368"/>
                <a:gd name="connsiteY0" fmla="*/ 46882 h 689752"/>
                <a:gd name="connsiteX1" fmla="*/ 946255 w 2112368"/>
                <a:gd name="connsiteY1" fmla="*/ 638560 h 689752"/>
                <a:gd name="connsiteX2" fmla="*/ 96996 w 2112368"/>
                <a:gd name="connsiteY2" fmla="*/ 638560 h 689752"/>
                <a:gd name="connsiteX3" fmla="*/ 0 w 2112368"/>
                <a:gd name="connsiteY3" fmla="*/ 645027 h 689752"/>
                <a:gd name="connsiteX4" fmla="*/ 96996 w 2112368"/>
                <a:gd name="connsiteY4" fmla="*/ 647182 h 689752"/>
                <a:gd name="connsiteX5" fmla="*/ 949488 w 2112368"/>
                <a:gd name="connsiteY5" fmla="*/ 647182 h 689752"/>
                <a:gd name="connsiteX6" fmla="*/ 1541167 w 2112368"/>
                <a:gd name="connsiteY6" fmla="*/ 55504 h 689752"/>
                <a:gd name="connsiteX7" fmla="*/ 2019683 w 2112368"/>
                <a:gd name="connsiteY7" fmla="*/ 55504 h 689752"/>
                <a:gd name="connsiteX8" fmla="*/ 2116679 w 2112368"/>
                <a:gd name="connsiteY8" fmla="*/ 46882 h 689752"/>
                <a:gd name="connsiteX9" fmla="*/ 2019683 w 2112368"/>
                <a:gd name="connsiteY9" fmla="*/ 46882 h 689752"/>
                <a:gd name="connsiteX10" fmla="*/ 2019683 w 2112368"/>
                <a:gd name="connsiteY10" fmla="*/ 46882 h 689752"/>
                <a:gd name="connsiteX11" fmla="*/ 1536855 w 2112368"/>
                <a:gd name="connsiteY11" fmla="*/ 46882 h 689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12368" h="689752">
                  <a:moveTo>
                    <a:pt x="1536855" y="46882"/>
                  </a:moveTo>
                  <a:lnTo>
                    <a:pt x="946255" y="638560"/>
                  </a:lnTo>
                  <a:lnTo>
                    <a:pt x="96996" y="638560"/>
                  </a:lnTo>
                  <a:cubicBezTo>
                    <a:pt x="90530" y="582518"/>
                    <a:pt x="0" y="584673"/>
                    <a:pt x="0" y="645027"/>
                  </a:cubicBezTo>
                  <a:cubicBezTo>
                    <a:pt x="0" y="707536"/>
                    <a:pt x="94841" y="707536"/>
                    <a:pt x="96996" y="647182"/>
                  </a:cubicBezTo>
                  <a:lnTo>
                    <a:pt x="949488" y="647182"/>
                  </a:lnTo>
                  <a:lnTo>
                    <a:pt x="1541167" y="55504"/>
                  </a:lnTo>
                  <a:lnTo>
                    <a:pt x="2019683" y="55504"/>
                  </a:lnTo>
                  <a:cubicBezTo>
                    <a:pt x="2028304" y="109390"/>
                    <a:pt x="2116679" y="107235"/>
                    <a:pt x="2116679" y="46882"/>
                  </a:cubicBezTo>
                  <a:cubicBezTo>
                    <a:pt x="2116679" y="-15627"/>
                    <a:pt x="2019683" y="-15627"/>
                    <a:pt x="2019683" y="46882"/>
                  </a:cubicBezTo>
                  <a:cubicBezTo>
                    <a:pt x="2019683" y="46882"/>
                    <a:pt x="2019683" y="46882"/>
                    <a:pt x="2019683" y="46882"/>
                  </a:cubicBezTo>
                  <a:lnTo>
                    <a:pt x="1536855" y="46882"/>
                  </a:lnTo>
                  <a:close/>
                </a:path>
              </a:pathLst>
            </a:custGeom>
            <a:solidFill>
              <a:srgbClr val="0089E5"/>
            </a:solidFill>
            <a:ln w="1076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6B27FB83-E997-448C-B520-EE8E7906EDB7}"/>
                </a:ext>
              </a:extLst>
            </p:cNvPr>
            <p:cNvSpPr/>
            <p:nvPr/>
          </p:nvSpPr>
          <p:spPr>
            <a:xfrm>
              <a:off x="9367076" y="303383"/>
              <a:ext cx="2823676" cy="334099"/>
            </a:xfrm>
            <a:custGeom>
              <a:avLst/>
              <a:gdLst>
                <a:gd name="connsiteX0" fmla="*/ 800760 w 2823675"/>
                <a:gd name="connsiteY0" fmla="*/ 51193 h 334099"/>
                <a:gd name="connsiteX1" fmla="*/ 560424 w 2823675"/>
                <a:gd name="connsiteY1" fmla="*/ 291528 h 334099"/>
                <a:gd name="connsiteX2" fmla="*/ 96996 w 2823675"/>
                <a:gd name="connsiteY2" fmla="*/ 291528 h 334099"/>
                <a:gd name="connsiteX3" fmla="*/ 96996 w 2823675"/>
                <a:gd name="connsiteY3" fmla="*/ 289373 h 334099"/>
                <a:gd name="connsiteX4" fmla="*/ 0 w 2823675"/>
                <a:gd name="connsiteY4" fmla="*/ 289373 h 334099"/>
                <a:gd name="connsiteX5" fmla="*/ 95919 w 2823675"/>
                <a:gd name="connsiteY5" fmla="*/ 300150 h 334099"/>
                <a:gd name="connsiteX6" fmla="*/ 563657 w 2823675"/>
                <a:gd name="connsiteY6" fmla="*/ 300150 h 334099"/>
                <a:gd name="connsiteX7" fmla="*/ 803993 w 2823675"/>
                <a:gd name="connsiteY7" fmla="*/ 59815 h 334099"/>
                <a:gd name="connsiteX8" fmla="*/ 2730990 w 2823675"/>
                <a:gd name="connsiteY8" fmla="*/ 59815 h 334099"/>
                <a:gd name="connsiteX9" fmla="*/ 2826909 w 2823675"/>
                <a:gd name="connsiteY9" fmla="*/ 46882 h 334099"/>
                <a:gd name="connsiteX10" fmla="*/ 2729912 w 2823675"/>
                <a:gd name="connsiteY10" fmla="*/ 46882 h 334099"/>
                <a:gd name="connsiteX11" fmla="*/ 2729912 w 2823675"/>
                <a:gd name="connsiteY11" fmla="*/ 51193 h 334099"/>
                <a:gd name="connsiteX12" fmla="*/ 800760 w 2823675"/>
                <a:gd name="connsiteY12" fmla="*/ 51193 h 33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23675" h="334099">
                  <a:moveTo>
                    <a:pt x="800760" y="51193"/>
                  </a:moveTo>
                  <a:lnTo>
                    <a:pt x="560424" y="291528"/>
                  </a:lnTo>
                  <a:lnTo>
                    <a:pt x="96996" y="291528"/>
                  </a:lnTo>
                  <a:cubicBezTo>
                    <a:pt x="96996" y="290451"/>
                    <a:pt x="96996" y="290451"/>
                    <a:pt x="96996" y="289373"/>
                  </a:cubicBezTo>
                  <a:cubicBezTo>
                    <a:pt x="96996" y="226864"/>
                    <a:pt x="0" y="226864"/>
                    <a:pt x="0" y="289373"/>
                  </a:cubicBezTo>
                  <a:cubicBezTo>
                    <a:pt x="0" y="348649"/>
                    <a:pt x="86219" y="351882"/>
                    <a:pt x="95919" y="300150"/>
                  </a:cubicBezTo>
                  <a:lnTo>
                    <a:pt x="563657" y="300150"/>
                  </a:lnTo>
                  <a:lnTo>
                    <a:pt x="803993" y="59815"/>
                  </a:lnTo>
                  <a:lnTo>
                    <a:pt x="2730990" y="59815"/>
                  </a:lnTo>
                  <a:cubicBezTo>
                    <a:pt x="2742845" y="109390"/>
                    <a:pt x="2826909" y="105080"/>
                    <a:pt x="2826909" y="46882"/>
                  </a:cubicBezTo>
                  <a:cubicBezTo>
                    <a:pt x="2826909" y="-15627"/>
                    <a:pt x="2729912" y="-15627"/>
                    <a:pt x="2729912" y="46882"/>
                  </a:cubicBezTo>
                  <a:cubicBezTo>
                    <a:pt x="2729912" y="49037"/>
                    <a:pt x="2729912" y="50115"/>
                    <a:pt x="2729912" y="51193"/>
                  </a:cubicBezTo>
                  <a:lnTo>
                    <a:pt x="800760" y="51193"/>
                  </a:lnTo>
                  <a:close/>
                </a:path>
              </a:pathLst>
            </a:custGeom>
            <a:solidFill>
              <a:srgbClr val="0089E5"/>
            </a:solidFill>
            <a:ln w="1076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378EC9F5-9569-4ED9-9DDE-24D0CBA96A43}"/>
                </a:ext>
              </a:extLst>
            </p:cNvPr>
            <p:cNvSpPr/>
            <p:nvPr/>
          </p:nvSpPr>
          <p:spPr>
            <a:xfrm>
              <a:off x="6478736" y="0"/>
              <a:ext cx="1293287" cy="172438"/>
            </a:xfrm>
            <a:custGeom>
              <a:avLst/>
              <a:gdLst>
                <a:gd name="connsiteX0" fmla="*/ 1288976 w 1293286"/>
                <a:gd name="connsiteY0" fmla="*/ 0 h 172438"/>
                <a:gd name="connsiteX1" fmla="*/ 1116537 w 1293286"/>
                <a:gd name="connsiteY1" fmla="*/ 172438 h 172438"/>
                <a:gd name="connsiteX2" fmla="*/ 183216 w 1293286"/>
                <a:gd name="connsiteY2" fmla="*/ 172438 h 172438"/>
                <a:gd name="connsiteX3" fmla="*/ 10777 w 1293286"/>
                <a:gd name="connsiteY3" fmla="*/ 0 h 172438"/>
                <a:gd name="connsiteX4" fmla="*/ 0 w 1293286"/>
                <a:gd name="connsiteY4" fmla="*/ 0 h 172438"/>
                <a:gd name="connsiteX5" fmla="*/ 178905 w 1293286"/>
                <a:gd name="connsiteY5" fmla="*/ 179982 h 172438"/>
                <a:gd name="connsiteX6" fmla="*/ 179982 w 1293286"/>
                <a:gd name="connsiteY6" fmla="*/ 181060 h 172438"/>
                <a:gd name="connsiteX7" fmla="*/ 1119771 w 1293286"/>
                <a:gd name="connsiteY7" fmla="*/ 181060 h 172438"/>
                <a:gd name="connsiteX8" fmla="*/ 1300831 w 1293286"/>
                <a:gd name="connsiteY8" fmla="*/ 0 h 172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93286" h="172438">
                  <a:moveTo>
                    <a:pt x="1288976" y="0"/>
                  </a:moveTo>
                  <a:lnTo>
                    <a:pt x="1116537" y="172438"/>
                  </a:lnTo>
                  <a:lnTo>
                    <a:pt x="183216" y="172438"/>
                  </a:lnTo>
                  <a:lnTo>
                    <a:pt x="10777" y="0"/>
                  </a:lnTo>
                  <a:lnTo>
                    <a:pt x="0" y="0"/>
                  </a:lnTo>
                  <a:lnTo>
                    <a:pt x="178905" y="179982"/>
                  </a:lnTo>
                  <a:lnTo>
                    <a:pt x="179982" y="181060"/>
                  </a:lnTo>
                  <a:lnTo>
                    <a:pt x="1119771" y="181060"/>
                  </a:lnTo>
                  <a:lnTo>
                    <a:pt x="1300831" y="0"/>
                  </a:lnTo>
                  <a:close/>
                </a:path>
              </a:pathLst>
            </a:custGeom>
            <a:solidFill>
              <a:srgbClr val="0089E5"/>
            </a:solidFill>
            <a:ln w="1076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78750E38-DD74-4102-9825-C0ECD9179711}"/>
                </a:ext>
              </a:extLst>
            </p:cNvPr>
            <p:cNvSpPr/>
            <p:nvPr/>
          </p:nvSpPr>
          <p:spPr>
            <a:xfrm>
              <a:off x="10511634" y="848584"/>
              <a:ext cx="1681273" cy="215548"/>
            </a:xfrm>
            <a:custGeom>
              <a:avLst/>
              <a:gdLst>
                <a:gd name="connsiteX0" fmla="*/ 1593976 w 1681272"/>
                <a:gd name="connsiteY0" fmla="*/ 47017 h 215547"/>
                <a:gd name="connsiteX1" fmla="*/ 1593976 w 1681272"/>
                <a:gd name="connsiteY1" fmla="*/ 51328 h 215547"/>
                <a:gd name="connsiteX2" fmla="*/ 163816 w 1681272"/>
                <a:gd name="connsiteY2" fmla="*/ 51328 h 215547"/>
                <a:gd name="connsiteX3" fmla="*/ 77597 w 1681272"/>
                <a:gd name="connsiteY3" fmla="*/ 137547 h 215547"/>
                <a:gd name="connsiteX4" fmla="*/ 0 w 1681272"/>
                <a:gd name="connsiteY4" fmla="*/ 176346 h 215547"/>
                <a:gd name="connsiteX5" fmla="*/ 96996 w 1681272"/>
                <a:gd name="connsiteY5" fmla="*/ 176346 h 215547"/>
                <a:gd name="connsiteX6" fmla="*/ 82986 w 1681272"/>
                <a:gd name="connsiteY6" fmla="*/ 142936 h 215547"/>
                <a:gd name="connsiteX7" fmla="*/ 167050 w 1681272"/>
                <a:gd name="connsiteY7" fmla="*/ 58872 h 215547"/>
                <a:gd name="connsiteX8" fmla="*/ 1595054 w 1681272"/>
                <a:gd name="connsiteY8" fmla="*/ 58872 h 215547"/>
                <a:gd name="connsiteX9" fmla="*/ 1690972 w 1681272"/>
                <a:gd name="connsiteY9" fmla="*/ 45939 h 215547"/>
                <a:gd name="connsiteX10" fmla="*/ 1593976 w 1681272"/>
                <a:gd name="connsiteY10" fmla="*/ 47017 h 215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81272" h="215547">
                  <a:moveTo>
                    <a:pt x="1593976" y="47017"/>
                  </a:moveTo>
                  <a:cubicBezTo>
                    <a:pt x="1593976" y="49173"/>
                    <a:pt x="1593976" y="50250"/>
                    <a:pt x="1593976" y="51328"/>
                  </a:cubicBezTo>
                  <a:lnTo>
                    <a:pt x="163816" y="51328"/>
                  </a:lnTo>
                  <a:lnTo>
                    <a:pt x="77597" y="137547"/>
                  </a:lnTo>
                  <a:cubicBezTo>
                    <a:pt x="49576" y="119226"/>
                    <a:pt x="0" y="132159"/>
                    <a:pt x="0" y="176346"/>
                  </a:cubicBezTo>
                  <a:cubicBezTo>
                    <a:pt x="0" y="238855"/>
                    <a:pt x="96996" y="238855"/>
                    <a:pt x="96996" y="176346"/>
                  </a:cubicBezTo>
                  <a:cubicBezTo>
                    <a:pt x="96996" y="161258"/>
                    <a:pt x="91608" y="150480"/>
                    <a:pt x="82986" y="142936"/>
                  </a:cubicBezTo>
                  <a:lnTo>
                    <a:pt x="167050" y="58872"/>
                  </a:lnTo>
                  <a:lnTo>
                    <a:pt x="1595054" y="58872"/>
                  </a:lnTo>
                  <a:cubicBezTo>
                    <a:pt x="1606909" y="108448"/>
                    <a:pt x="1690972" y="104137"/>
                    <a:pt x="1690972" y="45939"/>
                  </a:cubicBezTo>
                  <a:cubicBezTo>
                    <a:pt x="1690972" y="-15492"/>
                    <a:pt x="1593976" y="-15492"/>
                    <a:pt x="1593976" y="47017"/>
                  </a:cubicBezTo>
                  <a:close/>
                </a:path>
              </a:pathLst>
            </a:custGeom>
            <a:solidFill>
              <a:srgbClr val="0089E5"/>
            </a:solidFill>
            <a:ln w="1076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2800C371-FDF8-4AB5-AB0C-ED290A5245FC}"/>
                </a:ext>
              </a:extLst>
            </p:cNvPr>
            <p:cNvSpPr/>
            <p:nvPr/>
          </p:nvSpPr>
          <p:spPr>
            <a:xfrm>
              <a:off x="10995539" y="0"/>
              <a:ext cx="808304" cy="86219"/>
            </a:xfrm>
            <a:custGeom>
              <a:avLst/>
              <a:gdLst>
                <a:gd name="connsiteX0" fmla="*/ 770583 w 808304"/>
                <a:gd name="connsiteY0" fmla="*/ 0 h 86219"/>
                <a:gd name="connsiteX1" fmla="*/ 768428 w 808304"/>
                <a:gd name="connsiteY1" fmla="*/ 0 h 86219"/>
                <a:gd name="connsiteX2" fmla="*/ 719930 w 808304"/>
                <a:gd name="connsiteY2" fmla="*/ 43110 h 86219"/>
                <a:gd name="connsiteX3" fmla="*/ 96996 w 808304"/>
                <a:gd name="connsiteY3" fmla="*/ 43110 h 86219"/>
                <a:gd name="connsiteX4" fmla="*/ 48498 w 808304"/>
                <a:gd name="connsiteY4" fmla="*/ 0 h 86219"/>
                <a:gd name="connsiteX5" fmla="*/ 46343 w 808304"/>
                <a:gd name="connsiteY5" fmla="*/ 0 h 86219"/>
                <a:gd name="connsiteX6" fmla="*/ 0 w 808304"/>
                <a:gd name="connsiteY6" fmla="*/ 47421 h 86219"/>
                <a:gd name="connsiteX7" fmla="*/ 96996 w 808304"/>
                <a:gd name="connsiteY7" fmla="*/ 51731 h 86219"/>
                <a:gd name="connsiteX8" fmla="*/ 719930 w 808304"/>
                <a:gd name="connsiteY8" fmla="*/ 51731 h 86219"/>
                <a:gd name="connsiteX9" fmla="*/ 816926 w 808304"/>
                <a:gd name="connsiteY9" fmla="*/ 47421 h 86219"/>
                <a:gd name="connsiteX10" fmla="*/ 770583 w 808304"/>
                <a:gd name="connsiteY10" fmla="*/ 0 h 86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08304" h="86219">
                  <a:moveTo>
                    <a:pt x="770583" y="0"/>
                  </a:moveTo>
                  <a:lnTo>
                    <a:pt x="768428" y="0"/>
                  </a:lnTo>
                  <a:cubicBezTo>
                    <a:pt x="744718" y="0"/>
                    <a:pt x="722085" y="14011"/>
                    <a:pt x="719930" y="43110"/>
                  </a:cubicBezTo>
                  <a:lnTo>
                    <a:pt x="96996" y="43110"/>
                  </a:lnTo>
                  <a:cubicBezTo>
                    <a:pt x="94841" y="14011"/>
                    <a:pt x="71131" y="0"/>
                    <a:pt x="48498" y="0"/>
                  </a:cubicBezTo>
                  <a:lnTo>
                    <a:pt x="46343" y="0"/>
                  </a:lnTo>
                  <a:cubicBezTo>
                    <a:pt x="22633" y="1078"/>
                    <a:pt x="0" y="16166"/>
                    <a:pt x="0" y="47421"/>
                  </a:cubicBezTo>
                  <a:cubicBezTo>
                    <a:pt x="0" y="108852"/>
                    <a:pt x="92686" y="109929"/>
                    <a:pt x="96996" y="51731"/>
                  </a:cubicBezTo>
                  <a:lnTo>
                    <a:pt x="719930" y="51731"/>
                  </a:lnTo>
                  <a:cubicBezTo>
                    <a:pt x="724241" y="109929"/>
                    <a:pt x="816926" y="108852"/>
                    <a:pt x="816926" y="47421"/>
                  </a:cubicBezTo>
                  <a:cubicBezTo>
                    <a:pt x="816926" y="16166"/>
                    <a:pt x="794294" y="1078"/>
                    <a:pt x="770583" y="0"/>
                  </a:cubicBezTo>
                  <a:close/>
                </a:path>
              </a:pathLst>
            </a:custGeom>
            <a:solidFill>
              <a:srgbClr val="0089E5"/>
            </a:solidFill>
            <a:ln w="1076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68415F7A-91C6-4D41-B904-AAE97BDF9F0A}"/>
                </a:ext>
              </a:extLst>
            </p:cNvPr>
            <p:cNvSpPr/>
            <p:nvPr/>
          </p:nvSpPr>
          <p:spPr>
            <a:xfrm>
              <a:off x="10277765" y="0"/>
              <a:ext cx="204770" cy="204770"/>
            </a:xfrm>
            <a:custGeom>
              <a:avLst/>
              <a:gdLst>
                <a:gd name="connsiteX0" fmla="*/ 204770 w 204770"/>
                <a:gd name="connsiteY0" fmla="*/ 0 h 204770"/>
                <a:gd name="connsiteX1" fmla="*/ 192915 w 204770"/>
                <a:gd name="connsiteY1" fmla="*/ 0 h 204770"/>
                <a:gd name="connsiteX2" fmla="*/ 74364 w 204770"/>
                <a:gd name="connsiteY2" fmla="*/ 118551 h 204770"/>
                <a:gd name="connsiteX3" fmla="*/ 0 w 204770"/>
                <a:gd name="connsiteY3" fmla="*/ 159505 h 204770"/>
                <a:gd name="connsiteX4" fmla="*/ 96996 w 204770"/>
                <a:gd name="connsiteY4" fmla="*/ 159505 h 204770"/>
                <a:gd name="connsiteX5" fmla="*/ 80830 w 204770"/>
                <a:gd name="connsiteY5" fmla="*/ 123940 h 204770"/>
                <a:gd name="connsiteX6" fmla="*/ 204770 w 204770"/>
                <a:gd name="connsiteY6" fmla="*/ 0 h 204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4770" h="204770">
                  <a:moveTo>
                    <a:pt x="204770" y="0"/>
                  </a:moveTo>
                  <a:lnTo>
                    <a:pt x="192915" y="0"/>
                  </a:lnTo>
                  <a:lnTo>
                    <a:pt x="74364" y="118551"/>
                  </a:lnTo>
                  <a:cubicBezTo>
                    <a:pt x="45265" y="102385"/>
                    <a:pt x="0" y="115318"/>
                    <a:pt x="0" y="159505"/>
                  </a:cubicBezTo>
                  <a:cubicBezTo>
                    <a:pt x="0" y="222014"/>
                    <a:pt x="96996" y="222014"/>
                    <a:pt x="96996" y="159505"/>
                  </a:cubicBezTo>
                  <a:cubicBezTo>
                    <a:pt x="96996" y="143339"/>
                    <a:pt x="90530" y="131484"/>
                    <a:pt x="80830" y="123940"/>
                  </a:cubicBezTo>
                  <a:lnTo>
                    <a:pt x="204770" y="0"/>
                  </a:lnTo>
                  <a:close/>
                </a:path>
              </a:pathLst>
            </a:custGeom>
            <a:solidFill>
              <a:srgbClr val="0089E5"/>
            </a:solidFill>
            <a:ln w="1076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95C3D43D-C001-4456-92A1-C8150ED1D6E9}"/>
                </a:ext>
              </a:extLst>
            </p:cNvPr>
            <p:cNvSpPr/>
            <p:nvPr/>
          </p:nvSpPr>
          <p:spPr>
            <a:xfrm>
              <a:off x="9791705" y="0"/>
              <a:ext cx="290989" cy="280212"/>
            </a:xfrm>
            <a:custGeom>
              <a:avLst/>
              <a:gdLst>
                <a:gd name="connsiteX0" fmla="*/ 300689 w 290989"/>
                <a:gd name="connsiteY0" fmla="*/ 0 h 280212"/>
                <a:gd name="connsiteX1" fmla="*/ 288834 w 290989"/>
                <a:gd name="connsiteY1" fmla="*/ 0 h 280212"/>
                <a:gd name="connsiteX2" fmla="*/ 84063 w 290989"/>
                <a:gd name="connsiteY2" fmla="*/ 204770 h 280212"/>
                <a:gd name="connsiteX3" fmla="*/ 0 w 290989"/>
                <a:gd name="connsiteY3" fmla="*/ 237103 h 280212"/>
                <a:gd name="connsiteX4" fmla="*/ 96996 w 290989"/>
                <a:gd name="connsiteY4" fmla="*/ 237103 h 280212"/>
                <a:gd name="connsiteX5" fmla="*/ 89452 w 290989"/>
                <a:gd name="connsiteY5" fmla="*/ 210159 h 280212"/>
                <a:gd name="connsiteX6" fmla="*/ 300689 w 290989"/>
                <a:gd name="connsiteY6" fmla="*/ 0 h 280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0989" h="280212">
                  <a:moveTo>
                    <a:pt x="300689" y="0"/>
                  </a:moveTo>
                  <a:lnTo>
                    <a:pt x="288834" y="0"/>
                  </a:lnTo>
                  <a:lnTo>
                    <a:pt x="84063" y="204770"/>
                  </a:lnTo>
                  <a:cubicBezTo>
                    <a:pt x="57120" y="177827"/>
                    <a:pt x="0" y="188604"/>
                    <a:pt x="0" y="237103"/>
                  </a:cubicBezTo>
                  <a:cubicBezTo>
                    <a:pt x="0" y="299611"/>
                    <a:pt x="96996" y="299611"/>
                    <a:pt x="96996" y="237103"/>
                  </a:cubicBezTo>
                  <a:cubicBezTo>
                    <a:pt x="96996" y="226325"/>
                    <a:pt x="93763" y="217703"/>
                    <a:pt x="89452" y="210159"/>
                  </a:cubicBezTo>
                  <a:lnTo>
                    <a:pt x="300689" y="0"/>
                  </a:lnTo>
                  <a:close/>
                </a:path>
              </a:pathLst>
            </a:custGeom>
            <a:solidFill>
              <a:srgbClr val="0089E5"/>
            </a:solidFill>
            <a:ln w="1076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58EBFE15-74AF-4ED5-97B3-7253BF0171AE}"/>
                </a:ext>
              </a:extLst>
            </p:cNvPr>
            <p:cNvSpPr/>
            <p:nvPr/>
          </p:nvSpPr>
          <p:spPr>
            <a:xfrm>
              <a:off x="8804496" y="320627"/>
              <a:ext cx="474205" cy="463428"/>
            </a:xfrm>
            <a:custGeom>
              <a:avLst/>
              <a:gdLst>
                <a:gd name="connsiteX0" fmla="*/ 0 w 474205"/>
                <a:gd name="connsiteY0" fmla="*/ 419779 h 463427"/>
                <a:gd name="connsiteX1" fmla="*/ 96996 w 474205"/>
                <a:gd name="connsiteY1" fmla="*/ 419779 h 463427"/>
                <a:gd name="connsiteX2" fmla="*/ 90530 w 474205"/>
                <a:gd name="connsiteY2" fmla="*/ 396069 h 463427"/>
                <a:gd name="connsiteX3" fmla="*/ 400919 w 474205"/>
                <a:gd name="connsiteY3" fmla="*/ 85680 h 463427"/>
                <a:gd name="connsiteX4" fmla="*/ 478516 w 474205"/>
                <a:gd name="connsiteY4" fmla="*/ 46882 h 463427"/>
                <a:gd name="connsiteX5" fmla="*/ 381519 w 474205"/>
                <a:gd name="connsiteY5" fmla="*/ 46882 h 463427"/>
                <a:gd name="connsiteX6" fmla="*/ 395530 w 474205"/>
                <a:gd name="connsiteY6" fmla="*/ 80292 h 463427"/>
                <a:gd name="connsiteX7" fmla="*/ 86219 w 474205"/>
                <a:gd name="connsiteY7" fmla="*/ 388525 h 463427"/>
                <a:gd name="connsiteX8" fmla="*/ 0 w 474205"/>
                <a:gd name="connsiteY8" fmla="*/ 419779 h 463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4205" h="463427">
                  <a:moveTo>
                    <a:pt x="0" y="419779"/>
                  </a:moveTo>
                  <a:cubicBezTo>
                    <a:pt x="0" y="482288"/>
                    <a:pt x="96996" y="482288"/>
                    <a:pt x="96996" y="419779"/>
                  </a:cubicBezTo>
                  <a:cubicBezTo>
                    <a:pt x="96996" y="410080"/>
                    <a:pt x="94841" y="402535"/>
                    <a:pt x="90530" y="396069"/>
                  </a:cubicBezTo>
                  <a:lnTo>
                    <a:pt x="400919" y="85680"/>
                  </a:lnTo>
                  <a:cubicBezTo>
                    <a:pt x="428940" y="104002"/>
                    <a:pt x="478516" y="91069"/>
                    <a:pt x="478516" y="46882"/>
                  </a:cubicBezTo>
                  <a:cubicBezTo>
                    <a:pt x="478516" y="-15627"/>
                    <a:pt x="381519" y="-15627"/>
                    <a:pt x="381519" y="46882"/>
                  </a:cubicBezTo>
                  <a:cubicBezTo>
                    <a:pt x="381519" y="61970"/>
                    <a:pt x="386908" y="72747"/>
                    <a:pt x="395530" y="80292"/>
                  </a:cubicBezTo>
                  <a:lnTo>
                    <a:pt x="86219" y="388525"/>
                  </a:lnTo>
                  <a:cubicBezTo>
                    <a:pt x="61431" y="359426"/>
                    <a:pt x="0" y="369126"/>
                    <a:pt x="0" y="419779"/>
                  </a:cubicBezTo>
                  <a:close/>
                </a:path>
              </a:pathLst>
            </a:custGeom>
            <a:solidFill>
              <a:srgbClr val="0089E5"/>
            </a:solidFill>
            <a:ln w="1076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588D921F-CA4D-4E12-9985-2B879368881A}"/>
                </a:ext>
              </a:extLst>
            </p:cNvPr>
            <p:cNvSpPr/>
            <p:nvPr/>
          </p:nvSpPr>
          <p:spPr>
            <a:xfrm>
              <a:off x="6811757" y="823658"/>
              <a:ext cx="1336396" cy="290989"/>
            </a:xfrm>
            <a:custGeom>
              <a:avLst/>
              <a:gdLst>
                <a:gd name="connsiteX0" fmla="*/ 1256643 w 1336396"/>
                <a:gd name="connsiteY0" fmla="*/ 208815 h 290989"/>
                <a:gd name="connsiteX1" fmla="*/ 1093905 w 1336396"/>
                <a:gd name="connsiteY1" fmla="*/ 46077 h 290989"/>
                <a:gd name="connsiteX2" fmla="*/ 1092827 w 1336396"/>
                <a:gd name="connsiteY2" fmla="*/ 44999 h 290989"/>
                <a:gd name="connsiteX3" fmla="*/ 96996 w 1336396"/>
                <a:gd name="connsiteY3" fmla="*/ 44999 h 290989"/>
                <a:gd name="connsiteX4" fmla="*/ 0 w 1336396"/>
                <a:gd name="connsiteY4" fmla="*/ 47155 h 290989"/>
                <a:gd name="connsiteX5" fmla="*/ 96996 w 1336396"/>
                <a:gd name="connsiteY5" fmla="*/ 53621 h 290989"/>
                <a:gd name="connsiteX6" fmla="*/ 1089594 w 1336396"/>
                <a:gd name="connsiteY6" fmla="*/ 53621 h 290989"/>
                <a:gd name="connsiteX7" fmla="*/ 1251255 w 1336396"/>
                <a:gd name="connsiteY7" fmla="*/ 215282 h 290989"/>
                <a:gd name="connsiteX8" fmla="*/ 1239400 w 1336396"/>
                <a:gd name="connsiteY8" fmla="*/ 246536 h 290989"/>
                <a:gd name="connsiteX9" fmla="*/ 1336396 w 1336396"/>
                <a:gd name="connsiteY9" fmla="*/ 246536 h 290989"/>
                <a:gd name="connsiteX10" fmla="*/ 1256643 w 1336396"/>
                <a:gd name="connsiteY10" fmla="*/ 208815 h 290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36396" h="290989">
                  <a:moveTo>
                    <a:pt x="1256643" y="208815"/>
                  </a:moveTo>
                  <a:lnTo>
                    <a:pt x="1093905" y="46077"/>
                  </a:lnTo>
                  <a:lnTo>
                    <a:pt x="1092827" y="44999"/>
                  </a:lnTo>
                  <a:lnTo>
                    <a:pt x="96996" y="44999"/>
                  </a:lnTo>
                  <a:cubicBezTo>
                    <a:pt x="94841" y="-15354"/>
                    <a:pt x="0" y="-15354"/>
                    <a:pt x="0" y="47155"/>
                  </a:cubicBezTo>
                  <a:cubicBezTo>
                    <a:pt x="0" y="107508"/>
                    <a:pt x="90530" y="109663"/>
                    <a:pt x="96996" y="53621"/>
                  </a:cubicBezTo>
                  <a:lnTo>
                    <a:pt x="1089594" y="53621"/>
                  </a:lnTo>
                  <a:lnTo>
                    <a:pt x="1251255" y="215282"/>
                  </a:lnTo>
                  <a:cubicBezTo>
                    <a:pt x="1244788" y="222826"/>
                    <a:pt x="1239400" y="233603"/>
                    <a:pt x="1239400" y="246536"/>
                  </a:cubicBezTo>
                  <a:cubicBezTo>
                    <a:pt x="1239400" y="309045"/>
                    <a:pt x="1336396" y="309045"/>
                    <a:pt x="1336396" y="246536"/>
                  </a:cubicBezTo>
                  <a:cubicBezTo>
                    <a:pt x="1336396" y="200194"/>
                    <a:pt x="1284665" y="187261"/>
                    <a:pt x="1256643" y="208815"/>
                  </a:cubicBezTo>
                  <a:close/>
                </a:path>
              </a:pathLst>
            </a:custGeom>
            <a:solidFill>
              <a:srgbClr val="0089E5"/>
            </a:solidFill>
            <a:ln w="1076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B87FC4F3-6098-4854-BDA7-D8CB1A611FFD}"/>
                </a:ext>
              </a:extLst>
            </p:cNvPr>
            <p:cNvSpPr/>
            <p:nvPr/>
          </p:nvSpPr>
          <p:spPr>
            <a:xfrm>
              <a:off x="6299831" y="0"/>
              <a:ext cx="2080036" cy="441873"/>
            </a:xfrm>
            <a:custGeom>
              <a:avLst/>
              <a:gdLst>
                <a:gd name="connsiteX0" fmla="*/ 2078958 w 2080035"/>
                <a:gd name="connsiteY0" fmla="*/ 0 h 441872"/>
                <a:gd name="connsiteX1" fmla="*/ 1672651 w 2080035"/>
                <a:gd name="connsiteY1" fmla="*/ 406308 h 441872"/>
                <a:gd name="connsiteX2" fmla="*/ 96996 w 2080035"/>
                <a:gd name="connsiteY2" fmla="*/ 406308 h 441872"/>
                <a:gd name="connsiteX3" fmla="*/ 96996 w 2080035"/>
                <a:gd name="connsiteY3" fmla="*/ 401997 h 441872"/>
                <a:gd name="connsiteX4" fmla="*/ 0 w 2080035"/>
                <a:gd name="connsiteY4" fmla="*/ 401997 h 441872"/>
                <a:gd name="connsiteX5" fmla="*/ 95919 w 2080035"/>
                <a:gd name="connsiteY5" fmla="*/ 414929 h 441872"/>
                <a:gd name="connsiteX6" fmla="*/ 1674806 w 2080035"/>
                <a:gd name="connsiteY6" fmla="*/ 414929 h 441872"/>
                <a:gd name="connsiteX7" fmla="*/ 2089736 w 2080035"/>
                <a:gd name="connsiteY7" fmla="*/ 0 h 441872"/>
                <a:gd name="connsiteX8" fmla="*/ 2078958 w 2080035"/>
                <a:gd name="connsiteY8" fmla="*/ 0 h 441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80035" h="441872">
                  <a:moveTo>
                    <a:pt x="2078958" y="0"/>
                  </a:moveTo>
                  <a:lnTo>
                    <a:pt x="1672651" y="406308"/>
                  </a:lnTo>
                  <a:lnTo>
                    <a:pt x="96996" y="406308"/>
                  </a:lnTo>
                  <a:cubicBezTo>
                    <a:pt x="96996" y="405230"/>
                    <a:pt x="96996" y="403074"/>
                    <a:pt x="96996" y="401997"/>
                  </a:cubicBezTo>
                  <a:cubicBezTo>
                    <a:pt x="96996" y="339488"/>
                    <a:pt x="0" y="339488"/>
                    <a:pt x="0" y="401997"/>
                  </a:cubicBezTo>
                  <a:cubicBezTo>
                    <a:pt x="0" y="460195"/>
                    <a:pt x="84064" y="464505"/>
                    <a:pt x="95919" y="414929"/>
                  </a:cubicBezTo>
                  <a:lnTo>
                    <a:pt x="1674806" y="414929"/>
                  </a:lnTo>
                  <a:lnTo>
                    <a:pt x="2089736" y="0"/>
                  </a:lnTo>
                  <a:lnTo>
                    <a:pt x="2078958" y="0"/>
                  </a:lnTo>
                  <a:close/>
                </a:path>
              </a:pathLst>
            </a:custGeom>
            <a:solidFill>
              <a:srgbClr val="0089E5"/>
            </a:solidFill>
            <a:ln w="1076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9D715568-D752-46B8-80EE-F72BC13626B9}"/>
                </a:ext>
              </a:extLst>
            </p:cNvPr>
            <p:cNvSpPr/>
            <p:nvPr/>
          </p:nvSpPr>
          <p:spPr>
            <a:xfrm>
              <a:off x="6239478" y="1024391"/>
              <a:ext cx="1648940" cy="269435"/>
            </a:xfrm>
            <a:custGeom>
              <a:avLst/>
              <a:gdLst>
                <a:gd name="connsiteX0" fmla="*/ 96996 w 1648940"/>
                <a:gd name="connsiteY0" fmla="*/ 53348 h 269434"/>
                <a:gd name="connsiteX1" fmla="*/ 1446325 w 1648940"/>
                <a:gd name="connsiteY1" fmla="*/ 53348 h 269434"/>
                <a:gd name="connsiteX2" fmla="*/ 1581043 w 1648940"/>
                <a:gd name="connsiteY2" fmla="*/ 188065 h 269434"/>
                <a:gd name="connsiteX3" fmla="*/ 1560566 w 1648940"/>
                <a:gd name="connsiteY3" fmla="*/ 227942 h 269434"/>
                <a:gd name="connsiteX4" fmla="*/ 1657562 w 1648940"/>
                <a:gd name="connsiteY4" fmla="*/ 227942 h 269434"/>
                <a:gd name="connsiteX5" fmla="*/ 1588587 w 1648940"/>
                <a:gd name="connsiteY5" fmla="*/ 184832 h 269434"/>
                <a:gd name="connsiteX6" fmla="*/ 1451714 w 1648940"/>
                <a:gd name="connsiteY6" fmla="*/ 47959 h 269434"/>
                <a:gd name="connsiteX7" fmla="*/ 1450637 w 1648940"/>
                <a:gd name="connsiteY7" fmla="*/ 46882 h 269434"/>
                <a:gd name="connsiteX8" fmla="*/ 96996 w 1648940"/>
                <a:gd name="connsiteY8" fmla="*/ 46882 h 269434"/>
                <a:gd name="connsiteX9" fmla="*/ 96996 w 1648940"/>
                <a:gd name="connsiteY9" fmla="*/ 46882 h 269434"/>
                <a:gd name="connsiteX10" fmla="*/ 0 w 1648940"/>
                <a:gd name="connsiteY10" fmla="*/ 46882 h 269434"/>
                <a:gd name="connsiteX11" fmla="*/ 96996 w 1648940"/>
                <a:gd name="connsiteY11" fmla="*/ 53348 h 269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48940" h="269434">
                  <a:moveTo>
                    <a:pt x="96996" y="53348"/>
                  </a:moveTo>
                  <a:lnTo>
                    <a:pt x="1446325" y="53348"/>
                  </a:lnTo>
                  <a:lnTo>
                    <a:pt x="1581043" y="188065"/>
                  </a:lnTo>
                  <a:cubicBezTo>
                    <a:pt x="1569188" y="195610"/>
                    <a:pt x="1560566" y="208542"/>
                    <a:pt x="1560566" y="227942"/>
                  </a:cubicBezTo>
                  <a:cubicBezTo>
                    <a:pt x="1560566" y="290451"/>
                    <a:pt x="1657562" y="290451"/>
                    <a:pt x="1657562" y="227942"/>
                  </a:cubicBezTo>
                  <a:cubicBezTo>
                    <a:pt x="1657562" y="188065"/>
                    <a:pt x="1617686" y="172977"/>
                    <a:pt x="1588587" y="184832"/>
                  </a:cubicBezTo>
                  <a:lnTo>
                    <a:pt x="1451714" y="47959"/>
                  </a:lnTo>
                  <a:lnTo>
                    <a:pt x="1450637" y="46882"/>
                  </a:lnTo>
                  <a:lnTo>
                    <a:pt x="96996" y="46882"/>
                  </a:lnTo>
                  <a:cubicBezTo>
                    <a:pt x="96996" y="46882"/>
                    <a:pt x="96996" y="46882"/>
                    <a:pt x="96996" y="46882"/>
                  </a:cubicBezTo>
                  <a:cubicBezTo>
                    <a:pt x="96996" y="-15627"/>
                    <a:pt x="0" y="-15627"/>
                    <a:pt x="0" y="46882"/>
                  </a:cubicBezTo>
                  <a:cubicBezTo>
                    <a:pt x="0" y="105080"/>
                    <a:pt x="88375" y="107235"/>
                    <a:pt x="96996" y="53348"/>
                  </a:cubicBezTo>
                  <a:close/>
                </a:path>
              </a:pathLst>
            </a:custGeom>
            <a:solidFill>
              <a:srgbClr val="0089E5"/>
            </a:solidFill>
            <a:ln w="1076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33334AC2-72AA-4517-8E64-FD0F9D301B29}"/>
                </a:ext>
              </a:extLst>
            </p:cNvPr>
            <p:cNvSpPr/>
            <p:nvPr/>
          </p:nvSpPr>
          <p:spPr>
            <a:xfrm>
              <a:off x="6309520" y="1352023"/>
              <a:ext cx="1519612" cy="355654"/>
            </a:xfrm>
            <a:custGeom>
              <a:avLst/>
              <a:gdLst>
                <a:gd name="connsiteX0" fmla="*/ 93774 w 1519611"/>
                <a:gd name="connsiteY0" fmla="*/ 64125 h 355653"/>
                <a:gd name="connsiteX1" fmla="*/ 1207078 w 1519611"/>
                <a:gd name="connsiteY1" fmla="*/ 64125 h 355653"/>
                <a:gd name="connsiteX2" fmla="*/ 1434481 w 1519611"/>
                <a:gd name="connsiteY2" fmla="*/ 291528 h 355653"/>
                <a:gd name="connsiteX3" fmla="*/ 1428015 w 1519611"/>
                <a:gd name="connsiteY3" fmla="*/ 315239 h 355653"/>
                <a:gd name="connsiteX4" fmla="*/ 1525011 w 1519611"/>
                <a:gd name="connsiteY4" fmla="*/ 315239 h 355653"/>
                <a:gd name="connsiteX5" fmla="*/ 1438792 w 1519611"/>
                <a:gd name="connsiteY5" fmla="*/ 285062 h 355653"/>
                <a:gd name="connsiteX6" fmla="*/ 1212467 w 1519611"/>
                <a:gd name="connsiteY6" fmla="*/ 56581 h 355653"/>
                <a:gd name="connsiteX7" fmla="*/ 1211389 w 1519611"/>
                <a:gd name="connsiteY7" fmla="*/ 55504 h 355653"/>
                <a:gd name="connsiteX8" fmla="*/ 95930 w 1519611"/>
                <a:gd name="connsiteY8" fmla="*/ 55504 h 355653"/>
                <a:gd name="connsiteX9" fmla="*/ 97007 w 1519611"/>
                <a:gd name="connsiteY9" fmla="*/ 46882 h 355653"/>
                <a:gd name="connsiteX10" fmla="*/ 11 w 1519611"/>
                <a:gd name="connsiteY10" fmla="*/ 46882 h 355653"/>
                <a:gd name="connsiteX11" fmla="*/ 93774 w 1519611"/>
                <a:gd name="connsiteY11" fmla="*/ 64125 h 355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19611" h="355653">
                  <a:moveTo>
                    <a:pt x="93774" y="64125"/>
                  </a:moveTo>
                  <a:lnTo>
                    <a:pt x="1207078" y="64125"/>
                  </a:lnTo>
                  <a:lnTo>
                    <a:pt x="1434481" y="291528"/>
                  </a:lnTo>
                  <a:cubicBezTo>
                    <a:pt x="1431248" y="297995"/>
                    <a:pt x="1428015" y="305539"/>
                    <a:pt x="1428015" y="315239"/>
                  </a:cubicBezTo>
                  <a:cubicBezTo>
                    <a:pt x="1428015" y="377747"/>
                    <a:pt x="1525011" y="377747"/>
                    <a:pt x="1525011" y="315239"/>
                  </a:cubicBezTo>
                  <a:cubicBezTo>
                    <a:pt x="1525011" y="265663"/>
                    <a:pt x="1463580" y="254885"/>
                    <a:pt x="1438792" y="285062"/>
                  </a:cubicBezTo>
                  <a:lnTo>
                    <a:pt x="1212467" y="56581"/>
                  </a:lnTo>
                  <a:lnTo>
                    <a:pt x="1211389" y="55504"/>
                  </a:lnTo>
                  <a:lnTo>
                    <a:pt x="95930" y="55504"/>
                  </a:lnTo>
                  <a:cubicBezTo>
                    <a:pt x="95930" y="52270"/>
                    <a:pt x="97007" y="50115"/>
                    <a:pt x="97007" y="46882"/>
                  </a:cubicBezTo>
                  <a:cubicBezTo>
                    <a:pt x="97007" y="-15627"/>
                    <a:pt x="11" y="-15627"/>
                    <a:pt x="11" y="46882"/>
                  </a:cubicBezTo>
                  <a:cubicBezTo>
                    <a:pt x="-1067" y="102924"/>
                    <a:pt x="77608" y="108313"/>
                    <a:pt x="93774" y="64125"/>
                  </a:cubicBezTo>
                  <a:close/>
                </a:path>
              </a:pathLst>
            </a:custGeom>
            <a:solidFill>
              <a:srgbClr val="0089E5"/>
            </a:solidFill>
            <a:ln w="1076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2E801525-EDB5-45EE-B8DC-9BAB64295F99}"/>
                </a:ext>
              </a:extLst>
            </p:cNvPr>
            <p:cNvSpPr/>
            <p:nvPr/>
          </p:nvSpPr>
          <p:spPr>
            <a:xfrm>
              <a:off x="7102747" y="5495390"/>
              <a:ext cx="5324030" cy="344876"/>
            </a:xfrm>
            <a:custGeom>
              <a:avLst/>
              <a:gdLst>
                <a:gd name="connsiteX0" fmla="*/ 5333730 w 5324029"/>
                <a:gd name="connsiteY0" fmla="*/ 0 h 344876"/>
                <a:gd name="connsiteX1" fmla="*/ 4868146 w 5324029"/>
                <a:gd name="connsiteY1" fmla="*/ 0 h 344876"/>
                <a:gd name="connsiteX2" fmla="*/ 4679542 w 5324029"/>
                <a:gd name="connsiteY2" fmla="*/ 188605 h 344876"/>
                <a:gd name="connsiteX3" fmla="*/ 2918517 w 5324029"/>
                <a:gd name="connsiteY3" fmla="*/ 188605 h 344876"/>
                <a:gd name="connsiteX4" fmla="*/ 2765478 w 5324029"/>
                <a:gd name="connsiteY4" fmla="*/ 341643 h 344876"/>
                <a:gd name="connsiteX5" fmla="*/ 1194135 w 5324029"/>
                <a:gd name="connsiteY5" fmla="*/ 341643 h 344876"/>
                <a:gd name="connsiteX6" fmla="*/ 997986 w 5324029"/>
                <a:gd name="connsiteY6" fmla="*/ 145495 h 344876"/>
                <a:gd name="connsiteX7" fmla="*/ 96996 w 5324029"/>
                <a:gd name="connsiteY7" fmla="*/ 145495 h 344876"/>
                <a:gd name="connsiteX8" fmla="*/ 96996 w 5324029"/>
                <a:gd name="connsiteY8" fmla="*/ 144417 h 344876"/>
                <a:gd name="connsiteX9" fmla="*/ 0 w 5324029"/>
                <a:gd name="connsiteY9" fmla="*/ 144417 h 344876"/>
                <a:gd name="connsiteX10" fmla="*/ 95919 w 5324029"/>
                <a:gd name="connsiteY10" fmla="*/ 156272 h 344876"/>
                <a:gd name="connsiteX11" fmla="*/ 993675 w 5324029"/>
                <a:gd name="connsiteY11" fmla="*/ 156272 h 344876"/>
                <a:gd name="connsiteX12" fmla="*/ 1189824 w 5324029"/>
                <a:gd name="connsiteY12" fmla="*/ 352420 h 344876"/>
                <a:gd name="connsiteX13" fmla="*/ 2769789 w 5324029"/>
                <a:gd name="connsiteY13" fmla="*/ 352420 h 344876"/>
                <a:gd name="connsiteX14" fmla="*/ 2922828 w 5324029"/>
                <a:gd name="connsiteY14" fmla="*/ 199382 h 344876"/>
                <a:gd name="connsiteX15" fmla="*/ 4683853 w 5324029"/>
                <a:gd name="connsiteY15" fmla="*/ 199382 h 344876"/>
                <a:gd name="connsiteX16" fmla="*/ 4872457 w 5324029"/>
                <a:gd name="connsiteY16" fmla="*/ 10777 h 344876"/>
                <a:gd name="connsiteX17" fmla="*/ 5333730 w 5324029"/>
                <a:gd name="connsiteY17" fmla="*/ 10777 h 344876"/>
                <a:gd name="connsiteX18" fmla="*/ 5333730 w 5324029"/>
                <a:gd name="connsiteY18" fmla="*/ 0 h 344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324029" h="344876">
                  <a:moveTo>
                    <a:pt x="5333730" y="0"/>
                  </a:moveTo>
                  <a:lnTo>
                    <a:pt x="4868146" y="0"/>
                  </a:lnTo>
                  <a:lnTo>
                    <a:pt x="4679542" y="188605"/>
                  </a:lnTo>
                  <a:lnTo>
                    <a:pt x="2918517" y="188605"/>
                  </a:lnTo>
                  <a:lnTo>
                    <a:pt x="2765478" y="341643"/>
                  </a:lnTo>
                  <a:lnTo>
                    <a:pt x="1194135" y="341643"/>
                  </a:lnTo>
                  <a:lnTo>
                    <a:pt x="997986" y="145495"/>
                  </a:lnTo>
                  <a:lnTo>
                    <a:pt x="96996" y="145495"/>
                  </a:lnTo>
                  <a:cubicBezTo>
                    <a:pt x="96996" y="145495"/>
                    <a:pt x="96996" y="145495"/>
                    <a:pt x="96996" y="144417"/>
                  </a:cubicBezTo>
                  <a:cubicBezTo>
                    <a:pt x="96996" y="81908"/>
                    <a:pt x="0" y="81908"/>
                    <a:pt x="0" y="144417"/>
                  </a:cubicBezTo>
                  <a:cubicBezTo>
                    <a:pt x="0" y="202615"/>
                    <a:pt x="85141" y="206926"/>
                    <a:pt x="95919" y="156272"/>
                  </a:cubicBezTo>
                  <a:lnTo>
                    <a:pt x="993675" y="156272"/>
                  </a:lnTo>
                  <a:lnTo>
                    <a:pt x="1189824" y="352420"/>
                  </a:lnTo>
                  <a:lnTo>
                    <a:pt x="2769789" y="352420"/>
                  </a:lnTo>
                  <a:lnTo>
                    <a:pt x="2922828" y="199382"/>
                  </a:lnTo>
                  <a:lnTo>
                    <a:pt x="4683853" y="199382"/>
                  </a:lnTo>
                  <a:lnTo>
                    <a:pt x="4872457" y="10777"/>
                  </a:lnTo>
                  <a:lnTo>
                    <a:pt x="5333730" y="10777"/>
                  </a:lnTo>
                  <a:lnTo>
                    <a:pt x="5333730" y="0"/>
                  </a:lnTo>
                  <a:close/>
                </a:path>
              </a:pathLst>
            </a:custGeom>
            <a:solidFill>
              <a:srgbClr val="0089E5"/>
            </a:solidFill>
            <a:ln w="1076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9F67A019-ADC6-4635-BBB7-BEE5C81741E4}"/>
                </a:ext>
              </a:extLst>
            </p:cNvPr>
            <p:cNvSpPr/>
            <p:nvPr/>
          </p:nvSpPr>
          <p:spPr>
            <a:xfrm>
              <a:off x="10781069" y="6082219"/>
              <a:ext cx="538869" cy="409541"/>
            </a:xfrm>
            <a:custGeom>
              <a:avLst/>
              <a:gdLst>
                <a:gd name="connsiteX0" fmla="*/ 96996 w 538869"/>
                <a:gd name="connsiteY0" fmla="*/ 361581 h 409540"/>
                <a:gd name="connsiteX1" fmla="*/ 0 w 538869"/>
                <a:gd name="connsiteY1" fmla="*/ 362659 h 409540"/>
                <a:gd name="connsiteX2" fmla="*/ 96996 w 538869"/>
                <a:gd name="connsiteY2" fmla="*/ 372359 h 409540"/>
                <a:gd name="connsiteX3" fmla="*/ 181060 w 538869"/>
                <a:gd name="connsiteY3" fmla="*/ 372359 h 409540"/>
                <a:gd name="connsiteX4" fmla="*/ 465583 w 538869"/>
                <a:gd name="connsiteY4" fmla="*/ 87835 h 409540"/>
                <a:gd name="connsiteX5" fmla="*/ 538869 w 538869"/>
                <a:gd name="connsiteY5" fmla="*/ 46882 h 409540"/>
                <a:gd name="connsiteX6" fmla="*/ 441873 w 538869"/>
                <a:gd name="connsiteY6" fmla="*/ 46882 h 409540"/>
                <a:gd name="connsiteX7" fmla="*/ 456961 w 538869"/>
                <a:gd name="connsiteY7" fmla="*/ 81369 h 409540"/>
                <a:gd name="connsiteX8" fmla="*/ 176749 w 538869"/>
                <a:gd name="connsiteY8" fmla="*/ 361581 h 409540"/>
                <a:gd name="connsiteX9" fmla="*/ 96996 w 538869"/>
                <a:gd name="connsiteY9" fmla="*/ 361581 h 409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8869" h="409540">
                  <a:moveTo>
                    <a:pt x="96996" y="361581"/>
                  </a:moveTo>
                  <a:cubicBezTo>
                    <a:pt x="95919" y="300150"/>
                    <a:pt x="0" y="300150"/>
                    <a:pt x="0" y="362659"/>
                  </a:cubicBezTo>
                  <a:cubicBezTo>
                    <a:pt x="0" y="421935"/>
                    <a:pt x="87297" y="425168"/>
                    <a:pt x="96996" y="372359"/>
                  </a:cubicBezTo>
                  <a:lnTo>
                    <a:pt x="181060" y="372359"/>
                  </a:lnTo>
                  <a:lnTo>
                    <a:pt x="465583" y="87835"/>
                  </a:lnTo>
                  <a:cubicBezTo>
                    <a:pt x="494682" y="102924"/>
                    <a:pt x="538869" y="88913"/>
                    <a:pt x="538869" y="46882"/>
                  </a:cubicBezTo>
                  <a:cubicBezTo>
                    <a:pt x="538869" y="-15627"/>
                    <a:pt x="441873" y="-15627"/>
                    <a:pt x="441873" y="46882"/>
                  </a:cubicBezTo>
                  <a:cubicBezTo>
                    <a:pt x="441873" y="61969"/>
                    <a:pt x="448339" y="73825"/>
                    <a:pt x="456961" y="81369"/>
                  </a:cubicBezTo>
                  <a:lnTo>
                    <a:pt x="176749" y="361581"/>
                  </a:lnTo>
                  <a:lnTo>
                    <a:pt x="96996" y="361581"/>
                  </a:lnTo>
                  <a:close/>
                </a:path>
              </a:pathLst>
            </a:custGeom>
            <a:solidFill>
              <a:srgbClr val="0089E5"/>
            </a:solidFill>
            <a:ln w="1076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70341584-1C00-4CCF-ADB1-C9E9A6ECBB23}"/>
                </a:ext>
              </a:extLst>
            </p:cNvPr>
            <p:cNvSpPr/>
            <p:nvPr/>
          </p:nvSpPr>
          <p:spPr>
            <a:xfrm>
              <a:off x="8449920" y="5987467"/>
              <a:ext cx="1110071" cy="603534"/>
            </a:xfrm>
            <a:custGeom>
              <a:avLst/>
              <a:gdLst>
                <a:gd name="connsiteX0" fmla="*/ 574435 w 1110070"/>
                <a:gd name="connsiteY0" fmla="*/ 52181 h 603533"/>
                <a:gd name="connsiteX1" fmla="*/ 1022774 w 1110070"/>
                <a:gd name="connsiteY1" fmla="*/ 52181 h 603533"/>
                <a:gd name="connsiteX2" fmla="*/ 1119771 w 1110070"/>
                <a:gd name="connsiteY2" fmla="*/ 46793 h 603533"/>
                <a:gd name="connsiteX3" fmla="*/ 1022774 w 1110070"/>
                <a:gd name="connsiteY3" fmla="*/ 41404 h 603533"/>
                <a:gd name="connsiteX4" fmla="*/ 570124 w 1110070"/>
                <a:gd name="connsiteY4" fmla="*/ 41404 h 603533"/>
                <a:gd name="connsiteX5" fmla="*/ 80830 w 1110070"/>
                <a:gd name="connsiteY5" fmla="*/ 530697 h 603533"/>
                <a:gd name="connsiteX6" fmla="*/ 0 w 1110070"/>
                <a:gd name="connsiteY6" fmla="*/ 566262 h 603533"/>
                <a:gd name="connsiteX7" fmla="*/ 96996 w 1110070"/>
                <a:gd name="connsiteY7" fmla="*/ 566262 h 603533"/>
                <a:gd name="connsiteX8" fmla="*/ 88375 w 1110070"/>
                <a:gd name="connsiteY8" fmla="*/ 538241 h 603533"/>
                <a:gd name="connsiteX9" fmla="*/ 574435 w 1110070"/>
                <a:gd name="connsiteY9" fmla="*/ 52181 h 60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10070" h="603533">
                  <a:moveTo>
                    <a:pt x="574435" y="52181"/>
                  </a:moveTo>
                  <a:lnTo>
                    <a:pt x="1022774" y="52181"/>
                  </a:lnTo>
                  <a:cubicBezTo>
                    <a:pt x="1028163" y="109301"/>
                    <a:pt x="1119771" y="108223"/>
                    <a:pt x="1119771" y="46793"/>
                  </a:cubicBezTo>
                  <a:cubicBezTo>
                    <a:pt x="1119771" y="-13561"/>
                    <a:pt x="1028163" y="-15717"/>
                    <a:pt x="1022774" y="41404"/>
                  </a:cubicBezTo>
                  <a:lnTo>
                    <a:pt x="570124" y="41404"/>
                  </a:lnTo>
                  <a:lnTo>
                    <a:pt x="80830" y="530697"/>
                  </a:lnTo>
                  <a:cubicBezTo>
                    <a:pt x="52809" y="508065"/>
                    <a:pt x="0" y="519920"/>
                    <a:pt x="0" y="566262"/>
                  </a:cubicBezTo>
                  <a:cubicBezTo>
                    <a:pt x="0" y="628772"/>
                    <a:pt x="96996" y="628772"/>
                    <a:pt x="96996" y="566262"/>
                  </a:cubicBezTo>
                  <a:cubicBezTo>
                    <a:pt x="96996" y="554407"/>
                    <a:pt x="93763" y="545786"/>
                    <a:pt x="88375" y="538241"/>
                  </a:cubicBezTo>
                  <a:lnTo>
                    <a:pt x="574435" y="52181"/>
                  </a:lnTo>
                  <a:close/>
                </a:path>
              </a:pathLst>
            </a:custGeom>
            <a:solidFill>
              <a:srgbClr val="0089E5"/>
            </a:solidFill>
            <a:ln w="1076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20B48338-0C05-42C7-BA8E-7F2B1360F8A4}"/>
                </a:ext>
              </a:extLst>
            </p:cNvPr>
            <p:cNvSpPr/>
            <p:nvPr/>
          </p:nvSpPr>
          <p:spPr>
            <a:xfrm>
              <a:off x="6985273" y="5834339"/>
              <a:ext cx="1110071" cy="247880"/>
            </a:xfrm>
            <a:custGeom>
              <a:avLst/>
              <a:gdLst>
                <a:gd name="connsiteX0" fmla="*/ 917156 w 1110070"/>
                <a:gd name="connsiteY0" fmla="*/ 61969 h 247879"/>
                <a:gd name="connsiteX1" fmla="*/ 1032474 w 1110070"/>
                <a:gd name="connsiteY1" fmla="*/ 177288 h 247879"/>
                <a:gd name="connsiteX2" fmla="*/ 1021696 w 1110070"/>
                <a:gd name="connsiteY2" fmla="*/ 207464 h 247879"/>
                <a:gd name="connsiteX3" fmla="*/ 1118693 w 1110070"/>
                <a:gd name="connsiteY3" fmla="*/ 207464 h 247879"/>
                <a:gd name="connsiteX4" fmla="*/ 1040018 w 1110070"/>
                <a:gd name="connsiteY4" fmla="*/ 169743 h 247879"/>
                <a:gd name="connsiteX5" fmla="*/ 920389 w 1110070"/>
                <a:gd name="connsiteY5" fmla="*/ 50115 h 247879"/>
                <a:gd name="connsiteX6" fmla="*/ 96996 w 1110070"/>
                <a:gd name="connsiteY6" fmla="*/ 50115 h 247879"/>
                <a:gd name="connsiteX7" fmla="*/ 96996 w 1110070"/>
                <a:gd name="connsiteY7" fmla="*/ 46882 h 247879"/>
                <a:gd name="connsiteX8" fmla="*/ 0 w 1110070"/>
                <a:gd name="connsiteY8" fmla="*/ 46882 h 247879"/>
                <a:gd name="connsiteX9" fmla="*/ 95919 w 1110070"/>
                <a:gd name="connsiteY9" fmla="*/ 60892 h 247879"/>
                <a:gd name="connsiteX10" fmla="*/ 917156 w 1110070"/>
                <a:gd name="connsiteY10" fmla="*/ 60892 h 247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10070" h="247879">
                  <a:moveTo>
                    <a:pt x="917156" y="61969"/>
                  </a:moveTo>
                  <a:lnTo>
                    <a:pt x="1032474" y="177288"/>
                  </a:lnTo>
                  <a:cubicBezTo>
                    <a:pt x="1026007" y="184832"/>
                    <a:pt x="1021696" y="194532"/>
                    <a:pt x="1021696" y="207464"/>
                  </a:cubicBezTo>
                  <a:cubicBezTo>
                    <a:pt x="1021696" y="269974"/>
                    <a:pt x="1118693" y="269974"/>
                    <a:pt x="1118693" y="207464"/>
                  </a:cubicBezTo>
                  <a:cubicBezTo>
                    <a:pt x="1118693" y="162200"/>
                    <a:pt x="1068039" y="149267"/>
                    <a:pt x="1040018" y="169743"/>
                  </a:cubicBezTo>
                  <a:lnTo>
                    <a:pt x="920389" y="50115"/>
                  </a:lnTo>
                  <a:lnTo>
                    <a:pt x="96996" y="50115"/>
                  </a:lnTo>
                  <a:cubicBezTo>
                    <a:pt x="96996" y="49037"/>
                    <a:pt x="96996" y="47959"/>
                    <a:pt x="96996" y="46882"/>
                  </a:cubicBezTo>
                  <a:cubicBezTo>
                    <a:pt x="96996" y="-15627"/>
                    <a:pt x="0" y="-15627"/>
                    <a:pt x="0" y="46882"/>
                  </a:cubicBezTo>
                  <a:cubicBezTo>
                    <a:pt x="0" y="104002"/>
                    <a:pt x="81908" y="109390"/>
                    <a:pt x="95919" y="60892"/>
                  </a:cubicBezTo>
                  <a:lnTo>
                    <a:pt x="917156" y="60892"/>
                  </a:lnTo>
                  <a:close/>
                </a:path>
              </a:pathLst>
            </a:custGeom>
            <a:solidFill>
              <a:srgbClr val="0089E5"/>
            </a:solidFill>
            <a:ln w="1076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A8A222A6-853A-476F-B9D2-A9EFDD284428}"/>
                </a:ext>
              </a:extLst>
            </p:cNvPr>
            <p:cNvSpPr/>
            <p:nvPr/>
          </p:nvSpPr>
          <p:spPr>
            <a:xfrm>
              <a:off x="9073921" y="5414110"/>
              <a:ext cx="1886043" cy="215548"/>
            </a:xfrm>
            <a:custGeom>
              <a:avLst/>
              <a:gdLst>
                <a:gd name="connsiteX0" fmla="*/ 95929 w 1886042"/>
                <a:gd name="connsiteY0" fmla="*/ 182587 h 215547"/>
                <a:gd name="connsiteX1" fmla="*/ 626176 w 1886042"/>
                <a:gd name="connsiteY1" fmla="*/ 182587 h 215547"/>
                <a:gd name="connsiteX2" fmla="*/ 756583 w 1886042"/>
                <a:gd name="connsiteY2" fmla="*/ 52181 h 215547"/>
                <a:gd name="connsiteX3" fmla="*/ 1797678 w 1886042"/>
                <a:gd name="connsiteY3" fmla="*/ 52181 h 215547"/>
                <a:gd name="connsiteX4" fmla="*/ 1894675 w 1886042"/>
                <a:gd name="connsiteY4" fmla="*/ 46792 h 215547"/>
                <a:gd name="connsiteX5" fmla="*/ 1797678 w 1886042"/>
                <a:gd name="connsiteY5" fmla="*/ 41404 h 215547"/>
                <a:gd name="connsiteX6" fmla="*/ 752271 w 1886042"/>
                <a:gd name="connsiteY6" fmla="*/ 41404 h 215547"/>
                <a:gd name="connsiteX7" fmla="*/ 621865 w 1886042"/>
                <a:gd name="connsiteY7" fmla="*/ 171810 h 215547"/>
                <a:gd name="connsiteX8" fmla="*/ 97006 w 1886042"/>
                <a:gd name="connsiteY8" fmla="*/ 171810 h 215547"/>
                <a:gd name="connsiteX9" fmla="*/ 10 w 1886042"/>
                <a:gd name="connsiteY9" fmla="*/ 172888 h 215547"/>
                <a:gd name="connsiteX10" fmla="*/ 95929 w 1886042"/>
                <a:gd name="connsiteY10" fmla="*/ 182587 h 215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86042" h="215547">
                  <a:moveTo>
                    <a:pt x="95929" y="182587"/>
                  </a:moveTo>
                  <a:lnTo>
                    <a:pt x="626176" y="182587"/>
                  </a:lnTo>
                  <a:lnTo>
                    <a:pt x="756583" y="52181"/>
                  </a:lnTo>
                  <a:lnTo>
                    <a:pt x="1797678" y="52181"/>
                  </a:lnTo>
                  <a:cubicBezTo>
                    <a:pt x="1803067" y="109301"/>
                    <a:pt x="1894675" y="108224"/>
                    <a:pt x="1894675" y="46792"/>
                  </a:cubicBezTo>
                  <a:cubicBezTo>
                    <a:pt x="1894675" y="-13561"/>
                    <a:pt x="1803067" y="-15717"/>
                    <a:pt x="1797678" y="41404"/>
                  </a:cubicBezTo>
                  <a:lnTo>
                    <a:pt x="752271" y="41404"/>
                  </a:lnTo>
                  <a:lnTo>
                    <a:pt x="621865" y="171810"/>
                  </a:lnTo>
                  <a:lnTo>
                    <a:pt x="97006" y="171810"/>
                  </a:lnTo>
                  <a:cubicBezTo>
                    <a:pt x="95929" y="110379"/>
                    <a:pt x="10" y="110379"/>
                    <a:pt x="10" y="172888"/>
                  </a:cubicBezTo>
                  <a:cubicBezTo>
                    <a:pt x="-1068" y="232164"/>
                    <a:pt x="86229" y="236474"/>
                    <a:pt x="95929" y="182587"/>
                  </a:cubicBezTo>
                  <a:close/>
                </a:path>
              </a:pathLst>
            </a:custGeom>
            <a:solidFill>
              <a:srgbClr val="0089E5"/>
            </a:solidFill>
            <a:ln w="1076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48078F9D-0DE1-4608-A603-3BA1CB5E7888}"/>
                </a:ext>
              </a:extLst>
            </p:cNvPr>
            <p:cNvSpPr/>
            <p:nvPr/>
          </p:nvSpPr>
          <p:spPr>
            <a:xfrm>
              <a:off x="7587729" y="6177060"/>
              <a:ext cx="290989" cy="808304"/>
            </a:xfrm>
            <a:custGeom>
              <a:avLst/>
              <a:gdLst>
                <a:gd name="connsiteX0" fmla="*/ 0 w 290989"/>
                <a:gd name="connsiteY0" fmla="*/ 814232 h 808304"/>
                <a:gd name="connsiteX1" fmla="*/ 10777 w 290989"/>
                <a:gd name="connsiteY1" fmla="*/ 814232 h 808304"/>
                <a:gd name="connsiteX2" fmla="*/ 10777 w 290989"/>
                <a:gd name="connsiteY2" fmla="*/ 300150 h 808304"/>
                <a:gd name="connsiteX3" fmla="*/ 223092 w 290989"/>
                <a:gd name="connsiteY3" fmla="*/ 87835 h 808304"/>
                <a:gd name="connsiteX4" fmla="*/ 296378 w 290989"/>
                <a:gd name="connsiteY4" fmla="*/ 46882 h 808304"/>
                <a:gd name="connsiteX5" fmla="*/ 199382 w 290989"/>
                <a:gd name="connsiteY5" fmla="*/ 46882 h 808304"/>
                <a:gd name="connsiteX6" fmla="*/ 214470 w 290989"/>
                <a:gd name="connsiteY6" fmla="*/ 81369 h 808304"/>
                <a:gd name="connsiteX7" fmla="*/ 0 w 290989"/>
                <a:gd name="connsiteY7" fmla="*/ 295839 h 808304"/>
                <a:gd name="connsiteX8" fmla="*/ 0 w 290989"/>
                <a:gd name="connsiteY8" fmla="*/ 814232 h 808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0989" h="808304">
                  <a:moveTo>
                    <a:pt x="0" y="814232"/>
                  </a:moveTo>
                  <a:lnTo>
                    <a:pt x="10777" y="814232"/>
                  </a:lnTo>
                  <a:lnTo>
                    <a:pt x="10777" y="300150"/>
                  </a:lnTo>
                  <a:lnTo>
                    <a:pt x="223092" y="87835"/>
                  </a:lnTo>
                  <a:cubicBezTo>
                    <a:pt x="252191" y="102924"/>
                    <a:pt x="296378" y="88914"/>
                    <a:pt x="296378" y="46882"/>
                  </a:cubicBezTo>
                  <a:cubicBezTo>
                    <a:pt x="296378" y="-15627"/>
                    <a:pt x="199382" y="-15627"/>
                    <a:pt x="199382" y="46882"/>
                  </a:cubicBezTo>
                  <a:cubicBezTo>
                    <a:pt x="199382" y="61970"/>
                    <a:pt x="205848" y="73825"/>
                    <a:pt x="214470" y="81369"/>
                  </a:cubicBezTo>
                  <a:lnTo>
                    <a:pt x="0" y="295839"/>
                  </a:lnTo>
                  <a:lnTo>
                    <a:pt x="0" y="814232"/>
                  </a:lnTo>
                  <a:close/>
                </a:path>
              </a:pathLst>
            </a:custGeom>
            <a:solidFill>
              <a:srgbClr val="0089E5"/>
            </a:solidFill>
            <a:ln w="1076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702D8C98-CA23-4994-A9DD-3A6009E212DA}"/>
                </a:ext>
              </a:extLst>
            </p:cNvPr>
            <p:cNvSpPr/>
            <p:nvPr/>
          </p:nvSpPr>
          <p:spPr>
            <a:xfrm>
              <a:off x="7838842" y="6000311"/>
              <a:ext cx="754417" cy="732862"/>
            </a:xfrm>
            <a:custGeom>
              <a:avLst/>
              <a:gdLst>
                <a:gd name="connsiteX0" fmla="*/ 96996 w 754417"/>
                <a:gd name="connsiteY0" fmla="*/ 692447 h 732862"/>
                <a:gd name="connsiteX1" fmla="*/ 93763 w 754417"/>
                <a:gd name="connsiteY1" fmla="*/ 676281 h 732862"/>
                <a:gd name="connsiteX2" fmla="*/ 683287 w 754417"/>
                <a:gd name="connsiteY2" fmla="*/ 86758 h 732862"/>
                <a:gd name="connsiteX3" fmla="*/ 759806 w 754417"/>
                <a:gd name="connsiteY3" fmla="*/ 46882 h 732862"/>
                <a:gd name="connsiteX4" fmla="*/ 662809 w 754417"/>
                <a:gd name="connsiteY4" fmla="*/ 46882 h 732862"/>
                <a:gd name="connsiteX5" fmla="*/ 675742 w 754417"/>
                <a:gd name="connsiteY5" fmla="*/ 79214 h 732862"/>
                <a:gd name="connsiteX6" fmla="*/ 89452 w 754417"/>
                <a:gd name="connsiteY6" fmla="*/ 665504 h 732862"/>
                <a:gd name="connsiteX7" fmla="*/ 0 w 754417"/>
                <a:gd name="connsiteY7" fmla="*/ 692447 h 732862"/>
                <a:gd name="connsiteX8" fmla="*/ 96996 w 754417"/>
                <a:gd name="connsiteY8" fmla="*/ 692447 h 732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54417" h="732862">
                  <a:moveTo>
                    <a:pt x="96996" y="692447"/>
                  </a:moveTo>
                  <a:cubicBezTo>
                    <a:pt x="96996" y="685981"/>
                    <a:pt x="95919" y="680593"/>
                    <a:pt x="93763" y="676281"/>
                  </a:cubicBezTo>
                  <a:lnTo>
                    <a:pt x="683287" y="86758"/>
                  </a:lnTo>
                  <a:cubicBezTo>
                    <a:pt x="712385" y="104002"/>
                    <a:pt x="759806" y="91069"/>
                    <a:pt x="759806" y="46882"/>
                  </a:cubicBezTo>
                  <a:cubicBezTo>
                    <a:pt x="759806" y="-15627"/>
                    <a:pt x="662809" y="-15627"/>
                    <a:pt x="662809" y="46882"/>
                  </a:cubicBezTo>
                  <a:cubicBezTo>
                    <a:pt x="662809" y="60893"/>
                    <a:pt x="668198" y="71670"/>
                    <a:pt x="675742" y="79214"/>
                  </a:cubicBezTo>
                  <a:lnTo>
                    <a:pt x="89452" y="665504"/>
                  </a:lnTo>
                  <a:cubicBezTo>
                    <a:pt x="66820" y="632094"/>
                    <a:pt x="0" y="640716"/>
                    <a:pt x="0" y="692447"/>
                  </a:cubicBezTo>
                  <a:cubicBezTo>
                    <a:pt x="0" y="754956"/>
                    <a:pt x="96996" y="754956"/>
                    <a:pt x="96996" y="692447"/>
                  </a:cubicBezTo>
                  <a:close/>
                </a:path>
              </a:pathLst>
            </a:custGeom>
            <a:solidFill>
              <a:srgbClr val="0089E5"/>
            </a:solidFill>
            <a:ln w="1076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BFE44BC1-1298-4078-A1DB-FE19E1BCC712}"/>
                </a:ext>
              </a:extLst>
            </p:cNvPr>
            <p:cNvSpPr/>
            <p:nvPr/>
          </p:nvSpPr>
          <p:spPr>
            <a:xfrm>
              <a:off x="8029602" y="6674976"/>
              <a:ext cx="301767" cy="312544"/>
            </a:xfrm>
            <a:custGeom>
              <a:avLst/>
              <a:gdLst>
                <a:gd name="connsiteX0" fmla="*/ 0 w 301766"/>
                <a:gd name="connsiteY0" fmla="*/ 316316 h 312544"/>
                <a:gd name="connsiteX1" fmla="*/ 10777 w 301766"/>
                <a:gd name="connsiteY1" fmla="*/ 316316 h 312544"/>
                <a:gd name="connsiteX2" fmla="*/ 10777 w 301766"/>
                <a:gd name="connsiteY2" fmla="*/ 308772 h 312544"/>
                <a:gd name="connsiteX3" fmla="*/ 231714 w 301766"/>
                <a:gd name="connsiteY3" fmla="*/ 87835 h 312544"/>
                <a:gd name="connsiteX4" fmla="*/ 305000 w 301766"/>
                <a:gd name="connsiteY4" fmla="*/ 46882 h 312544"/>
                <a:gd name="connsiteX5" fmla="*/ 208003 w 301766"/>
                <a:gd name="connsiteY5" fmla="*/ 46882 h 312544"/>
                <a:gd name="connsiteX6" fmla="*/ 223092 w 301766"/>
                <a:gd name="connsiteY6" fmla="*/ 81369 h 312544"/>
                <a:gd name="connsiteX7" fmla="*/ 0 w 301766"/>
                <a:gd name="connsiteY7" fmla="*/ 304461 h 312544"/>
                <a:gd name="connsiteX8" fmla="*/ 0 w 301766"/>
                <a:gd name="connsiteY8" fmla="*/ 316316 h 312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1766" h="312544">
                  <a:moveTo>
                    <a:pt x="0" y="316316"/>
                  </a:moveTo>
                  <a:lnTo>
                    <a:pt x="10777" y="316316"/>
                  </a:lnTo>
                  <a:lnTo>
                    <a:pt x="10777" y="308772"/>
                  </a:lnTo>
                  <a:lnTo>
                    <a:pt x="231714" y="87835"/>
                  </a:lnTo>
                  <a:cubicBezTo>
                    <a:pt x="260813" y="102924"/>
                    <a:pt x="305000" y="88913"/>
                    <a:pt x="305000" y="46882"/>
                  </a:cubicBezTo>
                  <a:cubicBezTo>
                    <a:pt x="305000" y="-15627"/>
                    <a:pt x="208003" y="-15627"/>
                    <a:pt x="208003" y="46882"/>
                  </a:cubicBezTo>
                  <a:cubicBezTo>
                    <a:pt x="208003" y="61969"/>
                    <a:pt x="214470" y="73825"/>
                    <a:pt x="223092" y="81369"/>
                  </a:cubicBezTo>
                  <a:lnTo>
                    <a:pt x="0" y="304461"/>
                  </a:lnTo>
                  <a:lnTo>
                    <a:pt x="0" y="316316"/>
                  </a:lnTo>
                  <a:close/>
                </a:path>
              </a:pathLst>
            </a:custGeom>
            <a:solidFill>
              <a:srgbClr val="0089E5"/>
            </a:solidFill>
            <a:ln w="1076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ACDDA1DC-C6BD-4D5D-8703-27DABF160D6C}"/>
                </a:ext>
              </a:extLst>
            </p:cNvPr>
            <p:cNvSpPr/>
            <p:nvPr/>
          </p:nvSpPr>
          <p:spPr>
            <a:xfrm>
              <a:off x="10620486" y="5930122"/>
              <a:ext cx="1314841" cy="237103"/>
            </a:xfrm>
            <a:custGeom>
              <a:avLst/>
              <a:gdLst>
                <a:gd name="connsiteX0" fmla="*/ 1314841 w 1314841"/>
                <a:gd name="connsiteY0" fmla="*/ 47017 h 237102"/>
                <a:gd name="connsiteX1" fmla="*/ 1217845 w 1314841"/>
                <a:gd name="connsiteY1" fmla="*/ 45940 h 237102"/>
                <a:gd name="connsiteX2" fmla="*/ 206926 w 1314841"/>
                <a:gd name="connsiteY2" fmla="*/ 45940 h 237102"/>
                <a:gd name="connsiteX3" fmla="*/ 86219 w 1314841"/>
                <a:gd name="connsiteY3" fmla="*/ 166647 h 237102"/>
                <a:gd name="connsiteX4" fmla="*/ 0 w 1314841"/>
                <a:gd name="connsiteY4" fmla="*/ 197901 h 237102"/>
                <a:gd name="connsiteX5" fmla="*/ 96996 w 1314841"/>
                <a:gd name="connsiteY5" fmla="*/ 197901 h 237102"/>
                <a:gd name="connsiteX6" fmla="*/ 91608 w 1314841"/>
                <a:gd name="connsiteY6" fmla="*/ 175268 h 237102"/>
                <a:gd name="connsiteX7" fmla="*/ 211237 w 1314841"/>
                <a:gd name="connsiteY7" fmla="*/ 55640 h 237102"/>
                <a:gd name="connsiteX8" fmla="*/ 1217845 w 1314841"/>
                <a:gd name="connsiteY8" fmla="*/ 55640 h 237102"/>
                <a:gd name="connsiteX9" fmla="*/ 1314841 w 1314841"/>
                <a:gd name="connsiteY9" fmla="*/ 47017 h 237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14841" h="237102">
                  <a:moveTo>
                    <a:pt x="1314841" y="47017"/>
                  </a:moveTo>
                  <a:cubicBezTo>
                    <a:pt x="1314841" y="-15492"/>
                    <a:pt x="1218922" y="-15492"/>
                    <a:pt x="1217845" y="45940"/>
                  </a:cubicBezTo>
                  <a:lnTo>
                    <a:pt x="206926" y="45940"/>
                  </a:lnTo>
                  <a:lnTo>
                    <a:pt x="86219" y="166647"/>
                  </a:lnTo>
                  <a:cubicBezTo>
                    <a:pt x="60353" y="138625"/>
                    <a:pt x="0" y="149402"/>
                    <a:pt x="0" y="197901"/>
                  </a:cubicBezTo>
                  <a:cubicBezTo>
                    <a:pt x="0" y="260410"/>
                    <a:pt x="96996" y="260410"/>
                    <a:pt x="96996" y="197901"/>
                  </a:cubicBezTo>
                  <a:cubicBezTo>
                    <a:pt x="96996" y="189279"/>
                    <a:pt x="94841" y="181734"/>
                    <a:pt x="91608" y="175268"/>
                  </a:cubicBezTo>
                  <a:lnTo>
                    <a:pt x="211237" y="55640"/>
                  </a:lnTo>
                  <a:lnTo>
                    <a:pt x="1217845" y="55640"/>
                  </a:lnTo>
                  <a:cubicBezTo>
                    <a:pt x="1227545" y="109526"/>
                    <a:pt x="1314841" y="106293"/>
                    <a:pt x="1314841" y="47017"/>
                  </a:cubicBezTo>
                  <a:close/>
                </a:path>
              </a:pathLst>
            </a:custGeom>
            <a:solidFill>
              <a:srgbClr val="0089E5"/>
            </a:solidFill>
            <a:ln w="1076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30EACAED-D3D3-43B0-B108-09801851ED4B}"/>
                </a:ext>
              </a:extLst>
            </p:cNvPr>
            <p:cNvSpPr/>
            <p:nvPr/>
          </p:nvSpPr>
          <p:spPr>
            <a:xfrm>
              <a:off x="10303631" y="5839189"/>
              <a:ext cx="2123145" cy="193993"/>
            </a:xfrm>
            <a:custGeom>
              <a:avLst/>
              <a:gdLst>
                <a:gd name="connsiteX0" fmla="*/ 2132845 w 2123145"/>
                <a:gd name="connsiteY0" fmla="*/ 149806 h 193992"/>
                <a:gd name="connsiteX1" fmla="*/ 1918375 w 2123145"/>
                <a:gd name="connsiteY1" fmla="*/ 149806 h 193992"/>
                <a:gd name="connsiteX2" fmla="*/ 1768569 w 2123145"/>
                <a:gd name="connsiteY2" fmla="*/ 0 h 193992"/>
                <a:gd name="connsiteX3" fmla="*/ 198304 w 2123145"/>
                <a:gd name="connsiteY3" fmla="*/ 0 h 193992"/>
                <a:gd name="connsiteX4" fmla="*/ 82986 w 2123145"/>
                <a:gd name="connsiteY4" fmla="*/ 115318 h 193992"/>
                <a:gd name="connsiteX5" fmla="*/ 0 w 2123145"/>
                <a:gd name="connsiteY5" fmla="*/ 149806 h 193992"/>
                <a:gd name="connsiteX6" fmla="*/ 96996 w 2123145"/>
                <a:gd name="connsiteY6" fmla="*/ 149806 h 193992"/>
                <a:gd name="connsiteX7" fmla="*/ 89452 w 2123145"/>
                <a:gd name="connsiteY7" fmla="*/ 122862 h 193992"/>
                <a:gd name="connsiteX8" fmla="*/ 202615 w 2123145"/>
                <a:gd name="connsiteY8" fmla="*/ 9700 h 193992"/>
                <a:gd name="connsiteX9" fmla="*/ 1764258 w 2123145"/>
                <a:gd name="connsiteY9" fmla="*/ 9700 h 193992"/>
                <a:gd name="connsiteX10" fmla="*/ 1914064 w 2123145"/>
                <a:gd name="connsiteY10" fmla="*/ 159505 h 193992"/>
                <a:gd name="connsiteX11" fmla="*/ 2132845 w 2123145"/>
                <a:gd name="connsiteY11" fmla="*/ 159505 h 193992"/>
                <a:gd name="connsiteX12" fmla="*/ 2132845 w 2123145"/>
                <a:gd name="connsiteY12" fmla="*/ 149806 h 193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23145" h="193992">
                  <a:moveTo>
                    <a:pt x="2132845" y="149806"/>
                  </a:moveTo>
                  <a:lnTo>
                    <a:pt x="1918375" y="149806"/>
                  </a:lnTo>
                  <a:lnTo>
                    <a:pt x="1768569" y="0"/>
                  </a:lnTo>
                  <a:lnTo>
                    <a:pt x="198304" y="0"/>
                  </a:lnTo>
                  <a:lnTo>
                    <a:pt x="82986" y="115318"/>
                  </a:lnTo>
                  <a:cubicBezTo>
                    <a:pt x="56042" y="91608"/>
                    <a:pt x="0" y="103463"/>
                    <a:pt x="0" y="149806"/>
                  </a:cubicBezTo>
                  <a:cubicBezTo>
                    <a:pt x="0" y="212315"/>
                    <a:pt x="96996" y="212315"/>
                    <a:pt x="96996" y="149806"/>
                  </a:cubicBezTo>
                  <a:cubicBezTo>
                    <a:pt x="96996" y="139029"/>
                    <a:pt x="93763" y="130407"/>
                    <a:pt x="89452" y="122862"/>
                  </a:cubicBezTo>
                  <a:lnTo>
                    <a:pt x="202615" y="9700"/>
                  </a:lnTo>
                  <a:lnTo>
                    <a:pt x="1764258" y="9700"/>
                  </a:lnTo>
                  <a:lnTo>
                    <a:pt x="1914064" y="159505"/>
                  </a:lnTo>
                  <a:lnTo>
                    <a:pt x="2132845" y="159505"/>
                  </a:lnTo>
                  <a:lnTo>
                    <a:pt x="2132845" y="149806"/>
                  </a:lnTo>
                  <a:close/>
                </a:path>
              </a:pathLst>
            </a:custGeom>
            <a:solidFill>
              <a:srgbClr val="0089E5"/>
            </a:solidFill>
            <a:ln w="1076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E5AE301C-C11B-4B66-859E-87D47649B193}"/>
                </a:ext>
              </a:extLst>
            </p:cNvPr>
            <p:cNvSpPr/>
            <p:nvPr/>
          </p:nvSpPr>
          <p:spPr>
            <a:xfrm>
              <a:off x="12085133" y="6108085"/>
              <a:ext cx="344876" cy="366431"/>
            </a:xfrm>
            <a:custGeom>
              <a:avLst/>
              <a:gdLst>
                <a:gd name="connsiteX0" fmla="*/ 351343 w 344876"/>
                <a:gd name="connsiteY0" fmla="*/ 355115 h 366431"/>
                <a:gd name="connsiteX1" fmla="*/ 79752 w 344876"/>
                <a:gd name="connsiteY1" fmla="*/ 83525 h 366431"/>
                <a:gd name="connsiteX2" fmla="*/ 96996 w 344876"/>
                <a:gd name="connsiteY2" fmla="*/ 46882 h 366431"/>
                <a:gd name="connsiteX3" fmla="*/ 0 w 344876"/>
                <a:gd name="connsiteY3" fmla="*/ 46882 h 366431"/>
                <a:gd name="connsiteX4" fmla="*/ 70053 w 344876"/>
                <a:gd name="connsiteY4" fmla="*/ 88914 h 366431"/>
                <a:gd name="connsiteX5" fmla="*/ 351343 w 344876"/>
                <a:gd name="connsiteY5" fmla="*/ 370203 h 366431"/>
                <a:gd name="connsiteX6" fmla="*/ 351343 w 344876"/>
                <a:gd name="connsiteY6" fmla="*/ 355115 h 366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4876" h="366431">
                  <a:moveTo>
                    <a:pt x="351343" y="355115"/>
                  </a:moveTo>
                  <a:lnTo>
                    <a:pt x="79752" y="83525"/>
                  </a:lnTo>
                  <a:cubicBezTo>
                    <a:pt x="89452" y="75981"/>
                    <a:pt x="96996" y="63048"/>
                    <a:pt x="96996" y="46882"/>
                  </a:cubicBezTo>
                  <a:cubicBezTo>
                    <a:pt x="96996" y="-15627"/>
                    <a:pt x="0" y="-15627"/>
                    <a:pt x="0" y="46882"/>
                  </a:cubicBezTo>
                  <a:cubicBezTo>
                    <a:pt x="0" y="87836"/>
                    <a:pt x="42031" y="101847"/>
                    <a:pt x="70053" y="88914"/>
                  </a:cubicBezTo>
                  <a:lnTo>
                    <a:pt x="351343" y="370203"/>
                  </a:lnTo>
                  <a:lnTo>
                    <a:pt x="351343" y="355115"/>
                  </a:lnTo>
                  <a:close/>
                </a:path>
              </a:pathLst>
            </a:custGeom>
            <a:solidFill>
              <a:srgbClr val="0089E5"/>
            </a:solidFill>
            <a:ln w="1076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1DBC31EA-F910-4FB8-BCD9-2B2005643267}"/>
                </a:ext>
              </a:extLst>
            </p:cNvPr>
            <p:cNvSpPr/>
            <p:nvPr/>
          </p:nvSpPr>
          <p:spPr>
            <a:xfrm>
              <a:off x="11352271" y="6234180"/>
              <a:ext cx="1077739" cy="754417"/>
            </a:xfrm>
            <a:custGeom>
              <a:avLst/>
              <a:gdLst>
                <a:gd name="connsiteX0" fmla="*/ 1084205 w 1077738"/>
                <a:gd name="connsiteY0" fmla="*/ 757112 h 754417"/>
                <a:gd name="connsiteX1" fmla="*/ 1084205 w 1077738"/>
                <a:gd name="connsiteY1" fmla="*/ 731246 h 754417"/>
                <a:gd name="connsiteX2" fmla="*/ 1026007 w 1077738"/>
                <a:gd name="connsiteY2" fmla="*/ 742023 h 754417"/>
                <a:gd name="connsiteX3" fmla="*/ 329788 w 1077738"/>
                <a:gd name="connsiteY3" fmla="*/ 47960 h 754417"/>
                <a:gd name="connsiteX4" fmla="*/ 96996 w 1077738"/>
                <a:gd name="connsiteY4" fmla="*/ 47960 h 754417"/>
                <a:gd name="connsiteX5" fmla="*/ 96996 w 1077738"/>
                <a:gd name="connsiteY5" fmla="*/ 46882 h 754417"/>
                <a:gd name="connsiteX6" fmla="*/ 0 w 1077738"/>
                <a:gd name="connsiteY6" fmla="*/ 46882 h 754417"/>
                <a:gd name="connsiteX7" fmla="*/ 95919 w 1077738"/>
                <a:gd name="connsiteY7" fmla="*/ 58737 h 754417"/>
                <a:gd name="connsiteX8" fmla="*/ 325477 w 1077738"/>
                <a:gd name="connsiteY8" fmla="*/ 58737 h 754417"/>
                <a:gd name="connsiteX9" fmla="*/ 1018464 w 1077738"/>
                <a:gd name="connsiteY9" fmla="*/ 751723 h 754417"/>
                <a:gd name="connsiteX10" fmla="*/ 1016308 w 1077738"/>
                <a:gd name="connsiteY10" fmla="*/ 758189 h 754417"/>
                <a:gd name="connsiteX11" fmla="*/ 1084205 w 1077738"/>
                <a:gd name="connsiteY11" fmla="*/ 758189 h 754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77738" h="754417">
                  <a:moveTo>
                    <a:pt x="1084205" y="757112"/>
                  </a:moveTo>
                  <a:lnTo>
                    <a:pt x="1084205" y="731246"/>
                  </a:lnTo>
                  <a:cubicBezTo>
                    <a:pt x="1064806" y="722624"/>
                    <a:pt x="1040018" y="726935"/>
                    <a:pt x="1026007" y="742023"/>
                  </a:cubicBezTo>
                  <a:lnTo>
                    <a:pt x="329788" y="47960"/>
                  </a:lnTo>
                  <a:lnTo>
                    <a:pt x="96996" y="47960"/>
                  </a:lnTo>
                  <a:cubicBezTo>
                    <a:pt x="96996" y="47960"/>
                    <a:pt x="96996" y="46882"/>
                    <a:pt x="96996" y="46882"/>
                  </a:cubicBezTo>
                  <a:cubicBezTo>
                    <a:pt x="96996" y="-15627"/>
                    <a:pt x="0" y="-15627"/>
                    <a:pt x="0" y="46882"/>
                  </a:cubicBezTo>
                  <a:cubicBezTo>
                    <a:pt x="0" y="105080"/>
                    <a:pt x="84064" y="109390"/>
                    <a:pt x="95919" y="58737"/>
                  </a:cubicBezTo>
                  <a:lnTo>
                    <a:pt x="325477" y="58737"/>
                  </a:lnTo>
                  <a:lnTo>
                    <a:pt x="1018464" y="751723"/>
                  </a:lnTo>
                  <a:cubicBezTo>
                    <a:pt x="1017385" y="753879"/>
                    <a:pt x="1016308" y="756034"/>
                    <a:pt x="1016308" y="758189"/>
                  </a:cubicBezTo>
                  <a:lnTo>
                    <a:pt x="1084205" y="758189"/>
                  </a:lnTo>
                  <a:close/>
                </a:path>
              </a:pathLst>
            </a:custGeom>
            <a:solidFill>
              <a:srgbClr val="0089E5"/>
            </a:solidFill>
            <a:ln w="1076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B393590D-AF79-4CD9-A5D9-0FC518B840E2}"/>
                </a:ext>
              </a:extLst>
            </p:cNvPr>
            <p:cNvSpPr/>
            <p:nvPr/>
          </p:nvSpPr>
          <p:spPr>
            <a:xfrm>
              <a:off x="11239108" y="6514392"/>
              <a:ext cx="506537" cy="474205"/>
            </a:xfrm>
            <a:custGeom>
              <a:avLst/>
              <a:gdLst>
                <a:gd name="connsiteX0" fmla="*/ 81908 w 506537"/>
                <a:gd name="connsiteY0" fmla="*/ 83525 h 474205"/>
                <a:gd name="connsiteX1" fmla="*/ 426785 w 506537"/>
                <a:gd name="connsiteY1" fmla="*/ 428401 h 474205"/>
                <a:gd name="connsiteX2" fmla="*/ 416007 w 506537"/>
                <a:gd name="connsiteY2" fmla="*/ 458578 h 474205"/>
                <a:gd name="connsiteX3" fmla="*/ 419240 w 506537"/>
                <a:gd name="connsiteY3" fmla="*/ 476900 h 474205"/>
                <a:gd name="connsiteX4" fmla="*/ 509771 w 506537"/>
                <a:gd name="connsiteY4" fmla="*/ 476900 h 474205"/>
                <a:gd name="connsiteX5" fmla="*/ 513004 w 506537"/>
                <a:gd name="connsiteY5" fmla="*/ 458578 h 474205"/>
                <a:gd name="connsiteX6" fmla="*/ 434329 w 506537"/>
                <a:gd name="connsiteY6" fmla="*/ 420857 h 474205"/>
                <a:gd name="connsiteX7" fmla="*/ 88375 w 506537"/>
                <a:gd name="connsiteY7" fmla="*/ 74903 h 474205"/>
                <a:gd name="connsiteX8" fmla="*/ 96996 w 506537"/>
                <a:gd name="connsiteY8" fmla="*/ 46882 h 474205"/>
                <a:gd name="connsiteX9" fmla="*/ 0 w 506537"/>
                <a:gd name="connsiteY9" fmla="*/ 46882 h 474205"/>
                <a:gd name="connsiteX10" fmla="*/ 81908 w 506537"/>
                <a:gd name="connsiteY10" fmla="*/ 83525 h 47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06537" h="474205">
                  <a:moveTo>
                    <a:pt x="81908" y="83525"/>
                  </a:moveTo>
                  <a:lnTo>
                    <a:pt x="426785" y="428401"/>
                  </a:lnTo>
                  <a:cubicBezTo>
                    <a:pt x="420318" y="435946"/>
                    <a:pt x="416007" y="445645"/>
                    <a:pt x="416007" y="458578"/>
                  </a:cubicBezTo>
                  <a:cubicBezTo>
                    <a:pt x="416007" y="465044"/>
                    <a:pt x="417085" y="471511"/>
                    <a:pt x="419240" y="476900"/>
                  </a:cubicBezTo>
                  <a:lnTo>
                    <a:pt x="509771" y="476900"/>
                  </a:lnTo>
                  <a:cubicBezTo>
                    <a:pt x="511926" y="471511"/>
                    <a:pt x="513004" y="466122"/>
                    <a:pt x="513004" y="458578"/>
                  </a:cubicBezTo>
                  <a:cubicBezTo>
                    <a:pt x="513004" y="413313"/>
                    <a:pt x="462350" y="400380"/>
                    <a:pt x="434329" y="420857"/>
                  </a:cubicBezTo>
                  <a:lnTo>
                    <a:pt x="88375" y="74903"/>
                  </a:lnTo>
                  <a:cubicBezTo>
                    <a:pt x="93763" y="67359"/>
                    <a:pt x="96996" y="58737"/>
                    <a:pt x="96996" y="46882"/>
                  </a:cubicBezTo>
                  <a:cubicBezTo>
                    <a:pt x="96996" y="-15627"/>
                    <a:pt x="0" y="-15627"/>
                    <a:pt x="0" y="46882"/>
                  </a:cubicBezTo>
                  <a:cubicBezTo>
                    <a:pt x="0" y="94302"/>
                    <a:pt x="53887" y="106157"/>
                    <a:pt x="81908" y="83525"/>
                  </a:cubicBezTo>
                  <a:close/>
                </a:path>
              </a:pathLst>
            </a:custGeom>
            <a:solidFill>
              <a:srgbClr val="0089E5"/>
            </a:solidFill>
            <a:ln w="1076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57E07BAA-3C0C-4ECE-A6C6-FE8A2FD8AF37}"/>
                </a:ext>
              </a:extLst>
            </p:cNvPr>
            <p:cNvSpPr/>
            <p:nvPr/>
          </p:nvSpPr>
          <p:spPr>
            <a:xfrm>
              <a:off x="10941630" y="6572590"/>
              <a:ext cx="409541" cy="409541"/>
            </a:xfrm>
            <a:custGeom>
              <a:avLst/>
              <a:gdLst>
                <a:gd name="connsiteX0" fmla="*/ 66842 w 409540"/>
                <a:gd name="connsiteY0" fmla="*/ 89991 h 409540"/>
                <a:gd name="connsiteX1" fmla="*/ 396630 w 409540"/>
                <a:gd name="connsiteY1" fmla="*/ 419779 h 409540"/>
                <a:gd name="connsiteX2" fmla="*/ 411718 w 409540"/>
                <a:gd name="connsiteY2" fmla="*/ 419779 h 409540"/>
                <a:gd name="connsiteX3" fmla="*/ 77619 w 409540"/>
                <a:gd name="connsiteY3" fmla="*/ 85680 h 409540"/>
                <a:gd name="connsiteX4" fmla="*/ 97018 w 409540"/>
                <a:gd name="connsiteY4" fmla="*/ 46882 h 409540"/>
                <a:gd name="connsiteX5" fmla="*/ 22 w 409540"/>
                <a:gd name="connsiteY5" fmla="*/ 46882 h 409540"/>
                <a:gd name="connsiteX6" fmla="*/ 66842 w 409540"/>
                <a:gd name="connsiteY6" fmla="*/ 89991 h 409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9540" h="409540">
                  <a:moveTo>
                    <a:pt x="66842" y="89991"/>
                  </a:moveTo>
                  <a:lnTo>
                    <a:pt x="396630" y="419779"/>
                  </a:lnTo>
                  <a:lnTo>
                    <a:pt x="411718" y="419779"/>
                  </a:lnTo>
                  <a:lnTo>
                    <a:pt x="77619" y="85680"/>
                  </a:lnTo>
                  <a:cubicBezTo>
                    <a:pt x="89474" y="78136"/>
                    <a:pt x="97018" y="65203"/>
                    <a:pt x="97018" y="46882"/>
                  </a:cubicBezTo>
                  <a:cubicBezTo>
                    <a:pt x="97018" y="-15627"/>
                    <a:pt x="22" y="-15627"/>
                    <a:pt x="22" y="46882"/>
                  </a:cubicBezTo>
                  <a:cubicBezTo>
                    <a:pt x="-1056" y="85680"/>
                    <a:pt x="37743" y="99690"/>
                    <a:pt x="66842" y="89991"/>
                  </a:cubicBezTo>
                  <a:close/>
                </a:path>
              </a:pathLst>
            </a:custGeom>
            <a:solidFill>
              <a:srgbClr val="0089E5"/>
            </a:solidFill>
            <a:ln w="1076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B4DDBFBC-8667-455D-B13F-B66747BF4E39}"/>
                </a:ext>
              </a:extLst>
            </p:cNvPr>
            <p:cNvSpPr/>
            <p:nvPr/>
          </p:nvSpPr>
          <p:spPr>
            <a:xfrm>
              <a:off x="8586388" y="6787599"/>
              <a:ext cx="193993" cy="193993"/>
            </a:xfrm>
            <a:custGeom>
              <a:avLst/>
              <a:gdLst>
                <a:gd name="connsiteX0" fmla="*/ 46748 w 193992"/>
                <a:gd name="connsiteY0" fmla="*/ 98075 h 193992"/>
                <a:gd name="connsiteX1" fmla="*/ 72613 w 193992"/>
                <a:gd name="connsiteY1" fmla="*/ 90530 h 193992"/>
                <a:gd name="connsiteX2" fmla="*/ 185776 w 193992"/>
                <a:gd name="connsiteY2" fmla="*/ 203693 h 193992"/>
                <a:gd name="connsiteX3" fmla="*/ 200864 w 193992"/>
                <a:gd name="connsiteY3" fmla="*/ 203693 h 193992"/>
                <a:gd name="connsiteX4" fmla="*/ 81235 w 193992"/>
                <a:gd name="connsiteY4" fmla="*/ 84064 h 193992"/>
                <a:gd name="connsiteX5" fmla="*/ 47825 w 193992"/>
                <a:gd name="connsiteY5" fmla="*/ 0 h 193992"/>
                <a:gd name="connsiteX6" fmla="*/ 46748 w 193992"/>
                <a:gd name="connsiteY6" fmla="*/ 98075 h 193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3992" h="193992">
                  <a:moveTo>
                    <a:pt x="46748" y="98075"/>
                  </a:moveTo>
                  <a:cubicBezTo>
                    <a:pt x="56447" y="98075"/>
                    <a:pt x="65069" y="94841"/>
                    <a:pt x="72613" y="90530"/>
                  </a:cubicBezTo>
                  <a:lnTo>
                    <a:pt x="185776" y="203693"/>
                  </a:lnTo>
                  <a:lnTo>
                    <a:pt x="200864" y="203693"/>
                  </a:lnTo>
                  <a:lnTo>
                    <a:pt x="81235" y="84064"/>
                  </a:lnTo>
                  <a:cubicBezTo>
                    <a:pt x="106023" y="57120"/>
                    <a:pt x="95246" y="0"/>
                    <a:pt x="47825" y="0"/>
                  </a:cubicBezTo>
                  <a:cubicBezTo>
                    <a:pt x="-15761" y="1078"/>
                    <a:pt x="-15761" y="98075"/>
                    <a:pt x="46748" y="98075"/>
                  </a:cubicBezTo>
                  <a:close/>
                </a:path>
              </a:pathLst>
            </a:custGeom>
            <a:solidFill>
              <a:srgbClr val="0089E5"/>
            </a:solidFill>
            <a:ln w="1076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41F812EC-2CC7-4361-AEB7-0BCAC7566B0D}"/>
                </a:ext>
              </a:extLst>
            </p:cNvPr>
            <p:cNvSpPr/>
            <p:nvPr/>
          </p:nvSpPr>
          <p:spPr>
            <a:xfrm>
              <a:off x="8795335" y="6408235"/>
              <a:ext cx="1886043" cy="269435"/>
            </a:xfrm>
            <a:custGeom>
              <a:avLst/>
              <a:gdLst>
                <a:gd name="connsiteX0" fmla="*/ 272129 w 1886042"/>
                <a:gd name="connsiteY0" fmla="*/ 261891 h 269434"/>
                <a:gd name="connsiteX1" fmla="*/ 86758 w 1886042"/>
                <a:gd name="connsiteY1" fmla="*/ 76520 h 269434"/>
                <a:gd name="connsiteX2" fmla="*/ 46882 w 1886042"/>
                <a:gd name="connsiteY2" fmla="*/ 0 h 269434"/>
                <a:gd name="connsiteX3" fmla="*/ 46882 w 1886042"/>
                <a:gd name="connsiteY3" fmla="*/ 96996 h 269434"/>
                <a:gd name="connsiteX4" fmla="*/ 79214 w 1886042"/>
                <a:gd name="connsiteY4" fmla="*/ 84064 h 269434"/>
                <a:gd name="connsiteX5" fmla="*/ 267818 w 1886042"/>
                <a:gd name="connsiteY5" fmla="*/ 272668 h 269434"/>
                <a:gd name="connsiteX6" fmla="*/ 1630080 w 1886042"/>
                <a:gd name="connsiteY6" fmla="*/ 272668 h 269434"/>
                <a:gd name="connsiteX7" fmla="*/ 1808985 w 1886042"/>
                <a:gd name="connsiteY7" fmla="*/ 93763 h 269434"/>
                <a:gd name="connsiteX8" fmla="*/ 1840239 w 1886042"/>
                <a:gd name="connsiteY8" fmla="*/ 105619 h 269434"/>
                <a:gd name="connsiteX9" fmla="*/ 1840239 w 1886042"/>
                <a:gd name="connsiteY9" fmla="*/ 8622 h 269434"/>
                <a:gd name="connsiteX10" fmla="*/ 1801440 w 1886042"/>
                <a:gd name="connsiteY10" fmla="*/ 86219 h 269434"/>
                <a:gd name="connsiteX11" fmla="*/ 1625769 w 1886042"/>
                <a:gd name="connsiteY11" fmla="*/ 261891 h 269434"/>
                <a:gd name="connsiteX12" fmla="*/ 272129 w 1886042"/>
                <a:gd name="connsiteY12" fmla="*/ 261891 h 269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86042" h="269434">
                  <a:moveTo>
                    <a:pt x="272129" y="261891"/>
                  </a:moveTo>
                  <a:lnTo>
                    <a:pt x="86758" y="76520"/>
                  </a:lnTo>
                  <a:cubicBezTo>
                    <a:pt x="104002" y="47421"/>
                    <a:pt x="91069" y="0"/>
                    <a:pt x="46882" y="0"/>
                  </a:cubicBezTo>
                  <a:cubicBezTo>
                    <a:pt x="-15627" y="0"/>
                    <a:pt x="-15627" y="96996"/>
                    <a:pt x="46882" y="96996"/>
                  </a:cubicBezTo>
                  <a:cubicBezTo>
                    <a:pt x="60892" y="96996"/>
                    <a:pt x="71670" y="91608"/>
                    <a:pt x="79214" y="84064"/>
                  </a:cubicBezTo>
                  <a:lnTo>
                    <a:pt x="267818" y="272668"/>
                  </a:lnTo>
                  <a:lnTo>
                    <a:pt x="1630080" y="272668"/>
                  </a:lnTo>
                  <a:lnTo>
                    <a:pt x="1808985" y="93763"/>
                  </a:lnTo>
                  <a:cubicBezTo>
                    <a:pt x="1816529" y="101308"/>
                    <a:pt x="1827306" y="105619"/>
                    <a:pt x="1840239" y="105619"/>
                  </a:cubicBezTo>
                  <a:cubicBezTo>
                    <a:pt x="1902748" y="105619"/>
                    <a:pt x="1902748" y="8622"/>
                    <a:pt x="1840239" y="8622"/>
                  </a:cubicBezTo>
                  <a:cubicBezTo>
                    <a:pt x="1796052" y="8622"/>
                    <a:pt x="1783119" y="58198"/>
                    <a:pt x="1801440" y="86219"/>
                  </a:cubicBezTo>
                  <a:lnTo>
                    <a:pt x="1625769" y="261891"/>
                  </a:lnTo>
                  <a:lnTo>
                    <a:pt x="272129" y="261891"/>
                  </a:lnTo>
                  <a:close/>
                </a:path>
              </a:pathLst>
            </a:custGeom>
            <a:solidFill>
              <a:srgbClr val="0089E5"/>
            </a:solidFill>
            <a:ln w="1076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556DAD5D-2F32-4F46-AF30-AC2FD4915764}"/>
                </a:ext>
              </a:extLst>
            </p:cNvPr>
            <p:cNvSpPr/>
            <p:nvPr/>
          </p:nvSpPr>
          <p:spPr>
            <a:xfrm>
              <a:off x="9627350" y="6841486"/>
              <a:ext cx="1099294" cy="140106"/>
            </a:xfrm>
            <a:custGeom>
              <a:avLst/>
              <a:gdLst>
                <a:gd name="connsiteX0" fmla="*/ 46882 w 1099293"/>
                <a:gd name="connsiteY0" fmla="*/ 96996 h 140106"/>
                <a:gd name="connsiteX1" fmla="*/ 81369 w 1099293"/>
                <a:gd name="connsiteY1" fmla="*/ 81909 h 140106"/>
                <a:gd name="connsiteX2" fmla="*/ 149267 w 1099293"/>
                <a:gd name="connsiteY2" fmla="*/ 149806 h 140106"/>
                <a:gd name="connsiteX3" fmla="*/ 1099832 w 1099293"/>
                <a:gd name="connsiteY3" fmla="*/ 149806 h 140106"/>
                <a:gd name="connsiteX4" fmla="*/ 1096599 w 1099293"/>
                <a:gd name="connsiteY4" fmla="*/ 146573 h 140106"/>
                <a:gd name="connsiteX5" fmla="*/ 161122 w 1099293"/>
                <a:gd name="connsiteY5" fmla="*/ 146573 h 140106"/>
                <a:gd name="connsiteX6" fmla="*/ 87836 w 1099293"/>
                <a:gd name="connsiteY6" fmla="*/ 73286 h 140106"/>
                <a:gd name="connsiteX7" fmla="*/ 46882 w 1099293"/>
                <a:gd name="connsiteY7" fmla="*/ 0 h 140106"/>
                <a:gd name="connsiteX8" fmla="*/ 46882 w 1099293"/>
                <a:gd name="connsiteY8" fmla="*/ 96996 h 140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99293" h="140106">
                  <a:moveTo>
                    <a:pt x="46882" y="96996"/>
                  </a:moveTo>
                  <a:cubicBezTo>
                    <a:pt x="61970" y="96996"/>
                    <a:pt x="73825" y="90530"/>
                    <a:pt x="81369" y="81909"/>
                  </a:cubicBezTo>
                  <a:lnTo>
                    <a:pt x="149267" y="149806"/>
                  </a:lnTo>
                  <a:lnTo>
                    <a:pt x="1099832" y="149806"/>
                  </a:lnTo>
                  <a:lnTo>
                    <a:pt x="1096599" y="146573"/>
                  </a:lnTo>
                  <a:lnTo>
                    <a:pt x="161122" y="146573"/>
                  </a:lnTo>
                  <a:lnTo>
                    <a:pt x="87836" y="73286"/>
                  </a:lnTo>
                  <a:cubicBezTo>
                    <a:pt x="102924" y="44188"/>
                    <a:pt x="88914" y="0"/>
                    <a:pt x="46882" y="0"/>
                  </a:cubicBezTo>
                  <a:cubicBezTo>
                    <a:pt x="-15627" y="0"/>
                    <a:pt x="-15627" y="96996"/>
                    <a:pt x="46882" y="96996"/>
                  </a:cubicBezTo>
                  <a:close/>
                </a:path>
              </a:pathLst>
            </a:custGeom>
            <a:solidFill>
              <a:srgbClr val="0089E5"/>
            </a:solidFill>
            <a:ln w="1076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7771F6D6-F900-4555-B4E7-602563199407}"/>
                </a:ext>
              </a:extLst>
            </p:cNvPr>
            <p:cNvSpPr/>
            <p:nvPr/>
          </p:nvSpPr>
          <p:spPr>
            <a:xfrm>
              <a:off x="8757076" y="5028729"/>
              <a:ext cx="3675089" cy="301767"/>
            </a:xfrm>
            <a:custGeom>
              <a:avLst/>
              <a:gdLst>
                <a:gd name="connsiteX0" fmla="*/ 3679400 w 3675089"/>
                <a:gd name="connsiteY0" fmla="*/ 162739 h 301766"/>
                <a:gd name="connsiteX1" fmla="*/ 1995972 w 3675089"/>
                <a:gd name="connsiteY1" fmla="*/ 162739 h 301766"/>
                <a:gd name="connsiteX2" fmla="*/ 1834311 w 3675089"/>
                <a:gd name="connsiteY2" fmla="*/ 1078 h 301766"/>
                <a:gd name="connsiteX3" fmla="*/ 1833234 w 3675089"/>
                <a:gd name="connsiteY3" fmla="*/ 0 h 301766"/>
                <a:gd name="connsiteX4" fmla="*/ 315777 w 3675089"/>
                <a:gd name="connsiteY4" fmla="*/ 0 h 301766"/>
                <a:gd name="connsiteX5" fmla="*/ 85141 w 3675089"/>
                <a:gd name="connsiteY5" fmla="*/ 230636 h 301766"/>
                <a:gd name="connsiteX6" fmla="*/ 0 w 3675089"/>
                <a:gd name="connsiteY6" fmla="*/ 261890 h 301766"/>
                <a:gd name="connsiteX7" fmla="*/ 96996 w 3675089"/>
                <a:gd name="connsiteY7" fmla="*/ 261890 h 301766"/>
                <a:gd name="connsiteX8" fmla="*/ 90530 w 3675089"/>
                <a:gd name="connsiteY8" fmla="*/ 237103 h 301766"/>
                <a:gd name="connsiteX9" fmla="*/ 319011 w 3675089"/>
                <a:gd name="connsiteY9" fmla="*/ 8622 h 301766"/>
                <a:gd name="connsiteX10" fmla="*/ 1830000 w 3675089"/>
                <a:gd name="connsiteY10" fmla="*/ 8622 h 301766"/>
                <a:gd name="connsiteX11" fmla="*/ 1991661 w 3675089"/>
                <a:gd name="connsiteY11" fmla="*/ 170283 h 301766"/>
                <a:gd name="connsiteX12" fmla="*/ 1992739 w 3675089"/>
                <a:gd name="connsiteY12" fmla="*/ 171360 h 301766"/>
                <a:gd name="connsiteX13" fmla="*/ 3679400 w 3675089"/>
                <a:gd name="connsiteY13" fmla="*/ 171360 h 301766"/>
                <a:gd name="connsiteX14" fmla="*/ 3679400 w 3675089"/>
                <a:gd name="connsiteY14" fmla="*/ 162739 h 301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675089" h="301766">
                  <a:moveTo>
                    <a:pt x="3679400" y="162739"/>
                  </a:moveTo>
                  <a:lnTo>
                    <a:pt x="1995972" y="162739"/>
                  </a:lnTo>
                  <a:lnTo>
                    <a:pt x="1834311" y="1078"/>
                  </a:lnTo>
                  <a:lnTo>
                    <a:pt x="1833234" y="0"/>
                  </a:lnTo>
                  <a:lnTo>
                    <a:pt x="315777" y="0"/>
                  </a:lnTo>
                  <a:lnTo>
                    <a:pt x="85141" y="230636"/>
                  </a:lnTo>
                  <a:cubicBezTo>
                    <a:pt x="59276" y="202615"/>
                    <a:pt x="0" y="213392"/>
                    <a:pt x="0" y="261890"/>
                  </a:cubicBezTo>
                  <a:cubicBezTo>
                    <a:pt x="0" y="324399"/>
                    <a:pt x="96996" y="324399"/>
                    <a:pt x="96996" y="261890"/>
                  </a:cubicBezTo>
                  <a:cubicBezTo>
                    <a:pt x="96996" y="252191"/>
                    <a:pt x="93763" y="243569"/>
                    <a:pt x="90530" y="237103"/>
                  </a:cubicBezTo>
                  <a:lnTo>
                    <a:pt x="319011" y="8622"/>
                  </a:lnTo>
                  <a:lnTo>
                    <a:pt x="1830000" y="8622"/>
                  </a:lnTo>
                  <a:lnTo>
                    <a:pt x="1991661" y="170283"/>
                  </a:lnTo>
                  <a:lnTo>
                    <a:pt x="1992739" y="171360"/>
                  </a:lnTo>
                  <a:lnTo>
                    <a:pt x="3679400" y="171360"/>
                  </a:lnTo>
                  <a:lnTo>
                    <a:pt x="3679400" y="162739"/>
                  </a:lnTo>
                  <a:close/>
                </a:path>
              </a:pathLst>
            </a:custGeom>
            <a:solidFill>
              <a:srgbClr val="0089E5"/>
            </a:solidFill>
            <a:ln w="1076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561A71EE-FDB7-47CD-9A67-E342D03A4320}"/>
                </a:ext>
              </a:extLst>
            </p:cNvPr>
            <p:cNvSpPr/>
            <p:nvPr/>
          </p:nvSpPr>
          <p:spPr>
            <a:xfrm>
              <a:off x="8584638" y="5184463"/>
              <a:ext cx="1821379" cy="312544"/>
            </a:xfrm>
            <a:custGeom>
              <a:avLst/>
              <a:gdLst>
                <a:gd name="connsiteX0" fmla="*/ 436484 w 1821378"/>
                <a:gd name="connsiteY0" fmla="*/ 267818 h 312544"/>
                <a:gd name="connsiteX1" fmla="*/ 96996 w 1821378"/>
                <a:gd name="connsiteY1" fmla="*/ 267818 h 312544"/>
                <a:gd name="connsiteX2" fmla="*/ 0 w 1821378"/>
                <a:gd name="connsiteY2" fmla="*/ 272129 h 312544"/>
                <a:gd name="connsiteX3" fmla="*/ 96996 w 1821378"/>
                <a:gd name="connsiteY3" fmla="*/ 276440 h 312544"/>
                <a:gd name="connsiteX4" fmla="*/ 439717 w 1821378"/>
                <a:gd name="connsiteY4" fmla="*/ 276440 h 312544"/>
                <a:gd name="connsiteX5" fmla="*/ 660654 w 1821378"/>
                <a:gd name="connsiteY5" fmla="*/ 55504 h 312544"/>
                <a:gd name="connsiteX6" fmla="*/ 1724382 w 1821378"/>
                <a:gd name="connsiteY6" fmla="*/ 55504 h 312544"/>
                <a:gd name="connsiteX7" fmla="*/ 1821379 w 1821378"/>
                <a:gd name="connsiteY7" fmla="*/ 46882 h 312544"/>
                <a:gd name="connsiteX8" fmla="*/ 1724382 w 1821378"/>
                <a:gd name="connsiteY8" fmla="*/ 46882 h 312544"/>
                <a:gd name="connsiteX9" fmla="*/ 1724382 w 1821378"/>
                <a:gd name="connsiteY9" fmla="*/ 46882 h 312544"/>
                <a:gd name="connsiteX10" fmla="*/ 658498 w 1821378"/>
                <a:gd name="connsiteY10" fmla="*/ 46882 h 312544"/>
                <a:gd name="connsiteX11" fmla="*/ 436484 w 1821378"/>
                <a:gd name="connsiteY11" fmla="*/ 267818 h 312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21378" h="312544">
                  <a:moveTo>
                    <a:pt x="436484" y="267818"/>
                  </a:moveTo>
                  <a:lnTo>
                    <a:pt x="96996" y="267818"/>
                  </a:lnTo>
                  <a:cubicBezTo>
                    <a:pt x="92685" y="209620"/>
                    <a:pt x="0" y="210698"/>
                    <a:pt x="0" y="272129"/>
                  </a:cubicBezTo>
                  <a:cubicBezTo>
                    <a:pt x="0" y="333560"/>
                    <a:pt x="92685" y="334638"/>
                    <a:pt x="96996" y="276440"/>
                  </a:cubicBezTo>
                  <a:lnTo>
                    <a:pt x="439717" y="276440"/>
                  </a:lnTo>
                  <a:lnTo>
                    <a:pt x="660654" y="55504"/>
                  </a:lnTo>
                  <a:lnTo>
                    <a:pt x="1724382" y="55504"/>
                  </a:lnTo>
                  <a:cubicBezTo>
                    <a:pt x="1733004" y="109391"/>
                    <a:pt x="1821379" y="107235"/>
                    <a:pt x="1821379" y="46882"/>
                  </a:cubicBezTo>
                  <a:cubicBezTo>
                    <a:pt x="1821379" y="-15627"/>
                    <a:pt x="1724382" y="-15627"/>
                    <a:pt x="1724382" y="46882"/>
                  </a:cubicBezTo>
                  <a:cubicBezTo>
                    <a:pt x="1724382" y="46882"/>
                    <a:pt x="1724382" y="46882"/>
                    <a:pt x="1724382" y="46882"/>
                  </a:cubicBezTo>
                  <a:lnTo>
                    <a:pt x="658498" y="46882"/>
                  </a:lnTo>
                  <a:lnTo>
                    <a:pt x="436484" y="267818"/>
                  </a:lnTo>
                  <a:close/>
                </a:path>
              </a:pathLst>
            </a:custGeom>
            <a:solidFill>
              <a:srgbClr val="0089E5"/>
            </a:solidFill>
            <a:ln w="1076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34B19CC5-C208-4492-8F45-2484FFE3F852}"/>
                </a:ext>
              </a:extLst>
            </p:cNvPr>
            <p:cNvSpPr/>
            <p:nvPr/>
          </p:nvSpPr>
          <p:spPr>
            <a:xfrm>
              <a:off x="9813260" y="4594400"/>
              <a:ext cx="2618905" cy="215548"/>
            </a:xfrm>
            <a:custGeom>
              <a:avLst/>
              <a:gdLst>
                <a:gd name="connsiteX0" fmla="*/ 2623216 w 2618905"/>
                <a:gd name="connsiteY0" fmla="*/ 0 h 215547"/>
                <a:gd name="connsiteX1" fmla="*/ 1104682 w 2618905"/>
                <a:gd name="connsiteY1" fmla="*/ 0 h 215547"/>
                <a:gd name="connsiteX2" fmla="*/ 922544 w 2618905"/>
                <a:gd name="connsiteY2" fmla="*/ 182138 h 215547"/>
                <a:gd name="connsiteX3" fmla="*/ 96996 w 2618905"/>
                <a:gd name="connsiteY3" fmla="*/ 182138 h 215547"/>
                <a:gd name="connsiteX4" fmla="*/ 96996 w 2618905"/>
                <a:gd name="connsiteY4" fmla="*/ 177827 h 215547"/>
                <a:gd name="connsiteX5" fmla="*/ 0 w 2618905"/>
                <a:gd name="connsiteY5" fmla="*/ 177827 h 215547"/>
                <a:gd name="connsiteX6" fmla="*/ 95919 w 2618905"/>
                <a:gd name="connsiteY6" fmla="*/ 190760 h 215547"/>
                <a:gd name="connsiteX7" fmla="*/ 925778 w 2618905"/>
                <a:gd name="connsiteY7" fmla="*/ 190760 h 215547"/>
                <a:gd name="connsiteX8" fmla="*/ 1107915 w 2618905"/>
                <a:gd name="connsiteY8" fmla="*/ 8622 h 215547"/>
                <a:gd name="connsiteX9" fmla="*/ 2623216 w 2618905"/>
                <a:gd name="connsiteY9" fmla="*/ 8622 h 215547"/>
                <a:gd name="connsiteX10" fmla="*/ 2623216 w 2618905"/>
                <a:gd name="connsiteY10" fmla="*/ 0 h 215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618905" h="215547">
                  <a:moveTo>
                    <a:pt x="2623216" y="0"/>
                  </a:moveTo>
                  <a:lnTo>
                    <a:pt x="1104682" y="0"/>
                  </a:lnTo>
                  <a:lnTo>
                    <a:pt x="922544" y="182138"/>
                  </a:lnTo>
                  <a:lnTo>
                    <a:pt x="96996" y="182138"/>
                  </a:lnTo>
                  <a:cubicBezTo>
                    <a:pt x="96996" y="181060"/>
                    <a:pt x="96996" y="178905"/>
                    <a:pt x="96996" y="177827"/>
                  </a:cubicBezTo>
                  <a:cubicBezTo>
                    <a:pt x="96996" y="115318"/>
                    <a:pt x="0" y="115318"/>
                    <a:pt x="0" y="177827"/>
                  </a:cubicBezTo>
                  <a:cubicBezTo>
                    <a:pt x="0" y="236025"/>
                    <a:pt x="84063" y="240336"/>
                    <a:pt x="95919" y="190760"/>
                  </a:cubicBezTo>
                  <a:lnTo>
                    <a:pt x="925778" y="190760"/>
                  </a:lnTo>
                  <a:lnTo>
                    <a:pt x="1107915" y="8622"/>
                  </a:lnTo>
                  <a:lnTo>
                    <a:pt x="2623216" y="8622"/>
                  </a:lnTo>
                  <a:lnTo>
                    <a:pt x="2623216" y="0"/>
                  </a:lnTo>
                  <a:close/>
                </a:path>
              </a:pathLst>
            </a:custGeom>
            <a:solidFill>
              <a:srgbClr val="0089E5"/>
            </a:solidFill>
            <a:ln w="1076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FCA460AD-3925-4B29-BC9B-6D7D84D42537}"/>
                </a:ext>
              </a:extLst>
            </p:cNvPr>
            <p:cNvSpPr/>
            <p:nvPr/>
          </p:nvSpPr>
          <p:spPr>
            <a:xfrm>
              <a:off x="10039585" y="4307722"/>
              <a:ext cx="2392580" cy="280212"/>
            </a:xfrm>
            <a:custGeom>
              <a:avLst/>
              <a:gdLst>
                <a:gd name="connsiteX0" fmla="*/ 2396891 w 2392580"/>
                <a:gd name="connsiteY0" fmla="*/ 0 h 280212"/>
                <a:gd name="connsiteX1" fmla="*/ 800760 w 2392580"/>
                <a:gd name="connsiteY1" fmla="*/ 0 h 280212"/>
                <a:gd name="connsiteX2" fmla="*/ 560424 w 2392580"/>
                <a:gd name="connsiteY2" fmla="*/ 240336 h 280212"/>
                <a:gd name="connsiteX3" fmla="*/ 96996 w 2392580"/>
                <a:gd name="connsiteY3" fmla="*/ 240336 h 280212"/>
                <a:gd name="connsiteX4" fmla="*/ 96996 w 2392580"/>
                <a:gd name="connsiteY4" fmla="*/ 238180 h 280212"/>
                <a:gd name="connsiteX5" fmla="*/ 0 w 2392580"/>
                <a:gd name="connsiteY5" fmla="*/ 238180 h 280212"/>
                <a:gd name="connsiteX6" fmla="*/ 95919 w 2392580"/>
                <a:gd name="connsiteY6" fmla="*/ 248957 h 280212"/>
                <a:gd name="connsiteX7" fmla="*/ 563657 w 2392580"/>
                <a:gd name="connsiteY7" fmla="*/ 248957 h 280212"/>
                <a:gd name="connsiteX8" fmla="*/ 803993 w 2392580"/>
                <a:gd name="connsiteY8" fmla="*/ 8622 h 280212"/>
                <a:gd name="connsiteX9" fmla="*/ 2396891 w 2392580"/>
                <a:gd name="connsiteY9" fmla="*/ 8622 h 280212"/>
                <a:gd name="connsiteX10" fmla="*/ 2396891 w 2392580"/>
                <a:gd name="connsiteY10" fmla="*/ 0 h 280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92580" h="280212">
                  <a:moveTo>
                    <a:pt x="2396891" y="0"/>
                  </a:moveTo>
                  <a:lnTo>
                    <a:pt x="800760" y="0"/>
                  </a:lnTo>
                  <a:lnTo>
                    <a:pt x="560424" y="240336"/>
                  </a:lnTo>
                  <a:lnTo>
                    <a:pt x="96996" y="240336"/>
                  </a:lnTo>
                  <a:cubicBezTo>
                    <a:pt x="96996" y="239258"/>
                    <a:pt x="96996" y="239258"/>
                    <a:pt x="96996" y="238180"/>
                  </a:cubicBezTo>
                  <a:cubicBezTo>
                    <a:pt x="96996" y="175671"/>
                    <a:pt x="0" y="175671"/>
                    <a:pt x="0" y="238180"/>
                  </a:cubicBezTo>
                  <a:cubicBezTo>
                    <a:pt x="0" y="297456"/>
                    <a:pt x="86219" y="300689"/>
                    <a:pt x="95919" y="248957"/>
                  </a:cubicBezTo>
                  <a:lnTo>
                    <a:pt x="563657" y="248957"/>
                  </a:lnTo>
                  <a:lnTo>
                    <a:pt x="803993" y="8622"/>
                  </a:lnTo>
                  <a:lnTo>
                    <a:pt x="2396891" y="8622"/>
                  </a:lnTo>
                  <a:lnTo>
                    <a:pt x="2396891" y="0"/>
                  </a:lnTo>
                  <a:close/>
                </a:path>
              </a:pathLst>
            </a:custGeom>
            <a:solidFill>
              <a:srgbClr val="0089E5"/>
            </a:solidFill>
            <a:ln w="1076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C8417C1E-1E4B-4D70-A8BC-7AAA7E62DB3C}"/>
                </a:ext>
              </a:extLst>
            </p:cNvPr>
            <p:cNvSpPr/>
            <p:nvPr/>
          </p:nvSpPr>
          <p:spPr>
            <a:xfrm>
              <a:off x="6703983" y="3831900"/>
              <a:ext cx="1853711" cy="301767"/>
            </a:xfrm>
            <a:custGeom>
              <a:avLst/>
              <a:gdLst>
                <a:gd name="connsiteX0" fmla="*/ 406308 w 1853710"/>
                <a:gd name="connsiteY0" fmla="*/ 81369 h 301766"/>
                <a:gd name="connsiteX1" fmla="*/ 626166 w 1853710"/>
                <a:gd name="connsiteY1" fmla="*/ 301228 h 301766"/>
                <a:gd name="connsiteX2" fmla="*/ 627244 w 1853710"/>
                <a:gd name="connsiteY2" fmla="*/ 302306 h 301766"/>
                <a:gd name="connsiteX3" fmla="*/ 1565954 w 1853710"/>
                <a:gd name="connsiteY3" fmla="*/ 302306 h 301766"/>
                <a:gd name="connsiteX4" fmla="*/ 1780425 w 1853710"/>
                <a:gd name="connsiteY4" fmla="*/ 87836 h 301766"/>
                <a:gd name="connsiteX5" fmla="*/ 1854788 w 1853710"/>
                <a:gd name="connsiteY5" fmla="*/ 46882 h 301766"/>
                <a:gd name="connsiteX6" fmla="*/ 1757792 w 1853710"/>
                <a:gd name="connsiteY6" fmla="*/ 46882 h 301766"/>
                <a:gd name="connsiteX7" fmla="*/ 1773958 w 1853710"/>
                <a:gd name="connsiteY7" fmla="*/ 82447 h 301766"/>
                <a:gd name="connsiteX8" fmla="*/ 1562721 w 1853710"/>
                <a:gd name="connsiteY8" fmla="*/ 293684 h 301766"/>
                <a:gd name="connsiteX9" fmla="*/ 630477 w 1853710"/>
                <a:gd name="connsiteY9" fmla="*/ 293684 h 301766"/>
                <a:gd name="connsiteX10" fmla="*/ 410618 w 1853710"/>
                <a:gd name="connsiteY10" fmla="*/ 73825 h 301766"/>
                <a:gd name="connsiteX11" fmla="*/ 409541 w 1853710"/>
                <a:gd name="connsiteY11" fmla="*/ 72747 h 301766"/>
                <a:gd name="connsiteX12" fmla="*/ 96996 w 1853710"/>
                <a:gd name="connsiteY12" fmla="*/ 72747 h 301766"/>
                <a:gd name="connsiteX13" fmla="*/ 96996 w 1853710"/>
                <a:gd name="connsiteY13" fmla="*/ 72747 h 301766"/>
                <a:gd name="connsiteX14" fmla="*/ 0 w 1853710"/>
                <a:gd name="connsiteY14" fmla="*/ 72747 h 301766"/>
                <a:gd name="connsiteX15" fmla="*/ 96996 w 1853710"/>
                <a:gd name="connsiteY15" fmla="*/ 81369 h 301766"/>
                <a:gd name="connsiteX16" fmla="*/ 406308 w 1853710"/>
                <a:gd name="connsiteY16" fmla="*/ 81369 h 301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853710" h="301766">
                  <a:moveTo>
                    <a:pt x="406308" y="81369"/>
                  </a:moveTo>
                  <a:lnTo>
                    <a:pt x="626166" y="301228"/>
                  </a:lnTo>
                  <a:lnTo>
                    <a:pt x="627244" y="302306"/>
                  </a:lnTo>
                  <a:lnTo>
                    <a:pt x="1565954" y="302306"/>
                  </a:lnTo>
                  <a:lnTo>
                    <a:pt x="1780425" y="87836"/>
                  </a:lnTo>
                  <a:cubicBezTo>
                    <a:pt x="1809523" y="104002"/>
                    <a:pt x="1854788" y="91069"/>
                    <a:pt x="1854788" y="46882"/>
                  </a:cubicBezTo>
                  <a:cubicBezTo>
                    <a:pt x="1854788" y="-15627"/>
                    <a:pt x="1757792" y="-15627"/>
                    <a:pt x="1757792" y="46882"/>
                  </a:cubicBezTo>
                  <a:cubicBezTo>
                    <a:pt x="1757792" y="63048"/>
                    <a:pt x="1764258" y="74903"/>
                    <a:pt x="1773958" y="82447"/>
                  </a:cubicBezTo>
                  <a:lnTo>
                    <a:pt x="1562721" y="293684"/>
                  </a:lnTo>
                  <a:lnTo>
                    <a:pt x="630477" y="293684"/>
                  </a:lnTo>
                  <a:lnTo>
                    <a:pt x="410618" y="73825"/>
                  </a:lnTo>
                  <a:lnTo>
                    <a:pt x="409541" y="72747"/>
                  </a:lnTo>
                  <a:lnTo>
                    <a:pt x="96996" y="72747"/>
                  </a:lnTo>
                  <a:cubicBezTo>
                    <a:pt x="96996" y="72747"/>
                    <a:pt x="96996" y="72747"/>
                    <a:pt x="96996" y="72747"/>
                  </a:cubicBezTo>
                  <a:cubicBezTo>
                    <a:pt x="96996" y="10238"/>
                    <a:pt x="0" y="10238"/>
                    <a:pt x="0" y="72747"/>
                  </a:cubicBezTo>
                  <a:cubicBezTo>
                    <a:pt x="0" y="132023"/>
                    <a:pt x="88375" y="135256"/>
                    <a:pt x="96996" y="81369"/>
                  </a:cubicBezTo>
                  <a:lnTo>
                    <a:pt x="406308" y="81369"/>
                  </a:lnTo>
                  <a:close/>
                </a:path>
              </a:pathLst>
            </a:custGeom>
            <a:solidFill>
              <a:srgbClr val="0089E5"/>
            </a:solidFill>
            <a:ln w="1076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9462FAF0-5016-49D2-B765-1EC2377A05A0}"/>
                </a:ext>
              </a:extLst>
            </p:cNvPr>
            <p:cNvSpPr/>
            <p:nvPr/>
          </p:nvSpPr>
          <p:spPr>
            <a:xfrm>
              <a:off x="11668048" y="3953146"/>
              <a:ext cx="765195" cy="86219"/>
            </a:xfrm>
            <a:custGeom>
              <a:avLst/>
              <a:gdLst>
                <a:gd name="connsiteX0" fmla="*/ 768428 w 765194"/>
                <a:gd name="connsiteY0" fmla="*/ 0 h 86219"/>
                <a:gd name="connsiteX1" fmla="*/ 719929 w 765194"/>
                <a:gd name="connsiteY1" fmla="*/ 43110 h 86219"/>
                <a:gd name="connsiteX2" fmla="*/ 96996 w 765194"/>
                <a:gd name="connsiteY2" fmla="*/ 43110 h 86219"/>
                <a:gd name="connsiteX3" fmla="*/ 0 w 765194"/>
                <a:gd name="connsiteY3" fmla="*/ 47421 h 86219"/>
                <a:gd name="connsiteX4" fmla="*/ 96996 w 765194"/>
                <a:gd name="connsiteY4" fmla="*/ 51732 h 86219"/>
                <a:gd name="connsiteX5" fmla="*/ 719929 w 765194"/>
                <a:gd name="connsiteY5" fmla="*/ 51732 h 86219"/>
                <a:gd name="connsiteX6" fmla="*/ 768428 w 765194"/>
                <a:gd name="connsiteY6" fmla="*/ 94841 h 86219"/>
                <a:gd name="connsiteX7" fmla="*/ 768428 w 765194"/>
                <a:gd name="connsiteY7" fmla="*/ 0 h 86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65194" h="86219">
                  <a:moveTo>
                    <a:pt x="768428" y="0"/>
                  </a:moveTo>
                  <a:cubicBezTo>
                    <a:pt x="745795" y="0"/>
                    <a:pt x="722085" y="14011"/>
                    <a:pt x="719929" y="43110"/>
                  </a:cubicBezTo>
                  <a:lnTo>
                    <a:pt x="96996" y="43110"/>
                  </a:lnTo>
                  <a:cubicBezTo>
                    <a:pt x="92685" y="-15088"/>
                    <a:pt x="0" y="-14010"/>
                    <a:pt x="0" y="47421"/>
                  </a:cubicBezTo>
                  <a:cubicBezTo>
                    <a:pt x="0" y="108852"/>
                    <a:pt x="92685" y="109929"/>
                    <a:pt x="96996" y="51732"/>
                  </a:cubicBezTo>
                  <a:lnTo>
                    <a:pt x="719929" y="51732"/>
                  </a:lnTo>
                  <a:cubicBezTo>
                    <a:pt x="722085" y="79753"/>
                    <a:pt x="744717" y="94841"/>
                    <a:pt x="768428" y="94841"/>
                  </a:cubicBezTo>
                  <a:lnTo>
                    <a:pt x="768428" y="0"/>
                  </a:lnTo>
                  <a:close/>
                </a:path>
              </a:pathLst>
            </a:custGeom>
            <a:solidFill>
              <a:srgbClr val="0089E5"/>
            </a:solidFill>
            <a:ln w="1076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D0FF42FD-CE7B-4CE7-8BDD-D5420F093ADD}"/>
                </a:ext>
              </a:extLst>
            </p:cNvPr>
            <p:cNvSpPr/>
            <p:nvPr/>
          </p:nvSpPr>
          <p:spPr>
            <a:xfrm>
              <a:off x="11184143" y="4853058"/>
              <a:ext cx="1250177" cy="161661"/>
            </a:xfrm>
            <a:custGeom>
              <a:avLst/>
              <a:gdLst>
                <a:gd name="connsiteX0" fmla="*/ 1252333 w 1250176"/>
                <a:gd name="connsiteY0" fmla="*/ 8622 h 161660"/>
                <a:gd name="connsiteX1" fmla="*/ 1252333 w 1250176"/>
                <a:gd name="connsiteY1" fmla="*/ 0 h 161660"/>
                <a:gd name="connsiteX2" fmla="*/ 163816 w 1250176"/>
                <a:gd name="connsiteY2" fmla="*/ 0 h 161660"/>
                <a:gd name="connsiteX3" fmla="*/ 77597 w 1250176"/>
                <a:gd name="connsiteY3" fmla="*/ 86219 h 161660"/>
                <a:gd name="connsiteX4" fmla="*/ 0 w 1250176"/>
                <a:gd name="connsiteY4" fmla="*/ 125018 h 161660"/>
                <a:gd name="connsiteX5" fmla="*/ 96996 w 1250176"/>
                <a:gd name="connsiteY5" fmla="*/ 125018 h 161660"/>
                <a:gd name="connsiteX6" fmla="*/ 82986 w 1250176"/>
                <a:gd name="connsiteY6" fmla="*/ 91608 h 161660"/>
                <a:gd name="connsiteX7" fmla="*/ 167050 w 1250176"/>
                <a:gd name="connsiteY7" fmla="*/ 7544 h 161660"/>
                <a:gd name="connsiteX8" fmla="*/ 1252333 w 1250176"/>
                <a:gd name="connsiteY8" fmla="*/ 7544 h 161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50176" h="161660">
                  <a:moveTo>
                    <a:pt x="1252333" y="8622"/>
                  </a:moveTo>
                  <a:lnTo>
                    <a:pt x="1252333" y="0"/>
                  </a:lnTo>
                  <a:lnTo>
                    <a:pt x="163816" y="0"/>
                  </a:lnTo>
                  <a:lnTo>
                    <a:pt x="77597" y="86219"/>
                  </a:lnTo>
                  <a:cubicBezTo>
                    <a:pt x="49576" y="67898"/>
                    <a:pt x="0" y="80830"/>
                    <a:pt x="0" y="125018"/>
                  </a:cubicBezTo>
                  <a:cubicBezTo>
                    <a:pt x="0" y="187527"/>
                    <a:pt x="96996" y="187527"/>
                    <a:pt x="96996" y="125018"/>
                  </a:cubicBezTo>
                  <a:cubicBezTo>
                    <a:pt x="96996" y="109929"/>
                    <a:pt x="91608" y="99152"/>
                    <a:pt x="82986" y="91608"/>
                  </a:cubicBezTo>
                  <a:lnTo>
                    <a:pt x="167050" y="7544"/>
                  </a:lnTo>
                  <a:lnTo>
                    <a:pt x="1252333" y="7544"/>
                  </a:lnTo>
                  <a:close/>
                </a:path>
              </a:pathLst>
            </a:custGeom>
            <a:solidFill>
              <a:srgbClr val="0089E5"/>
            </a:solidFill>
            <a:ln w="1076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E1F3234E-D831-44B2-8B21-46A80EB19566}"/>
                </a:ext>
              </a:extLst>
            </p:cNvPr>
            <p:cNvSpPr/>
            <p:nvPr/>
          </p:nvSpPr>
          <p:spPr>
            <a:xfrm>
              <a:off x="10950274" y="3788791"/>
              <a:ext cx="355654" cy="366431"/>
            </a:xfrm>
            <a:custGeom>
              <a:avLst/>
              <a:gdLst>
                <a:gd name="connsiteX0" fmla="*/ 356732 w 355653"/>
                <a:gd name="connsiteY0" fmla="*/ 46882 h 366431"/>
                <a:gd name="connsiteX1" fmla="*/ 259735 w 355653"/>
                <a:gd name="connsiteY1" fmla="*/ 46882 h 366431"/>
                <a:gd name="connsiteX2" fmla="*/ 275901 w 355653"/>
                <a:gd name="connsiteY2" fmla="*/ 82447 h 366431"/>
                <a:gd name="connsiteX3" fmla="*/ 74364 w 355653"/>
                <a:gd name="connsiteY3" fmla="*/ 283984 h 366431"/>
                <a:gd name="connsiteX4" fmla="*/ 0 w 355653"/>
                <a:gd name="connsiteY4" fmla="*/ 324938 h 366431"/>
                <a:gd name="connsiteX5" fmla="*/ 96996 w 355653"/>
                <a:gd name="connsiteY5" fmla="*/ 324938 h 366431"/>
                <a:gd name="connsiteX6" fmla="*/ 80830 w 355653"/>
                <a:gd name="connsiteY6" fmla="*/ 289373 h 366431"/>
                <a:gd name="connsiteX7" fmla="*/ 282367 w 355653"/>
                <a:gd name="connsiteY7" fmla="*/ 87836 h 366431"/>
                <a:gd name="connsiteX8" fmla="*/ 356732 w 355653"/>
                <a:gd name="connsiteY8" fmla="*/ 46882 h 366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5653" h="366431">
                  <a:moveTo>
                    <a:pt x="356732" y="46882"/>
                  </a:moveTo>
                  <a:cubicBezTo>
                    <a:pt x="356732" y="-15627"/>
                    <a:pt x="259735" y="-15627"/>
                    <a:pt x="259735" y="46882"/>
                  </a:cubicBezTo>
                  <a:cubicBezTo>
                    <a:pt x="259735" y="63048"/>
                    <a:pt x="266201" y="74903"/>
                    <a:pt x="275901" y="82447"/>
                  </a:cubicBezTo>
                  <a:lnTo>
                    <a:pt x="74364" y="283984"/>
                  </a:lnTo>
                  <a:cubicBezTo>
                    <a:pt x="45265" y="267818"/>
                    <a:pt x="0" y="280751"/>
                    <a:pt x="0" y="324938"/>
                  </a:cubicBezTo>
                  <a:cubicBezTo>
                    <a:pt x="0" y="387447"/>
                    <a:pt x="96996" y="387447"/>
                    <a:pt x="96996" y="324938"/>
                  </a:cubicBezTo>
                  <a:cubicBezTo>
                    <a:pt x="96996" y="308772"/>
                    <a:pt x="90530" y="296917"/>
                    <a:pt x="80830" y="289373"/>
                  </a:cubicBezTo>
                  <a:lnTo>
                    <a:pt x="282367" y="87836"/>
                  </a:lnTo>
                  <a:cubicBezTo>
                    <a:pt x="310389" y="102924"/>
                    <a:pt x="356732" y="89991"/>
                    <a:pt x="356732" y="46882"/>
                  </a:cubicBezTo>
                  <a:close/>
                </a:path>
              </a:pathLst>
            </a:custGeom>
            <a:solidFill>
              <a:srgbClr val="0089E5"/>
            </a:solidFill>
            <a:ln w="1076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0F5AFD78-725E-4817-83D9-F30C885E9600}"/>
                </a:ext>
              </a:extLst>
            </p:cNvPr>
            <p:cNvSpPr/>
            <p:nvPr/>
          </p:nvSpPr>
          <p:spPr>
            <a:xfrm>
              <a:off x="10465292" y="3797413"/>
              <a:ext cx="441873" cy="431096"/>
            </a:xfrm>
            <a:custGeom>
              <a:avLst/>
              <a:gdLst>
                <a:gd name="connsiteX0" fmla="*/ 451572 w 441872"/>
                <a:gd name="connsiteY0" fmla="*/ 46882 h 431095"/>
                <a:gd name="connsiteX1" fmla="*/ 354576 w 441872"/>
                <a:gd name="connsiteY1" fmla="*/ 46882 h 431095"/>
                <a:gd name="connsiteX2" fmla="*/ 366431 w 441872"/>
                <a:gd name="connsiteY2" fmla="*/ 78136 h 431095"/>
                <a:gd name="connsiteX3" fmla="*/ 84063 w 441872"/>
                <a:gd name="connsiteY3" fmla="*/ 360504 h 431095"/>
                <a:gd name="connsiteX4" fmla="*/ 0 w 441872"/>
                <a:gd name="connsiteY4" fmla="*/ 392836 h 431095"/>
                <a:gd name="connsiteX5" fmla="*/ 96996 w 441872"/>
                <a:gd name="connsiteY5" fmla="*/ 392836 h 431095"/>
                <a:gd name="connsiteX6" fmla="*/ 89452 w 441872"/>
                <a:gd name="connsiteY6" fmla="*/ 365892 h 431095"/>
                <a:gd name="connsiteX7" fmla="*/ 372898 w 441872"/>
                <a:gd name="connsiteY7" fmla="*/ 82447 h 431095"/>
                <a:gd name="connsiteX8" fmla="*/ 451572 w 441872"/>
                <a:gd name="connsiteY8" fmla="*/ 46882 h 431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1872" h="431095">
                  <a:moveTo>
                    <a:pt x="451572" y="46882"/>
                  </a:moveTo>
                  <a:cubicBezTo>
                    <a:pt x="451572" y="-15627"/>
                    <a:pt x="354576" y="-15627"/>
                    <a:pt x="354576" y="46882"/>
                  </a:cubicBezTo>
                  <a:cubicBezTo>
                    <a:pt x="354576" y="59814"/>
                    <a:pt x="358887" y="70592"/>
                    <a:pt x="366431" y="78136"/>
                  </a:cubicBezTo>
                  <a:lnTo>
                    <a:pt x="84063" y="360504"/>
                  </a:lnTo>
                  <a:cubicBezTo>
                    <a:pt x="57120" y="333560"/>
                    <a:pt x="0" y="344337"/>
                    <a:pt x="0" y="392836"/>
                  </a:cubicBezTo>
                  <a:cubicBezTo>
                    <a:pt x="0" y="455345"/>
                    <a:pt x="96996" y="455345"/>
                    <a:pt x="96996" y="392836"/>
                  </a:cubicBezTo>
                  <a:cubicBezTo>
                    <a:pt x="96996" y="382058"/>
                    <a:pt x="93763" y="373437"/>
                    <a:pt x="89452" y="365892"/>
                  </a:cubicBezTo>
                  <a:lnTo>
                    <a:pt x="372898" y="82447"/>
                  </a:lnTo>
                  <a:cubicBezTo>
                    <a:pt x="399841" y="105080"/>
                    <a:pt x="451572" y="93224"/>
                    <a:pt x="451572" y="46882"/>
                  </a:cubicBezTo>
                  <a:close/>
                </a:path>
              </a:pathLst>
            </a:custGeom>
            <a:solidFill>
              <a:srgbClr val="0089E5"/>
            </a:solidFill>
            <a:ln w="1076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E7296452-5CBA-4E37-8CAE-867FB3F2551C}"/>
                </a:ext>
              </a:extLst>
            </p:cNvPr>
            <p:cNvSpPr/>
            <p:nvPr/>
          </p:nvSpPr>
          <p:spPr>
            <a:xfrm>
              <a:off x="8184797" y="3988173"/>
              <a:ext cx="2112368" cy="689753"/>
            </a:xfrm>
            <a:custGeom>
              <a:avLst/>
              <a:gdLst>
                <a:gd name="connsiteX0" fmla="*/ 2116679 w 2112368"/>
                <a:gd name="connsiteY0" fmla="*/ 46882 h 689752"/>
                <a:gd name="connsiteX1" fmla="*/ 2019682 w 2112368"/>
                <a:gd name="connsiteY1" fmla="*/ 46882 h 689752"/>
                <a:gd name="connsiteX2" fmla="*/ 2019682 w 2112368"/>
                <a:gd name="connsiteY2" fmla="*/ 46882 h 689752"/>
                <a:gd name="connsiteX3" fmla="*/ 1537933 w 2112368"/>
                <a:gd name="connsiteY3" fmla="*/ 46882 h 689752"/>
                <a:gd name="connsiteX4" fmla="*/ 946255 w 2112368"/>
                <a:gd name="connsiteY4" fmla="*/ 638560 h 689752"/>
                <a:gd name="connsiteX5" fmla="*/ 96996 w 2112368"/>
                <a:gd name="connsiteY5" fmla="*/ 638560 h 689752"/>
                <a:gd name="connsiteX6" fmla="*/ 0 w 2112368"/>
                <a:gd name="connsiteY6" fmla="*/ 645027 h 689752"/>
                <a:gd name="connsiteX7" fmla="*/ 96996 w 2112368"/>
                <a:gd name="connsiteY7" fmla="*/ 647182 h 689752"/>
                <a:gd name="connsiteX8" fmla="*/ 949488 w 2112368"/>
                <a:gd name="connsiteY8" fmla="*/ 647182 h 689752"/>
                <a:gd name="connsiteX9" fmla="*/ 1541167 w 2112368"/>
                <a:gd name="connsiteY9" fmla="*/ 55504 h 689752"/>
                <a:gd name="connsiteX10" fmla="*/ 2019682 w 2112368"/>
                <a:gd name="connsiteY10" fmla="*/ 55504 h 689752"/>
                <a:gd name="connsiteX11" fmla="*/ 2116679 w 2112368"/>
                <a:gd name="connsiteY11" fmla="*/ 46882 h 689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12368" h="689752">
                  <a:moveTo>
                    <a:pt x="2116679" y="46882"/>
                  </a:moveTo>
                  <a:cubicBezTo>
                    <a:pt x="2116679" y="-15627"/>
                    <a:pt x="2019682" y="-15627"/>
                    <a:pt x="2019682" y="46882"/>
                  </a:cubicBezTo>
                  <a:cubicBezTo>
                    <a:pt x="2019682" y="46882"/>
                    <a:pt x="2019682" y="46882"/>
                    <a:pt x="2019682" y="46882"/>
                  </a:cubicBezTo>
                  <a:lnTo>
                    <a:pt x="1537933" y="46882"/>
                  </a:lnTo>
                  <a:lnTo>
                    <a:pt x="946255" y="638560"/>
                  </a:lnTo>
                  <a:lnTo>
                    <a:pt x="96996" y="638560"/>
                  </a:lnTo>
                  <a:cubicBezTo>
                    <a:pt x="90530" y="582518"/>
                    <a:pt x="0" y="584673"/>
                    <a:pt x="0" y="645027"/>
                  </a:cubicBezTo>
                  <a:cubicBezTo>
                    <a:pt x="0" y="707536"/>
                    <a:pt x="94841" y="707536"/>
                    <a:pt x="96996" y="647182"/>
                  </a:cubicBezTo>
                  <a:lnTo>
                    <a:pt x="949488" y="647182"/>
                  </a:lnTo>
                  <a:lnTo>
                    <a:pt x="1541167" y="55504"/>
                  </a:lnTo>
                  <a:lnTo>
                    <a:pt x="2019682" y="55504"/>
                  </a:lnTo>
                  <a:cubicBezTo>
                    <a:pt x="2028305" y="109391"/>
                    <a:pt x="2116679" y="106157"/>
                    <a:pt x="2116679" y="46882"/>
                  </a:cubicBezTo>
                  <a:close/>
                </a:path>
              </a:pathLst>
            </a:custGeom>
            <a:solidFill>
              <a:srgbClr val="0089E5"/>
            </a:solidFill>
            <a:ln w="1076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BEEE9840-EE57-4726-AD1C-5A8052FF438E}"/>
                </a:ext>
              </a:extLst>
            </p:cNvPr>
            <p:cNvSpPr/>
            <p:nvPr/>
          </p:nvSpPr>
          <p:spPr>
            <a:xfrm>
              <a:off x="9477005" y="4273638"/>
              <a:ext cx="474205" cy="463428"/>
            </a:xfrm>
            <a:custGeom>
              <a:avLst/>
              <a:gdLst>
                <a:gd name="connsiteX0" fmla="*/ 380442 w 474205"/>
                <a:gd name="connsiteY0" fmla="*/ 47017 h 463427"/>
                <a:gd name="connsiteX1" fmla="*/ 394452 w 474205"/>
                <a:gd name="connsiteY1" fmla="*/ 80427 h 463427"/>
                <a:gd name="connsiteX2" fmla="*/ 86219 w 474205"/>
                <a:gd name="connsiteY2" fmla="*/ 388661 h 463427"/>
                <a:gd name="connsiteX3" fmla="*/ 0 w 474205"/>
                <a:gd name="connsiteY3" fmla="*/ 418837 h 463427"/>
                <a:gd name="connsiteX4" fmla="*/ 96996 w 474205"/>
                <a:gd name="connsiteY4" fmla="*/ 418837 h 463427"/>
                <a:gd name="connsiteX5" fmla="*/ 90530 w 474205"/>
                <a:gd name="connsiteY5" fmla="*/ 395127 h 463427"/>
                <a:gd name="connsiteX6" fmla="*/ 400919 w 474205"/>
                <a:gd name="connsiteY6" fmla="*/ 84738 h 463427"/>
                <a:gd name="connsiteX7" fmla="*/ 478516 w 474205"/>
                <a:gd name="connsiteY7" fmla="*/ 45939 h 463427"/>
                <a:gd name="connsiteX8" fmla="*/ 380442 w 474205"/>
                <a:gd name="connsiteY8" fmla="*/ 47017 h 463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4205" h="463427">
                  <a:moveTo>
                    <a:pt x="380442" y="47017"/>
                  </a:moveTo>
                  <a:cubicBezTo>
                    <a:pt x="380442" y="62105"/>
                    <a:pt x="385831" y="72883"/>
                    <a:pt x="394452" y="80427"/>
                  </a:cubicBezTo>
                  <a:lnTo>
                    <a:pt x="86219" y="388661"/>
                  </a:lnTo>
                  <a:cubicBezTo>
                    <a:pt x="61431" y="359561"/>
                    <a:pt x="0" y="369261"/>
                    <a:pt x="0" y="418837"/>
                  </a:cubicBezTo>
                  <a:cubicBezTo>
                    <a:pt x="0" y="481346"/>
                    <a:pt x="96996" y="481346"/>
                    <a:pt x="96996" y="418837"/>
                  </a:cubicBezTo>
                  <a:cubicBezTo>
                    <a:pt x="96996" y="409137"/>
                    <a:pt x="94841" y="401593"/>
                    <a:pt x="90530" y="395127"/>
                  </a:cubicBezTo>
                  <a:lnTo>
                    <a:pt x="400919" y="84738"/>
                  </a:lnTo>
                  <a:cubicBezTo>
                    <a:pt x="428940" y="103060"/>
                    <a:pt x="478516" y="90127"/>
                    <a:pt x="478516" y="45939"/>
                  </a:cubicBezTo>
                  <a:cubicBezTo>
                    <a:pt x="477438" y="-15492"/>
                    <a:pt x="380442" y="-15492"/>
                    <a:pt x="380442" y="47017"/>
                  </a:cubicBezTo>
                  <a:close/>
                </a:path>
              </a:pathLst>
            </a:custGeom>
            <a:solidFill>
              <a:srgbClr val="0089E5"/>
            </a:solidFill>
            <a:ln w="1076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BEB496D5-9E14-4AD2-8C32-49F15A72B577}"/>
                </a:ext>
              </a:extLst>
            </p:cNvPr>
            <p:cNvSpPr/>
            <p:nvPr/>
          </p:nvSpPr>
          <p:spPr>
            <a:xfrm>
              <a:off x="6972340" y="3814675"/>
              <a:ext cx="2812898" cy="581979"/>
            </a:xfrm>
            <a:custGeom>
              <a:avLst/>
              <a:gdLst>
                <a:gd name="connsiteX0" fmla="*/ 0 w 2812898"/>
                <a:gd name="connsiteY0" fmla="*/ 540468 h 581978"/>
                <a:gd name="connsiteX1" fmla="*/ 95919 w 2812898"/>
                <a:gd name="connsiteY1" fmla="*/ 553401 h 581978"/>
                <a:gd name="connsiteX2" fmla="*/ 1674806 w 2812898"/>
                <a:gd name="connsiteY2" fmla="*/ 553401 h 581978"/>
                <a:gd name="connsiteX3" fmla="*/ 2181343 w 2812898"/>
                <a:gd name="connsiteY3" fmla="*/ 46863 h 581978"/>
                <a:gd name="connsiteX4" fmla="*/ 2720213 w 2812898"/>
                <a:gd name="connsiteY4" fmla="*/ 46863 h 581978"/>
                <a:gd name="connsiteX5" fmla="*/ 2720213 w 2812898"/>
                <a:gd name="connsiteY5" fmla="*/ 46863 h 581978"/>
                <a:gd name="connsiteX6" fmla="*/ 2817209 w 2812898"/>
                <a:gd name="connsiteY6" fmla="*/ 46863 h 581978"/>
                <a:gd name="connsiteX7" fmla="*/ 2720213 w 2812898"/>
                <a:gd name="connsiteY7" fmla="*/ 38241 h 581978"/>
                <a:gd name="connsiteX8" fmla="*/ 2177032 w 2812898"/>
                <a:gd name="connsiteY8" fmla="*/ 38241 h 581978"/>
                <a:gd name="connsiteX9" fmla="*/ 1670495 w 2812898"/>
                <a:gd name="connsiteY9" fmla="*/ 544779 h 581978"/>
                <a:gd name="connsiteX10" fmla="*/ 96996 w 2812898"/>
                <a:gd name="connsiteY10" fmla="*/ 544779 h 581978"/>
                <a:gd name="connsiteX11" fmla="*/ 96996 w 2812898"/>
                <a:gd name="connsiteY11" fmla="*/ 540468 h 581978"/>
                <a:gd name="connsiteX12" fmla="*/ 0 w 2812898"/>
                <a:gd name="connsiteY12" fmla="*/ 540468 h 581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12898" h="581978">
                  <a:moveTo>
                    <a:pt x="0" y="540468"/>
                  </a:moveTo>
                  <a:cubicBezTo>
                    <a:pt x="0" y="598666"/>
                    <a:pt x="84064" y="602977"/>
                    <a:pt x="95919" y="553401"/>
                  </a:cubicBezTo>
                  <a:lnTo>
                    <a:pt x="1674806" y="553401"/>
                  </a:lnTo>
                  <a:lnTo>
                    <a:pt x="2181343" y="46863"/>
                  </a:lnTo>
                  <a:lnTo>
                    <a:pt x="2720213" y="46863"/>
                  </a:lnTo>
                  <a:cubicBezTo>
                    <a:pt x="2720213" y="46863"/>
                    <a:pt x="2720213" y="46863"/>
                    <a:pt x="2720213" y="46863"/>
                  </a:cubicBezTo>
                  <a:cubicBezTo>
                    <a:pt x="2720213" y="109372"/>
                    <a:pt x="2817209" y="109372"/>
                    <a:pt x="2817209" y="46863"/>
                  </a:cubicBezTo>
                  <a:cubicBezTo>
                    <a:pt x="2817209" y="-12412"/>
                    <a:pt x="2728835" y="-15645"/>
                    <a:pt x="2720213" y="38241"/>
                  </a:cubicBezTo>
                  <a:lnTo>
                    <a:pt x="2177032" y="38241"/>
                  </a:lnTo>
                  <a:lnTo>
                    <a:pt x="1670495" y="544779"/>
                  </a:lnTo>
                  <a:lnTo>
                    <a:pt x="96996" y="544779"/>
                  </a:lnTo>
                  <a:cubicBezTo>
                    <a:pt x="96996" y="543701"/>
                    <a:pt x="96996" y="541546"/>
                    <a:pt x="96996" y="540468"/>
                  </a:cubicBezTo>
                  <a:cubicBezTo>
                    <a:pt x="96996" y="477959"/>
                    <a:pt x="0" y="477959"/>
                    <a:pt x="0" y="540468"/>
                  </a:cubicBezTo>
                  <a:close/>
                </a:path>
              </a:pathLst>
            </a:custGeom>
            <a:solidFill>
              <a:srgbClr val="0089E5"/>
            </a:solidFill>
            <a:ln w="1076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179BEA7D-9DAD-4AD6-8089-CD1D4C9FD41A}"/>
                </a:ext>
              </a:extLst>
            </p:cNvPr>
            <p:cNvSpPr/>
            <p:nvPr/>
          </p:nvSpPr>
          <p:spPr>
            <a:xfrm>
              <a:off x="7484257" y="4776804"/>
              <a:ext cx="1325619" cy="290989"/>
            </a:xfrm>
            <a:custGeom>
              <a:avLst/>
              <a:gdLst>
                <a:gd name="connsiteX0" fmla="*/ 95928 w 1325618"/>
                <a:gd name="connsiteY0" fmla="*/ 52543 h 290989"/>
                <a:gd name="connsiteX1" fmla="*/ 1088526 w 1325618"/>
                <a:gd name="connsiteY1" fmla="*/ 52543 h 290989"/>
                <a:gd name="connsiteX2" fmla="*/ 1250187 w 1325618"/>
                <a:gd name="connsiteY2" fmla="*/ 214204 h 290989"/>
                <a:gd name="connsiteX3" fmla="*/ 1238331 w 1325618"/>
                <a:gd name="connsiteY3" fmla="*/ 245459 h 290989"/>
                <a:gd name="connsiteX4" fmla="*/ 1335328 w 1325618"/>
                <a:gd name="connsiteY4" fmla="*/ 245459 h 290989"/>
                <a:gd name="connsiteX5" fmla="*/ 1255575 w 1325618"/>
                <a:gd name="connsiteY5" fmla="*/ 208816 h 290989"/>
                <a:gd name="connsiteX6" fmla="*/ 1092837 w 1325618"/>
                <a:gd name="connsiteY6" fmla="*/ 46077 h 290989"/>
                <a:gd name="connsiteX7" fmla="*/ 1091759 w 1325618"/>
                <a:gd name="connsiteY7" fmla="*/ 44999 h 290989"/>
                <a:gd name="connsiteX8" fmla="*/ 97006 w 1325618"/>
                <a:gd name="connsiteY8" fmla="*/ 44999 h 290989"/>
                <a:gd name="connsiteX9" fmla="*/ 10 w 1325618"/>
                <a:gd name="connsiteY9" fmla="*/ 47155 h 290989"/>
                <a:gd name="connsiteX10" fmla="*/ 95928 w 1325618"/>
                <a:gd name="connsiteY10" fmla="*/ 52543 h 290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25618" h="290989">
                  <a:moveTo>
                    <a:pt x="95928" y="52543"/>
                  </a:moveTo>
                  <a:lnTo>
                    <a:pt x="1088526" y="52543"/>
                  </a:lnTo>
                  <a:lnTo>
                    <a:pt x="1250187" y="214204"/>
                  </a:lnTo>
                  <a:cubicBezTo>
                    <a:pt x="1243720" y="221748"/>
                    <a:pt x="1238331" y="232526"/>
                    <a:pt x="1238331" y="245459"/>
                  </a:cubicBezTo>
                  <a:cubicBezTo>
                    <a:pt x="1238331" y="307967"/>
                    <a:pt x="1335328" y="307967"/>
                    <a:pt x="1335328" y="245459"/>
                  </a:cubicBezTo>
                  <a:cubicBezTo>
                    <a:pt x="1335328" y="199116"/>
                    <a:pt x="1283597" y="187261"/>
                    <a:pt x="1255575" y="208816"/>
                  </a:cubicBezTo>
                  <a:lnTo>
                    <a:pt x="1092837" y="46077"/>
                  </a:lnTo>
                  <a:lnTo>
                    <a:pt x="1091759" y="44999"/>
                  </a:lnTo>
                  <a:lnTo>
                    <a:pt x="97006" y="44999"/>
                  </a:lnTo>
                  <a:cubicBezTo>
                    <a:pt x="94851" y="-15354"/>
                    <a:pt x="10" y="-15354"/>
                    <a:pt x="10" y="47155"/>
                  </a:cubicBezTo>
                  <a:cubicBezTo>
                    <a:pt x="-1068" y="107508"/>
                    <a:pt x="89462" y="108586"/>
                    <a:pt x="95928" y="52543"/>
                  </a:cubicBezTo>
                  <a:close/>
                </a:path>
              </a:pathLst>
            </a:custGeom>
            <a:solidFill>
              <a:srgbClr val="0089E5"/>
            </a:solidFill>
            <a:ln w="1076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E92902E2-0739-4C48-B074-212B24A58DC5}"/>
                </a:ext>
              </a:extLst>
            </p:cNvPr>
            <p:cNvSpPr/>
            <p:nvPr/>
          </p:nvSpPr>
          <p:spPr>
            <a:xfrm>
              <a:off x="6911987" y="4976459"/>
              <a:ext cx="1648940" cy="269435"/>
            </a:xfrm>
            <a:custGeom>
              <a:avLst/>
              <a:gdLst>
                <a:gd name="connsiteX0" fmla="*/ 95919 w 1648940"/>
                <a:gd name="connsiteY0" fmla="*/ 54426 h 269434"/>
                <a:gd name="connsiteX1" fmla="*/ 1445248 w 1648940"/>
                <a:gd name="connsiteY1" fmla="*/ 54426 h 269434"/>
                <a:gd name="connsiteX2" fmla="*/ 1579965 w 1648940"/>
                <a:gd name="connsiteY2" fmla="*/ 189143 h 269434"/>
                <a:gd name="connsiteX3" fmla="*/ 1559488 w 1648940"/>
                <a:gd name="connsiteY3" fmla="*/ 229020 h 269434"/>
                <a:gd name="connsiteX4" fmla="*/ 1656485 w 1648940"/>
                <a:gd name="connsiteY4" fmla="*/ 229020 h 269434"/>
                <a:gd name="connsiteX5" fmla="*/ 1587509 w 1648940"/>
                <a:gd name="connsiteY5" fmla="*/ 185910 h 269434"/>
                <a:gd name="connsiteX6" fmla="*/ 1450636 w 1648940"/>
                <a:gd name="connsiteY6" fmla="*/ 47960 h 269434"/>
                <a:gd name="connsiteX7" fmla="*/ 1449559 w 1648940"/>
                <a:gd name="connsiteY7" fmla="*/ 46882 h 269434"/>
                <a:gd name="connsiteX8" fmla="*/ 96996 w 1648940"/>
                <a:gd name="connsiteY8" fmla="*/ 46882 h 269434"/>
                <a:gd name="connsiteX9" fmla="*/ 96996 w 1648940"/>
                <a:gd name="connsiteY9" fmla="*/ 46882 h 269434"/>
                <a:gd name="connsiteX10" fmla="*/ 0 w 1648940"/>
                <a:gd name="connsiteY10" fmla="*/ 46882 h 269434"/>
                <a:gd name="connsiteX11" fmla="*/ 95919 w 1648940"/>
                <a:gd name="connsiteY11" fmla="*/ 54426 h 269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48940" h="269434">
                  <a:moveTo>
                    <a:pt x="95919" y="54426"/>
                  </a:moveTo>
                  <a:lnTo>
                    <a:pt x="1445248" y="54426"/>
                  </a:lnTo>
                  <a:lnTo>
                    <a:pt x="1579965" y="189143"/>
                  </a:lnTo>
                  <a:cubicBezTo>
                    <a:pt x="1568110" y="196687"/>
                    <a:pt x="1559488" y="209620"/>
                    <a:pt x="1559488" y="229020"/>
                  </a:cubicBezTo>
                  <a:cubicBezTo>
                    <a:pt x="1559488" y="291528"/>
                    <a:pt x="1656485" y="291528"/>
                    <a:pt x="1656485" y="229020"/>
                  </a:cubicBezTo>
                  <a:cubicBezTo>
                    <a:pt x="1656485" y="189143"/>
                    <a:pt x="1616608" y="174055"/>
                    <a:pt x="1587509" y="185910"/>
                  </a:cubicBezTo>
                  <a:lnTo>
                    <a:pt x="1450636" y="47960"/>
                  </a:lnTo>
                  <a:lnTo>
                    <a:pt x="1449559" y="46882"/>
                  </a:lnTo>
                  <a:lnTo>
                    <a:pt x="96996" y="46882"/>
                  </a:lnTo>
                  <a:cubicBezTo>
                    <a:pt x="96996" y="46882"/>
                    <a:pt x="96996" y="46882"/>
                    <a:pt x="96996" y="46882"/>
                  </a:cubicBezTo>
                  <a:cubicBezTo>
                    <a:pt x="96996" y="-15627"/>
                    <a:pt x="0" y="-15627"/>
                    <a:pt x="0" y="46882"/>
                  </a:cubicBezTo>
                  <a:cubicBezTo>
                    <a:pt x="0" y="106157"/>
                    <a:pt x="87297" y="108313"/>
                    <a:pt x="95919" y="54426"/>
                  </a:cubicBezTo>
                  <a:close/>
                </a:path>
              </a:pathLst>
            </a:custGeom>
            <a:solidFill>
              <a:srgbClr val="0089E5"/>
            </a:solidFill>
            <a:ln w="1076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2F5AC1DC-A645-4B9F-881A-C09B92814541}"/>
                </a:ext>
              </a:extLst>
            </p:cNvPr>
            <p:cNvSpPr/>
            <p:nvPr/>
          </p:nvSpPr>
          <p:spPr>
            <a:xfrm>
              <a:off x="6982029" y="5306247"/>
              <a:ext cx="1519612" cy="355654"/>
            </a:xfrm>
            <a:custGeom>
              <a:avLst/>
              <a:gdLst>
                <a:gd name="connsiteX0" fmla="*/ 93774 w 1519611"/>
                <a:gd name="connsiteY0" fmla="*/ 63048 h 355653"/>
                <a:gd name="connsiteX1" fmla="*/ 1207078 w 1519611"/>
                <a:gd name="connsiteY1" fmla="*/ 63048 h 355653"/>
                <a:gd name="connsiteX2" fmla="*/ 1434481 w 1519611"/>
                <a:gd name="connsiteY2" fmla="*/ 290451 h 355653"/>
                <a:gd name="connsiteX3" fmla="*/ 1428015 w 1519611"/>
                <a:gd name="connsiteY3" fmla="*/ 314161 h 355653"/>
                <a:gd name="connsiteX4" fmla="*/ 1525011 w 1519611"/>
                <a:gd name="connsiteY4" fmla="*/ 314161 h 355653"/>
                <a:gd name="connsiteX5" fmla="*/ 1438792 w 1519611"/>
                <a:gd name="connsiteY5" fmla="*/ 283984 h 355653"/>
                <a:gd name="connsiteX6" fmla="*/ 1211389 w 1519611"/>
                <a:gd name="connsiteY6" fmla="*/ 56581 h 355653"/>
                <a:gd name="connsiteX7" fmla="*/ 1210312 w 1519611"/>
                <a:gd name="connsiteY7" fmla="*/ 55504 h 355653"/>
                <a:gd name="connsiteX8" fmla="*/ 95930 w 1519611"/>
                <a:gd name="connsiteY8" fmla="*/ 55504 h 355653"/>
                <a:gd name="connsiteX9" fmla="*/ 97007 w 1519611"/>
                <a:gd name="connsiteY9" fmla="*/ 46882 h 355653"/>
                <a:gd name="connsiteX10" fmla="*/ 11 w 1519611"/>
                <a:gd name="connsiteY10" fmla="*/ 46882 h 355653"/>
                <a:gd name="connsiteX11" fmla="*/ 93774 w 1519611"/>
                <a:gd name="connsiteY11" fmla="*/ 63048 h 355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19611" h="355653">
                  <a:moveTo>
                    <a:pt x="93774" y="63048"/>
                  </a:moveTo>
                  <a:lnTo>
                    <a:pt x="1207078" y="63048"/>
                  </a:lnTo>
                  <a:lnTo>
                    <a:pt x="1434481" y="290451"/>
                  </a:lnTo>
                  <a:cubicBezTo>
                    <a:pt x="1431248" y="296917"/>
                    <a:pt x="1428015" y="304461"/>
                    <a:pt x="1428015" y="314161"/>
                  </a:cubicBezTo>
                  <a:cubicBezTo>
                    <a:pt x="1428015" y="376670"/>
                    <a:pt x="1525011" y="376670"/>
                    <a:pt x="1525011" y="314161"/>
                  </a:cubicBezTo>
                  <a:cubicBezTo>
                    <a:pt x="1525011" y="264585"/>
                    <a:pt x="1463580" y="253808"/>
                    <a:pt x="1438792" y="283984"/>
                  </a:cubicBezTo>
                  <a:lnTo>
                    <a:pt x="1211389" y="56581"/>
                  </a:lnTo>
                  <a:lnTo>
                    <a:pt x="1210312" y="55504"/>
                  </a:lnTo>
                  <a:lnTo>
                    <a:pt x="95930" y="55504"/>
                  </a:lnTo>
                  <a:cubicBezTo>
                    <a:pt x="95930" y="52270"/>
                    <a:pt x="97007" y="50115"/>
                    <a:pt x="97007" y="46882"/>
                  </a:cubicBezTo>
                  <a:cubicBezTo>
                    <a:pt x="97007" y="-15627"/>
                    <a:pt x="11" y="-15627"/>
                    <a:pt x="11" y="46882"/>
                  </a:cubicBezTo>
                  <a:cubicBezTo>
                    <a:pt x="-1067" y="101846"/>
                    <a:pt x="77608" y="107235"/>
                    <a:pt x="93774" y="63048"/>
                  </a:cubicBezTo>
                  <a:close/>
                </a:path>
              </a:pathLst>
            </a:custGeom>
            <a:solidFill>
              <a:srgbClr val="0089E5"/>
            </a:solidFill>
            <a:ln w="1076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pic>
        <p:nvPicPr>
          <p:cNvPr id="74" name="Graphic 73">
            <a:extLst>
              <a:ext uri="{FF2B5EF4-FFF2-40B4-BE49-F238E27FC236}">
                <a16:creationId xmlns:a16="http://schemas.microsoft.com/office/drawing/2014/main" id="{4F7A8309-6A87-4A6B-A017-32DD4ED8C51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76533" y="661003"/>
            <a:ext cx="5864400" cy="5535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8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gray - EMF">
            <a:extLst>
              <a:ext uri="{FF2B5EF4-FFF2-40B4-BE49-F238E27FC236}">
                <a16:creationId xmlns:a16="http://schemas.microsoft.com/office/drawing/2014/main" id="{D3453B0B-33DE-4ED0-A610-D76D0E610F6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600986" y="585788"/>
            <a:ext cx="1332868" cy="29260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1708864"/>
            <a:ext cx="6197600" cy="110799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36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</a:t>
            </a:r>
            <a:br>
              <a:rPr lang="en-US"/>
            </a:br>
            <a:r>
              <a:rPr lang="en-US"/>
              <a:t>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245484"/>
            <a:ext cx="61976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sp>
        <p:nvSpPr>
          <p:cNvPr id="445" name="Freeform: Shape 444">
            <a:extLst>
              <a:ext uri="{FF2B5EF4-FFF2-40B4-BE49-F238E27FC236}">
                <a16:creationId xmlns:a16="http://schemas.microsoft.com/office/drawing/2014/main" id="{6317DD7D-8E7A-4E9D-AFBF-262911FBF790}"/>
              </a:ext>
            </a:extLst>
          </p:cNvPr>
          <p:cNvSpPr/>
          <p:nvPr userDrawn="1"/>
        </p:nvSpPr>
        <p:spPr bwMode="auto">
          <a:xfrm>
            <a:off x="6574420" y="3808071"/>
            <a:ext cx="4340507" cy="2222339"/>
          </a:xfrm>
          <a:custGeom>
            <a:avLst/>
            <a:gdLst>
              <a:gd name="connsiteX0" fmla="*/ 4340507 w 4340507"/>
              <a:gd name="connsiteY0" fmla="*/ 0 h 2222339"/>
              <a:gd name="connsiteX1" fmla="*/ 4340507 w 4340507"/>
              <a:gd name="connsiteY1" fmla="*/ 2222339 h 2222339"/>
              <a:gd name="connsiteX2" fmla="*/ 0 w 4340507"/>
              <a:gd name="connsiteY2" fmla="*/ 2222339 h 2222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40507" h="2222339">
                <a:moveTo>
                  <a:pt x="4340507" y="0"/>
                </a:moveTo>
                <a:lnTo>
                  <a:pt x="4340507" y="2222339"/>
                </a:lnTo>
                <a:lnTo>
                  <a:pt x="0" y="2222339"/>
                </a:lnTo>
              </a:path>
            </a:pathLst>
          </a:custGeom>
          <a:noFill/>
          <a:ln w="9525" cap="flat" cmpd="sng" algn="ctr">
            <a:solidFill>
              <a:srgbClr val="0089E5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46" name="Freeform: Shape 445">
            <a:extLst>
              <a:ext uri="{FF2B5EF4-FFF2-40B4-BE49-F238E27FC236}">
                <a16:creationId xmlns:a16="http://schemas.microsoft.com/office/drawing/2014/main" id="{43E06ED9-CD79-4EFF-938E-0B5FBDB120FE}"/>
              </a:ext>
            </a:extLst>
          </p:cNvPr>
          <p:cNvSpPr/>
          <p:nvPr userDrawn="1"/>
        </p:nvSpPr>
        <p:spPr>
          <a:xfrm>
            <a:off x="4340352" y="4590462"/>
            <a:ext cx="4127414" cy="271388"/>
          </a:xfrm>
          <a:custGeom>
            <a:avLst/>
            <a:gdLst>
              <a:gd name="connsiteX0" fmla="*/ 5333730 w 5324029"/>
              <a:gd name="connsiteY0" fmla="*/ 0 h 344876"/>
              <a:gd name="connsiteX1" fmla="*/ 4868146 w 5324029"/>
              <a:gd name="connsiteY1" fmla="*/ 0 h 344876"/>
              <a:gd name="connsiteX2" fmla="*/ 4679542 w 5324029"/>
              <a:gd name="connsiteY2" fmla="*/ 188605 h 344876"/>
              <a:gd name="connsiteX3" fmla="*/ 2918517 w 5324029"/>
              <a:gd name="connsiteY3" fmla="*/ 188605 h 344876"/>
              <a:gd name="connsiteX4" fmla="*/ 2765478 w 5324029"/>
              <a:gd name="connsiteY4" fmla="*/ 341643 h 344876"/>
              <a:gd name="connsiteX5" fmla="*/ 1194135 w 5324029"/>
              <a:gd name="connsiteY5" fmla="*/ 341643 h 344876"/>
              <a:gd name="connsiteX6" fmla="*/ 997986 w 5324029"/>
              <a:gd name="connsiteY6" fmla="*/ 145495 h 344876"/>
              <a:gd name="connsiteX7" fmla="*/ 96996 w 5324029"/>
              <a:gd name="connsiteY7" fmla="*/ 145495 h 344876"/>
              <a:gd name="connsiteX8" fmla="*/ 96996 w 5324029"/>
              <a:gd name="connsiteY8" fmla="*/ 144417 h 344876"/>
              <a:gd name="connsiteX9" fmla="*/ 0 w 5324029"/>
              <a:gd name="connsiteY9" fmla="*/ 144417 h 344876"/>
              <a:gd name="connsiteX10" fmla="*/ 95919 w 5324029"/>
              <a:gd name="connsiteY10" fmla="*/ 156272 h 344876"/>
              <a:gd name="connsiteX11" fmla="*/ 993675 w 5324029"/>
              <a:gd name="connsiteY11" fmla="*/ 156272 h 344876"/>
              <a:gd name="connsiteX12" fmla="*/ 1189824 w 5324029"/>
              <a:gd name="connsiteY12" fmla="*/ 352420 h 344876"/>
              <a:gd name="connsiteX13" fmla="*/ 2769789 w 5324029"/>
              <a:gd name="connsiteY13" fmla="*/ 352420 h 344876"/>
              <a:gd name="connsiteX14" fmla="*/ 2922828 w 5324029"/>
              <a:gd name="connsiteY14" fmla="*/ 199382 h 344876"/>
              <a:gd name="connsiteX15" fmla="*/ 4683853 w 5324029"/>
              <a:gd name="connsiteY15" fmla="*/ 199382 h 344876"/>
              <a:gd name="connsiteX16" fmla="*/ 4872457 w 5324029"/>
              <a:gd name="connsiteY16" fmla="*/ 10777 h 344876"/>
              <a:gd name="connsiteX17" fmla="*/ 5333730 w 5324029"/>
              <a:gd name="connsiteY17" fmla="*/ 10777 h 344876"/>
              <a:gd name="connsiteX18" fmla="*/ 5333730 w 5324029"/>
              <a:gd name="connsiteY18" fmla="*/ 0 h 344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324029" h="344876">
                <a:moveTo>
                  <a:pt x="5333730" y="0"/>
                </a:moveTo>
                <a:lnTo>
                  <a:pt x="4868146" y="0"/>
                </a:lnTo>
                <a:lnTo>
                  <a:pt x="4679542" y="188605"/>
                </a:lnTo>
                <a:lnTo>
                  <a:pt x="2918517" y="188605"/>
                </a:lnTo>
                <a:lnTo>
                  <a:pt x="2765478" y="341643"/>
                </a:lnTo>
                <a:lnTo>
                  <a:pt x="1194135" y="341643"/>
                </a:lnTo>
                <a:lnTo>
                  <a:pt x="997986" y="145495"/>
                </a:lnTo>
                <a:lnTo>
                  <a:pt x="96996" y="145495"/>
                </a:lnTo>
                <a:cubicBezTo>
                  <a:pt x="96996" y="145495"/>
                  <a:pt x="96996" y="145495"/>
                  <a:pt x="96996" y="144417"/>
                </a:cubicBezTo>
                <a:cubicBezTo>
                  <a:pt x="96996" y="81908"/>
                  <a:pt x="0" y="81908"/>
                  <a:pt x="0" y="144417"/>
                </a:cubicBezTo>
                <a:cubicBezTo>
                  <a:pt x="0" y="202615"/>
                  <a:pt x="85141" y="206926"/>
                  <a:pt x="95919" y="156272"/>
                </a:cubicBezTo>
                <a:lnTo>
                  <a:pt x="993675" y="156272"/>
                </a:lnTo>
                <a:lnTo>
                  <a:pt x="1189824" y="352420"/>
                </a:lnTo>
                <a:lnTo>
                  <a:pt x="2769789" y="352420"/>
                </a:lnTo>
                <a:lnTo>
                  <a:pt x="2922828" y="199382"/>
                </a:lnTo>
                <a:lnTo>
                  <a:pt x="4683853" y="199382"/>
                </a:lnTo>
                <a:lnTo>
                  <a:pt x="4872457" y="10777"/>
                </a:lnTo>
                <a:lnTo>
                  <a:pt x="5333730" y="10777"/>
                </a:lnTo>
                <a:lnTo>
                  <a:pt x="5333730" y="0"/>
                </a:lnTo>
                <a:close/>
              </a:path>
            </a:pathLst>
          </a:custGeom>
          <a:solidFill>
            <a:srgbClr val="0089E5"/>
          </a:solidFill>
          <a:ln w="10767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47" name="Freeform: Shape 446">
            <a:extLst>
              <a:ext uri="{FF2B5EF4-FFF2-40B4-BE49-F238E27FC236}">
                <a16:creationId xmlns:a16="http://schemas.microsoft.com/office/drawing/2014/main" id="{0881C5D6-645F-43E3-A08C-9711ECCEF16E}"/>
              </a:ext>
            </a:extLst>
          </p:cNvPr>
          <p:cNvSpPr/>
          <p:nvPr userDrawn="1"/>
        </p:nvSpPr>
        <p:spPr bwMode="auto">
          <a:xfrm>
            <a:off x="7071360" y="1056641"/>
            <a:ext cx="4277360" cy="3850640"/>
          </a:xfrm>
          <a:custGeom>
            <a:avLst/>
            <a:gdLst>
              <a:gd name="connsiteX0" fmla="*/ 4277360 w 4277360"/>
              <a:gd name="connsiteY0" fmla="*/ 0 h 4043680"/>
              <a:gd name="connsiteX1" fmla="*/ 4277360 w 4277360"/>
              <a:gd name="connsiteY1" fmla="*/ 497840 h 4043680"/>
              <a:gd name="connsiteX2" fmla="*/ 2529840 w 4277360"/>
              <a:gd name="connsiteY2" fmla="*/ 2357120 h 4043680"/>
              <a:gd name="connsiteX3" fmla="*/ 1717040 w 4277360"/>
              <a:gd name="connsiteY3" fmla="*/ 2357120 h 4043680"/>
              <a:gd name="connsiteX4" fmla="*/ 0 w 4277360"/>
              <a:gd name="connsiteY4" fmla="*/ 2357120 h 4043680"/>
              <a:gd name="connsiteX5" fmla="*/ 0 w 4277360"/>
              <a:gd name="connsiteY5" fmla="*/ 4043680 h 4043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77360" h="4043680">
                <a:moveTo>
                  <a:pt x="4277360" y="0"/>
                </a:moveTo>
                <a:lnTo>
                  <a:pt x="4277360" y="497840"/>
                </a:lnTo>
                <a:lnTo>
                  <a:pt x="2529840" y="2357120"/>
                </a:lnTo>
                <a:lnTo>
                  <a:pt x="1717040" y="2357120"/>
                </a:lnTo>
                <a:lnTo>
                  <a:pt x="0" y="2357120"/>
                </a:lnTo>
                <a:lnTo>
                  <a:pt x="0" y="4043680"/>
                </a:lnTo>
              </a:path>
            </a:pathLst>
          </a:custGeom>
          <a:noFill/>
          <a:ln w="9525" cap="flat" cmpd="sng" algn="ctr">
            <a:solidFill>
              <a:srgbClr val="0089E5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48" name="Freeform: Shape 447">
            <a:extLst>
              <a:ext uri="{FF2B5EF4-FFF2-40B4-BE49-F238E27FC236}">
                <a16:creationId xmlns:a16="http://schemas.microsoft.com/office/drawing/2014/main" id="{48FCB8CF-A29B-430A-8AE2-F9F4B70BB1B6}"/>
              </a:ext>
            </a:extLst>
          </p:cNvPr>
          <p:cNvSpPr/>
          <p:nvPr userDrawn="1"/>
        </p:nvSpPr>
        <p:spPr bwMode="auto">
          <a:xfrm>
            <a:off x="5455920" y="0"/>
            <a:ext cx="6263640" cy="4701540"/>
          </a:xfrm>
          <a:custGeom>
            <a:avLst/>
            <a:gdLst>
              <a:gd name="connsiteX0" fmla="*/ 6263640 w 6263640"/>
              <a:gd name="connsiteY0" fmla="*/ 0 h 5074920"/>
              <a:gd name="connsiteX1" fmla="*/ 6263640 w 6263640"/>
              <a:gd name="connsiteY1" fmla="*/ 4480560 h 5074920"/>
              <a:gd name="connsiteX2" fmla="*/ 0 w 6263640"/>
              <a:gd name="connsiteY2" fmla="*/ 4480560 h 5074920"/>
              <a:gd name="connsiteX3" fmla="*/ 0 w 6263640"/>
              <a:gd name="connsiteY3" fmla="*/ 5074920 h 5074920"/>
              <a:gd name="connsiteX0" fmla="*/ 6263640 w 6263640"/>
              <a:gd name="connsiteY0" fmla="*/ 0 h 4744281"/>
              <a:gd name="connsiteX1" fmla="*/ 6263640 w 6263640"/>
              <a:gd name="connsiteY1" fmla="*/ 4480560 h 4744281"/>
              <a:gd name="connsiteX2" fmla="*/ 0 w 6263640"/>
              <a:gd name="connsiteY2" fmla="*/ 4480560 h 4744281"/>
              <a:gd name="connsiteX3" fmla="*/ 0 w 6263640"/>
              <a:gd name="connsiteY3" fmla="*/ 4744281 h 4744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63640" h="4744281">
                <a:moveTo>
                  <a:pt x="6263640" y="0"/>
                </a:moveTo>
                <a:lnTo>
                  <a:pt x="6263640" y="4480560"/>
                </a:lnTo>
                <a:lnTo>
                  <a:pt x="0" y="4480560"/>
                </a:lnTo>
                <a:lnTo>
                  <a:pt x="0" y="4744281"/>
                </a:lnTo>
              </a:path>
            </a:pathLst>
          </a:custGeom>
          <a:noFill/>
          <a:ln w="9525" cap="flat" cmpd="sng" algn="ctr">
            <a:solidFill>
              <a:srgbClr val="0089E5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49" name="Freeform 9">
            <a:extLst>
              <a:ext uri="{FF2B5EF4-FFF2-40B4-BE49-F238E27FC236}">
                <a16:creationId xmlns:a16="http://schemas.microsoft.com/office/drawing/2014/main" id="{3E5BF968-919A-4944-8828-4A30734819CE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7255006" y="6284981"/>
            <a:ext cx="891064" cy="896448"/>
          </a:xfrm>
          <a:custGeom>
            <a:avLst/>
            <a:gdLst>
              <a:gd name="T0" fmla="*/ 118 w 122"/>
              <a:gd name="T1" fmla="*/ 74 h 122"/>
              <a:gd name="T2" fmla="*/ 102 w 122"/>
              <a:gd name="T3" fmla="*/ 64 h 122"/>
              <a:gd name="T4" fmla="*/ 102 w 122"/>
              <a:gd name="T5" fmla="*/ 64 h 122"/>
              <a:gd name="T6" fmla="*/ 101 w 122"/>
              <a:gd name="T7" fmla="*/ 54 h 122"/>
              <a:gd name="T8" fmla="*/ 101 w 122"/>
              <a:gd name="T9" fmla="*/ 53 h 122"/>
              <a:gd name="T10" fmla="*/ 116 w 122"/>
              <a:gd name="T11" fmla="*/ 41 h 122"/>
              <a:gd name="T12" fmla="*/ 118 w 122"/>
              <a:gd name="T13" fmla="*/ 34 h 122"/>
              <a:gd name="T14" fmla="*/ 111 w 122"/>
              <a:gd name="T15" fmla="*/ 30 h 122"/>
              <a:gd name="T16" fmla="*/ 92 w 122"/>
              <a:gd name="T17" fmla="*/ 34 h 122"/>
              <a:gd name="T18" fmla="*/ 92 w 122"/>
              <a:gd name="T19" fmla="*/ 35 h 122"/>
              <a:gd name="T20" fmla="*/ 84 w 122"/>
              <a:gd name="T21" fmla="*/ 28 h 122"/>
              <a:gd name="T22" fmla="*/ 84 w 122"/>
              <a:gd name="T23" fmla="*/ 27 h 122"/>
              <a:gd name="T24" fmla="*/ 86 w 122"/>
              <a:gd name="T25" fmla="*/ 8 h 122"/>
              <a:gd name="T26" fmla="*/ 82 w 122"/>
              <a:gd name="T27" fmla="*/ 1 h 122"/>
              <a:gd name="T28" fmla="*/ 74 w 122"/>
              <a:gd name="T29" fmla="*/ 4 h 122"/>
              <a:gd name="T30" fmla="*/ 64 w 122"/>
              <a:gd name="T31" fmla="*/ 20 h 122"/>
              <a:gd name="T32" fmla="*/ 64 w 122"/>
              <a:gd name="T33" fmla="*/ 21 h 122"/>
              <a:gd name="T34" fmla="*/ 53 w 122"/>
              <a:gd name="T35" fmla="*/ 21 h 122"/>
              <a:gd name="T36" fmla="*/ 53 w 122"/>
              <a:gd name="T37" fmla="*/ 21 h 122"/>
              <a:gd name="T38" fmla="*/ 41 w 122"/>
              <a:gd name="T39" fmla="*/ 6 h 122"/>
              <a:gd name="T40" fmla="*/ 33 w 122"/>
              <a:gd name="T41" fmla="*/ 4 h 122"/>
              <a:gd name="T42" fmla="*/ 30 w 122"/>
              <a:gd name="T43" fmla="*/ 12 h 122"/>
              <a:gd name="T44" fmla="*/ 34 w 122"/>
              <a:gd name="T45" fmla="*/ 30 h 122"/>
              <a:gd name="T46" fmla="*/ 34 w 122"/>
              <a:gd name="T47" fmla="*/ 30 h 122"/>
              <a:gd name="T48" fmla="*/ 27 w 122"/>
              <a:gd name="T49" fmla="*/ 38 h 122"/>
              <a:gd name="T50" fmla="*/ 27 w 122"/>
              <a:gd name="T51" fmla="*/ 38 h 122"/>
              <a:gd name="T52" fmla="*/ 8 w 122"/>
              <a:gd name="T53" fmla="*/ 36 h 122"/>
              <a:gd name="T54" fmla="*/ 1 w 122"/>
              <a:gd name="T55" fmla="*/ 40 h 122"/>
              <a:gd name="T56" fmla="*/ 4 w 122"/>
              <a:gd name="T57" fmla="*/ 48 h 122"/>
              <a:gd name="T58" fmla="*/ 20 w 122"/>
              <a:gd name="T59" fmla="*/ 58 h 122"/>
              <a:gd name="T60" fmla="*/ 21 w 122"/>
              <a:gd name="T61" fmla="*/ 69 h 122"/>
              <a:gd name="T62" fmla="*/ 6 w 122"/>
              <a:gd name="T63" fmla="*/ 81 h 122"/>
              <a:gd name="T64" fmla="*/ 4 w 122"/>
              <a:gd name="T65" fmla="*/ 89 h 122"/>
              <a:gd name="T66" fmla="*/ 11 w 122"/>
              <a:gd name="T67" fmla="*/ 92 h 122"/>
              <a:gd name="T68" fmla="*/ 30 w 122"/>
              <a:gd name="T69" fmla="*/ 88 h 122"/>
              <a:gd name="T70" fmla="*/ 38 w 122"/>
              <a:gd name="T71" fmla="*/ 96 h 122"/>
              <a:gd name="T72" fmla="*/ 36 w 122"/>
              <a:gd name="T73" fmla="*/ 114 h 122"/>
              <a:gd name="T74" fmla="*/ 40 w 122"/>
              <a:gd name="T75" fmla="*/ 121 h 122"/>
              <a:gd name="T76" fmla="*/ 48 w 122"/>
              <a:gd name="T77" fmla="*/ 118 h 122"/>
              <a:gd name="T78" fmla="*/ 58 w 122"/>
              <a:gd name="T79" fmla="*/ 102 h 122"/>
              <a:gd name="T80" fmla="*/ 69 w 122"/>
              <a:gd name="T81" fmla="*/ 102 h 122"/>
              <a:gd name="T82" fmla="*/ 81 w 122"/>
              <a:gd name="T83" fmla="*/ 116 h 122"/>
              <a:gd name="T84" fmla="*/ 89 w 122"/>
              <a:gd name="T85" fmla="*/ 118 h 122"/>
              <a:gd name="T86" fmla="*/ 92 w 122"/>
              <a:gd name="T87" fmla="*/ 111 h 122"/>
              <a:gd name="T88" fmla="*/ 88 w 122"/>
              <a:gd name="T89" fmla="*/ 92 h 122"/>
              <a:gd name="T90" fmla="*/ 95 w 122"/>
              <a:gd name="T91" fmla="*/ 84 h 122"/>
              <a:gd name="T92" fmla="*/ 114 w 122"/>
              <a:gd name="T93" fmla="*/ 86 h 122"/>
              <a:gd name="T94" fmla="*/ 121 w 122"/>
              <a:gd name="T95" fmla="*/ 82 h 122"/>
              <a:gd name="T96" fmla="*/ 118 w 122"/>
              <a:gd name="T97" fmla="*/ 74 h 122"/>
              <a:gd name="T98" fmla="*/ 52 w 122"/>
              <a:gd name="T99" fmla="*/ 86 h 122"/>
              <a:gd name="T100" fmla="*/ 36 w 122"/>
              <a:gd name="T101" fmla="*/ 53 h 122"/>
              <a:gd name="T102" fmla="*/ 69 w 122"/>
              <a:gd name="T103" fmla="*/ 37 h 122"/>
              <a:gd name="T104" fmla="*/ 86 w 122"/>
              <a:gd name="T105" fmla="*/ 70 h 122"/>
              <a:gd name="T106" fmla="*/ 52 w 122"/>
              <a:gd name="T107" fmla="*/ 86 h 1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22" h="122">
                <a:moveTo>
                  <a:pt x="118" y="74"/>
                </a:moveTo>
                <a:cubicBezTo>
                  <a:pt x="102" y="64"/>
                  <a:pt x="102" y="64"/>
                  <a:pt x="102" y="64"/>
                </a:cubicBezTo>
                <a:cubicBezTo>
                  <a:pt x="102" y="64"/>
                  <a:pt x="102" y="64"/>
                  <a:pt x="102" y="64"/>
                </a:cubicBezTo>
                <a:cubicBezTo>
                  <a:pt x="102" y="61"/>
                  <a:pt x="102" y="57"/>
                  <a:pt x="101" y="54"/>
                </a:cubicBezTo>
                <a:cubicBezTo>
                  <a:pt x="101" y="53"/>
                  <a:pt x="101" y="53"/>
                  <a:pt x="101" y="53"/>
                </a:cubicBezTo>
                <a:cubicBezTo>
                  <a:pt x="116" y="41"/>
                  <a:pt x="116" y="41"/>
                  <a:pt x="116" y="41"/>
                </a:cubicBezTo>
                <a:cubicBezTo>
                  <a:pt x="118" y="40"/>
                  <a:pt x="119" y="36"/>
                  <a:pt x="118" y="34"/>
                </a:cubicBezTo>
                <a:cubicBezTo>
                  <a:pt x="117" y="31"/>
                  <a:pt x="113" y="29"/>
                  <a:pt x="111" y="30"/>
                </a:cubicBezTo>
                <a:cubicBezTo>
                  <a:pt x="92" y="34"/>
                  <a:pt x="92" y="34"/>
                  <a:pt x="92" y="34"/>
                </a:cubicBezTo>
                <a:cubicBezTo>
                  <a:pt x="92" y="34"/>
                  <a:pt x="92" y="35"/>
                  <a:pt x="92" y="35"/>
                </a:cubicBezTo>
                <a:cubicBezTo>
                  <a:pt x="89" y="32"/>
                  <a:pt x="87" y="30"/>
                  <a:pt x="84" y="28"/>
                </a:cubicBezTo>
                <a:cubicBezTo>
                  <a:pt x="84" y="28"/>
                  <a:pt x="84" y="27"/>
                  <a:pt x="84" y="27"/>
                </a:cubicBezTo>
                <a:cubicBezTo>
                  <a:pt x="86" y="8"/>
                  <a:pt x="86" y="8"/>
                  <a:pt x="86" y="8"/>
                </a:cubicBezTo>
                <a:cubicBezTo>
                  <a:pt x="86" y="5"/>
                  <a:pt x="84" y="2"/>
                  <a:pt x="82" y="1"/>
                </a:cubicBezTo>
                <a:cubicBezTo>
                  <a:pt x="79" y="0"/>
                  <a:pt x="76" y="2"/>
                  <a:pt x="74" y="4"/>
                </a:cubicBezTo>
                <a:cubicBezTo>
                  <a:pt x="64" y="20"/>
                  <a:pt x="64" y="20"/>
                  <a:pt x="64" y="20"/>
                </a:cubicBezTo>
                <a:cubicBezTo>
                  <a:pt x="64" y="21"/>
                  <a:pt x="64" y="21"/>
                  <a:pt x="64" y="21"/>
                </a:cubicBezTo>
                <a:cubicBezTo>
                  <a:pt x="60" y="21"/>
                  <a:pt x="57" y="21"/>
                  <a:pt x="53" y="21"/>
                </a:cubicBezTo>
                <a:cubicBezTo>
                  <a:pt x="53" y="21"/>
                  <a:pt x="53" y="21"/>
                  <a:pt x="53" y="21"/>
                </a:cubicBezTo>
                <a:cubicBezTo>
                  <a:pt x="41" y="6"/>
                  <a:pt x="41" y="6"/>
                  <a:pt x="41" y="6"/>
                </a:cubicBezTo>
                <a:cubicBezTo>
                  <a:pt x="40" y="4"/>
                  <a:pt x="36" y="3"/>
                  <a:pt x="33" y="4"/>
                </a:cubicBezTo>
                <a:cubicBezTo>
                  <a:pt x="31" y="6"/>
                  <a:pt x="29" y="9"/>
                  <a:pt x="30" y="12"/>
                </a:cubicBezTo>
                <a:cubicBezTo>
                  <a:pt x="34" y="30"/>
                  <a:pt x="34" y="30"/>
                  <a:pt x="34" y="30"/>
                </a:cubicBezTo>
                <a:cubicBezTo>
                  <a:pt x="34" y="30"/>
                  <a:pt x="34" y="30"/>
                  <a:pt x="34" y="30"/>
                </a:cubicBezTo>
                <a:cubicBezTo>
                  <a:pt x="32" y="33"/>
                  <a:pt x="29" y="35"/>
                  <a:pt x="27" y="38"/>
                </a:cubicBezTo>
                <a:cubicBezTo>
                  <a:pt x="27" y="38"/>
                  <a:pt x="27" y="38"/>
                  <a:pt x="27" y="38"/>
                </a:cubicBezTo>
                <a:cubicBezTo>
                  <a:pt x="8" y="36"/>
                  <a:pt x="8" y="36"/>
                  <a:pt x="8" y="36"/>
                </a:cubicBezTo>
                <a:cubicBezTo>
                  <a:pt x="5" y="36"/>
                  <a:pt x="2" y="38"/>
                  <a:pt x="1" y="40"/>
                </a:cubicBezTo>
                <a:cubicBezTo>
                  <a:pt x="0" y="43"/>
                  <a:pt x="2" y="47"/>
                  <a:pt x="4" y="48"/>
                </a:cubicBezTo>
                <a:cubicBezTo>
                  <a:pt x="20" y="58"/>
                  <a:pt x="20" y="58"/>
                  <a:pt x="20" y="58"/>
                </a:cubicBezTo>
                <a:cubicBezTo>
                  <a:pt x="20" y="62"/>
                  <a:pt x="20" y="66"/>
                  <a:pt x="21" y="69"/>
                </a:cubicBezTo>
                <a:cubicBezTo>
                  <a:pt x="6" y="81"/>
                  <a:pt x="6" y="81"/>
                  <a:pt x="6" y="81"/>
                </a:cubicBezTo>
                <a:cubicBezTo>
                  <a:pt x="4" y="83"/>
                  <a:pt x="3" y="86"/>
                  <a:pt x="4" y="89"/>
                </a:cubicBezTo>
                <a:cubicBezTo>
                  <a:pt x="5" y="91"/>
                  <a:pt x="9" y="93"/>
                  <a:pt x="11" y="92"/>
                </a:cubicBezTo>
                <a:cubicBezTo>
                  <a:pt x="30" y="88"/>
                  <a:pt x="30" y="88"/>
                  <a:pt x="30" y="88"/>
                </a:cubicBezTo>
                <a:cubicBezTo>
                  <a:pt x="32" y="91"/>
                  <a:pt x="35" y="93"/>
                  <a:pt x="38" y="96"/>
                </a:cubicBezTo>
                <a:cubicBezTo>
                  <a:pt x="36" y="114"/>
                  <a:pt x="36" y="114"/>
                  <a:pt x="36" y="114"/>
                </a:cubicBezTo>
                <a:cubicBezTo>
                  <a:pt x="36" y="117"/>
                  <a:pt x="38" y="120"/>
                  <a:pt x="40" y="121"/>
                </a:cubicBezTo>
                <a:cubicBezTo>
                  <a:pt x="43" y="122"/>
                  <a:pt x="46" y="121"/>
                  <a:pt x="48" y="118"/>
                </a:cubicBezTo>
                <a:cubicBezTo>
                  <a:pt x="58" y="102"/>
                  <a:pt x="58" y="102"/>
                  <a:pt x="58" y="102"/>
                </a:cubicBezTo>
                <a:cubicBezTo>
                  <a:pt x="62" y="103"/>
                  <a:pt x="65" y="102"/>
                  <a:pt x="69" y="102"/>
                </a:cubicBezTo>
                <a:cubicBezTo>
                  <a:pt x="81" y="116"/>
                  <a:pt x="81" y="116"/>
                  <a:pt x="81" y="116"/>
                </a:cubicBezTo>
                <a:cubicBezTo>
                  <a:pt x="83" y="118"/>
                  <a:pt x="86" y="119"/>
                  <a:pt x="89" y="118"/>
                </a:cubicBezTo>
                <a:cubicBezTo>
                  <a:pt x="91" y="117"/>
                  <a:pt x="93" y="113"/>
                  <a:pt x="92" y="111"/>
                </a:cubicBezTo>
                <a:cubicBezTo>
                  <a:pt x="88" y="92"/>
                  <a:pt x="88" y="92"/>
                  <a:pt x="88" y="92"/>
                </a:cubicBezTo>
                <a:cubicBezTo>
                  <a:pt x="91" y="90"/>
                  <a:pt x="93" y="87"/>
                  <a:pt x="95" y="84"/>
                </a:cubicBezTo>
                <a:cubicBezTo>
                  <a:pt x="114" y="86"/>
                  <a:pt x="114" y="86"/>
                  <a:pt x="114" y="86"/>
                </a:cubicBezTo>
                <a:cubicBezTo>
                  <a:pt x="117" y="86"/>
                  <a:pt x="120" y="85"/>
                  <a:pt x="121" y="82"/>
                </a:cubicBezTo>
                <a:cubicBezTo>
                  <a:pt x="122" y="79"/>
                  <a:pt x="120" y="76"/>
                  <a:pt x="118" y="74"/>
                </a:cubicBezTo>
                <a:close/>
                <a:moveTo>
                  <a:pt x="52" y="86"/>
                </a:moveTo>
                <a:cubicBezTo>
                  <a:pt x="39" y="82"/>
                  <a:pt x="31" y="67"/>
                  <a:pt x="36" y="53"/>
                </a:cubicBezTo>
                <a:cubicBezTo>
                  <a:pt x="41" y="39"/>
                  <a:pt x="56" y="32"/>
                  <a:pt x="69" y="37"/>
                </a:cubicBezTo>
                <a:cubicBezTo>
                  <a:pt x="83" y="41"/>
                  <a:pt x="90" y="56"/>
                  <a:pt x="86" y="70"/>
                </a:cubicBezTo>
                <a:cubicBezTo>
                  <a:pt x="81" y="84"/>
                  <a:pt x="66" y="91"/>
                  <a:pt x="52" y="86"/>
                </a:cubicBezTo>
                <a:close/>
              </a:path>
            </a:pathLst>
          </a:custGeom>
          <a:solidFill>
            <a:srgbClr val="1A86D8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450" name="Group 449">
            <a:extLst>
              <a:ext uri="{FF2B5EF4-FFF2-40B4-BE49-F238E27FC236}">
                <a16:creationId xmlns:a16="http://schemas.microsoft.com/office/drawing/2014/main" id="{B8758F74-A005-4B9B-ACF2-7A3C3B24CBDD}"/>
              </a:ext>
            </a:extLst>
          </p:cNvPr>
          <p:cNvGrpSpPr/>
          <p:nvPr userDrawn="1"/>
        </p:nvGrpSpPr>
        <p:grpSpPr>
          <a:xfrm>
            <a:off x="8016956" y="2986967"/>
            <a:ext cx="2468880" cy="2471870"/>
            <a:chOff x="8016956" y="2986967"/>
            <a:chExt cx="2468880" cy="2471870"/>
          </a:xfrm>
        </p:grpSpPr>
        <p:sp>
          <p:nvSpPr>
            <p:cNvPr id="451" name="Freeform 8">
              <a:extLst>
                <a:ext uri="{FF2B5EF4-FFF2-40B4-BE49-F238E27FC236}">
                  <a16:creationId xmlns:a16="http://schemas.microsoft.com/office/drawing/2014/main" id="{EFDF14E4-4AFB-4ACC-AEAC-15BDA4ABB17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016956" y="2986967"/>
              <a:ext cx="2468880" cy="2471870"/>
            </a:xfrm>
            <a:custGeom>
              <a:avLst/>
              <a:gdLst>
                <a:gd name="T0" fmla="*/ 238 w 265"/>
                <a:gd name="T1" fmla="*/ 106 h 265"/>
                <a:gd name="T2" fmla="*/ 253 w 265"/>
                <a:gd name="T3" fmla="*/ 77 h 265"/>
                <a:gd name="T4" fmla="*/ 219 w 265"/>
                <a:gd name="T5" fmla="*/ 67 h 265"/>
                <a:gd name="T6" fmla="*/ 221 w 265"/>
                <a:gd name="T7" fmla="*/ 34 h 265"/>
                <a:gd name="T8" fmla="*/ 188 w 265"/>
                <a:gd name="T9" fmla="*/ 39 h 265"/>
                <a:gd name="T10" fmla="*/ 177 w 265"/>
                <a:gd name="T11" fmla="*/ 8 h 265"/>
                <a:gd name="T12" fmla="*/ 147 w 265"/>
                <a:gd name="T13" fmla="*/ 25 h 265"/>
                <a:gd name="T14" fmla="*/ 126 w 265"/>
                <a:gd name="T15" fmla="*/ 0 h 265"/>
                <a:gd name="T16" fmla="*/ 105 w 265"/>
                <a:gd name="T17" fmla="*/ 27 h 265"/>
                <a:gd name="T18" fmla="*/ 76 w 265"/>
                <a:gd name="T19" fmla="*/ 13 h 265"/>
                <a:gd name="T20" fmla="*/ 66 w 265"/>
                <a:gd name="T21" fmla="*/ 46 h 265"/>
                <a:gd name="T22" fmla="*/ 34 w 265"/>
                <a:gd name="T23" fmla="*/ 44 h 265"/>
                <a:gd name="T24" fmla="*/ 38 w 265"/>
                <a:gd name="T25" fmla="*/ 77 h 265"/>
                <a:gd name="T26" fmla="*/ 8 w 265"/>
                <a:gd name="T27" fmla="*/ 88 h 265"/>
                <a:gd name="T28" fmla="*/ 24 w 265"/>
                <a:gd name="T29" fmla="*/ 118 h 265"/>
                <a:gd name="T30" fmla="*/ 0 w 265"/>
                <a:gd name="T31" fmla="*/ 140 h 265"/>
                <a:gd name="T32" fmla="*/ 27 w 265"/>
                <a:gd name="T33" fmla="*/ 160 h 265"/>
                <a:gd name="T34" fmla="*/ 12 w 265"/>
                <a:gd name="T35" fmla="*/ 189 h 265"/>
                <a:gd name="T36" fmla="*/ 46 w 265"/>
                <a:gd name="T37" fmla="*/ 199 h 265"/>
                <a:gd name="T38" fmla="*/ 43 w 265"/>
                <a:gd name="T39" fmla="*/ 231 h 265"/>
                <a:gd name="T40" fmla="*/ 77 w 265"/>
                <a:gd name="T41" fmla="*/ 227 h 265"/>
                <a:gd name="T42" fmla="*/ 87 w 265"/>
                <a:gd name="T43" fmla="*/ 258 h 265"/>
                <a:gd name="T44" fmla="*/ 118 w 265"/>
                <a:gd name="T45" fmla="*/ 241 h 265"/>
                <a:gd name="T46" fmla="*/ 139 w 265"/>
                <a:gd name="T47" fmla="*/ 265 h 265"/>
                <a:gd name="T48" fmla="*/ 160 w 265"/>
                <a:gd name="T49" fmla="*/ 239 h 265"/>
                <a:gd name="T50" fmla="*/ 189 w 265"/>
                <a:gd name="T51" fmla="*/ 253 h 265"/>
                <a:gd name="T52" fmla="*/ 198 w 265"/>
                <a:gd name="T53" fmla="*/ 220 h 265"/>
                <a:gd name="T54" fmla="*/ 231 w 265"/>
                <a:gd name="T55" fmla="*/ 222 h 265"/>
                <a:gd name="T56" fmla="*/ 226 w 265"/>
                <a:gd name="T57" fmla="*/ 188 h 265"/>
                <a:gd name="T58" fmla="*/ 257 w 265"/>
                <a:gd name="T59" fmla="*/ 178 h 265"/>
                <a:gd name="T60" fmla="*/ 241 w 265"/>
                <a:gd name="T61" fmla="*/ 148 h 265"/>
                <a:gd name="T62" fmla="*/ 265 w 265"/>
                <a:gd name="T63" fmla="*/ 126 h 265"/>
                <a:gd name="T64" fmla="*/ 204 w 265"/>
                <a:gd name="T65" fmla="*/ 158 h 265"/>
                <a:gd name="T66" fmla="*/ 204 w 265"/>
                <a:gd name="T67" fmla="*/ 108 h 265"/>
                <a:gd name="T68" fmla="*/ 214 w 265"/>
                <a:gd name="T69" fmla="*/ 154 h 265"/>
                <a:gd name="T70" fmla="*/ 163 w 265"/>
                <a:gd name="T71" fmla="*/ 109 h 265"/>
                <a:gd name="T72" fmla="*/ 175 w 265"/>
                <a:gd name="T73" fmla="*/ 60 h 265"/>
                <a:gd name="T74" fmla="*/ 111 w 265"/>
                <a:gd name="T75" fmla="*/ 50 h 265"/>
                <a:gd name="T76" fmla="*/ 158 w 265"/>
                <a:gd name="T77" fmla="*/ 60 h 265"/>
                <a:gd name="T78" fmla="*/ 107 w 265"/>
                <a:gd name="T79" fmla="*/ 60 h 265"/>
                <a:gd name="T80" fmla="*/ 132 w 265"/>
                <a:gd name="T81" fmla="*/ 154 h 265"/>
                <a:gd name="T82" fmla="*/ 153 w 265"/>
                <a:gd name="T83" fmla="*/ 133 h 265"/>
                <a:gd name="T84" fmla="*/ 108 w 265"/>
                <a:gd name="T85" fmla="*/ 101 h 265"/>
                <a:gd name="T86" fmla="*/ 59 w 265"/>
                <a:gd name="T87" fmla="*/ 89 h 265"/>
                <a:gd name="T88" fmla="*/ 50 w 265"/>
                <a:gd name="T89" fmla="*/ 153 h 265"/>
                <a:gd name="T90" fmla="*/ 60 w 265"/>
                <a:gd name="T91" fmla="*/ 107 h 265"/>
                <a:gd name="T92" fmla="*/ 60 w 265"/>
                <a:gd name="T93" fmla="*/ 157 h 265"/>
                <a:gd name="T94" fmla="*/ 63 w 265"/>
                <a:gd name="T95" fmla="*/ 165 h 265"/>
                <a:gd name="T96" fmla="*/ 98 w 265"/>
                <a:gd name="T97" fmla="*/ 201 h 265"/>
                <a:gd name="T98" fmla="*/ 58 w 265"/>
                <a:gd name="T99" fmla="*/ 175 h 265"/>
                <a:gd name="T100" fmla="*/ 110 w 265"/>
                <a:gd name="T101" fmla="*/ 214 h 265"/>
                <a:gd name="T102" fmla="*/ 136 w 265"/>
                <a:gd name="T103" fmla="*/ 171 h 265"/>
                <a:gd name="T104" fmla="*/ 174 w 265"/>
                <a:gd name="T105" fmla="*/ 206 h 265"/>
                <a:gd name="T106" fmla="*/ 162 w 265"/>
                <a:gd name="T107" fmla="*/ 157 h 265"/>
                <a:gd name="T108" fmla="*/ 192 w 265"/>
                <a:gd name="T109" fmla="*/ 193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65" h="265">
                  <a:moveTo>
                    <a:pt x="260" y="121"/>
                  </a:moveTo>
                  <a:cubicBezTo>
                    <a:pt x="241" y="118"/>
                    <a:pt x="241" y="118"/>
                    <a:pt x="241" y="118"/>
                  </a:cubicBezTo>
                  <a:cubicBezTo>
                    <a:pt x="240" y="114"/>
                    <a:pt x="239" y="110"/>
                    <a:pt x="238" y="106"/>
                  </a:cubicBezTo>
                  <a:cubicBezTo>
                    <a:pt x="255" y="95"/>
                    <a:pt x="255" y="95"/>
                    <a:pt x="255" y="95"/>
                  </a:cubicBezTo>
                  <a:cubicBezTo>
                    <a:pt x="258" y="94"/>
                    <a:pt x="259" y="91"/>
                    <a:pt x="258" y="89"/>
                  </a:cubicBezTo>
                  <a:cubicBezTo>
                    <a:pt x="253" y="77"/>
                    <a:pt x="253" y="77"/>
                    <a:pt x="253" y="77"/>
                  </a:cubicBezTo>
                  <a:cubicBezTo>
                    <a:pt x="252" y="74"/>
                    <a:pt x="249" y="73"/>
                    <a:pt x="246" y="74"/>
                  </a:cubicBezTo>
                  <a:cubicBezTo>
                    <a:pt x="227" y="78"/>
                    <a:pt x="227" y="78"/>
                    <a:pt x="227" y="78"/>
                  </a:cubicBezTo>
                  <a:cubicBezTo>
                    <a:pt x="225" y="74"/>
                    <a:pt x="222" y="71"/>
                    <a:pt x="219" y="67"/>
                  </a:cubicBezTo>
                  <a:cubicBezTo>
                    <a:pt x="231" y="51"/>
                    <a:pt x="231" y="51"/>
                    <a:pt x="231" y="51"/>
                  </a:cubicBezTo>
                  <a:cubicBezTo>
                    <a:pt x="233" y="49"/>
                    <a:pt x="233" y="46"/>
                    <a:pt x="231" y="44"/>
                  </a:cubicBezTo>
                  <a:cubicBezTo>
                    <a:pt x="221" y="34"/>
                    <a:pt x="221" y="34"/>
                    <a:pt x="221" y="34"/>
                  </a:cubicBezTo>
                  <a:cubicBezTo>
                    <a:pt x="220" y="33"/>
                    <a:pt x="217" y="33"/>
                    <a:pt x="215" y="34"/>
                  </a:cubicBezTo>
                  <a:cubicBezTo>
                    <a:pt x="198" y="46"/>
                    <a:pt x="198" y="46"/>
                    <a:pt x="198" y="46"/>
                  </a:cubicBezTo>
                  <a:cubicBezTo>
                    <a:pt x="195" y="43"/>
                    <a:pt x="192" y="41"/>
                    <a:pt x="188" y="39"/>
                  </a:cubicBezTo>
                  <a:cubicBezTo>
                    <a:pt x="193" y="19"/>
                    <a:pt x="193" y="19"/>
                    <a:pt x="193" y="19"/>
                  </a:cubicBezTo>
                  <a:cubicBezTo>
                    <a:pt x="193" y="17"/>
                    <a:pt x="192" y="14"/>
                    <a:pt x="190" y="13"/>
                  </a:cubicBezTo>
                  <a:cubicBezTo>
                    <a:pt x="177" y="8"/>
                    <a:pt x="177" y="8"/>
                    <a:pt x="177" y="8"/>
                  </a:cubicBezTo>
                  <a:cubicBezTo>
                    <a:pt x="175" y="7"/>
                    <a:pt x="172" y="8"/>
                    <a:pt x="171" y="10"/>
                  </a:cubicBezTo>
                  <a:cubicBezTo>
                    <a:pt x="161" y="28"/>
                    <a:pt x="161" y="28"/>
                    <a:pt x="161" y="28"/>
                  </a:cubicBezTo>
                  <a:cubicBezTo>
                    <a:pt x="156" y="26"/>
                    <a:pt x="152" y="25"/>
                    <a:pt x="147" y="25"/>
                  </a:cubicBezTo>
                  <a:cubicBezTo>
                    <a:pt x="144" y="5"/>
                    <a:pt x="144" y="5"/>
                    <a:pt x="144" y="5"/>
                  </a:cubicBezTo>
                  <a:cubicBezTo>
                    <a:pt x="144" y="2"/>
                    <a:pt x="142" y="0"/>
                    <a:pt x="139" y="0"/>
                  </a:cubicBezTo>
                  <a:cubicBezTo>
                    <a:pt x="126" y="0"/>
                    <a:pt x="126" y="0"/>
                    <a:pt x="126" y="0"/>
                  </a:cubicBezTo>
                  <a:cubicBezTo>
                    <a:pt x="123" y="0"/>
                    <a:pt x="121" y="2"/>
                    <a:pt x="121" y="5"/>
                  </a:cubicBezTo>
                  <a:cubicBezTo>
                    <a:pt x="118" y="25"/>
                    <a:pt x="118" y="25"/>
                    <a:pt x="118" y="25"/>
                  </a:cubicBezTo>
                  <a:cubicBezTo>
                    <a:pt x="113" y="25"/>
                    <a:pt x="109" y="26"/>
                    <a:pt x="105" y="27"/>
                  </a:cubicBezTo>
                  <a:cubicBezTo>
                    <a:pt x="95" y="10"/>
                    <a:pt x="95" y="10"/>
                    <a:pt x="95" y="10"/>
                  </a:cubicBezTo>
                  <a:cubicBezTo>
                    <a:pt x="94" y="8"/>
                    <a:pt x="91" y="7"/>
                    <a:pt x="88" y="8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4" y="14"/>
                    <a:pt x="72" y="16"/>
                    <a:pt x="73" y="19"/>
                  </a:cubicBezTo>
                  <a:cubicBezTo>
                    <a:pt x="78" y="38"/>
                    <a:pt x="78" y="38"/>
                    <a:pt x="78" y="38"/>
                  </a:cubicBezTo>
                  <a:cubicBezTo>
                    <a:pt x="74" y="41"/>
                    <a:pt x="70" y="43"/>
                    <a:pt x="66" y="46"/>
                  </a:cubicBezTo>
                  <a:cubicBezTo>
                    <a:pt x="50" y="34"/>
                    <a:pt x="50" y="34"/>
                    <a:pt x="50" y="34"/>
                  </a:cubicBezTo>
                  <a:cubicBezTo>
                    <a:pt x="48" y="33"/>
                    <a:pt x="45" y="33"/>
                    <a:pt x="43" y="34"/>
                  </a:cubicBezTo>
                  <a:cubicBezTo>
                    <a:pt x="34" y="44"/>
                    <a:pt x="34" y="44"/>
                    <a:pt x="34" y="44"/>
                  </a:cubicBezTo>
                  <a:cubicBezTo>
                    <a:pt x="32" y="46"/>
                    <a:pt x="32" y="49"/>
                    <a:pt x="33" y="51"/>
                  </a:cubicBezTo>
                  <a:cubicBezTo>
                    <a:pt x="46" y="67"/>
                    <a:pt x="46" y="67"/>
                    <a:pt x="46" y="67"/>
                  </a:cubicBezTo>
                  <a:cubicBezTo>
                    <a:pt x="43" y="70"/>
                    <a:pt x="41" y="74"/>
                    <a:pt x="38" y="77"/>
                  </a:cubicBezTo>
                  <a:cubicBezTo>
                    <a:pt x="19" y="72"/>
                    <a:pt x="19" y="72"/>
                    <a:pt x="19" y="72"/>
                  </a:cubicBezTo>
                  <a:cubicBezTo>
                    <a:pt x="16" y="72"/>
                    <a:pt x="14" y="73"/>
                    <a:pt x="13" y="75"/>
                  </a:cubicBezTo>
                  <a:cubicBezTo>
                    <a:pt x="8" y="88"/>
                    <a:pt x="8" y="88"/>
                    <a:pt x="8" y="88"/>
                  </a:cubicBezTo>
                  <a:cubicBezTo>
                    <a:pt x="7" y="90"/>
                    <a:pt x="8" y="93"/>
                    <a:pt x="10" y="94"/>
                  </a:cubicBezTo>
                  <a:cubicBezTo>
                    <a:pt x="27" y="105"/>
                    <a:pt x="27" y="105"/>
                    <a:pt x="27" y="105"/>
                  </a:cubicBezTo>
                  <a:cubicBezTo>
                    <a:pt x="26" y="109"/>
                    <a:pt x="25" y="114"/>
                    <a:pt x="24" y="118"/>
                  </a:cubicBezTo>
                  <a:cubicBezTo>
                    <a:pt x="4" y="121"/>
                    <a:pt x="4" y="121"/>
                    <a:pt x="4" y="121"/>
                  </a:cubicBezTo>
                  <a:cubicBezTo>
                    <a:pt x="2" y="121"/>
                    <a:pt x="0" y="124"/>
                    <a:pt x="0" y="126"/>
                  </a:cubicBezTo>
                  <a:cubicBezTo>
                    <a:pt x="0" y="140"/>
                    <a:pt x="0" y="140"/>
                    <a:pt x="0" y="140"/>
                  </a:cubicBezTo>
                  <a:cubicBezTo>
                    <a:pt x="0" y="142"/>
                    <a:pt x="2" y="144"/>
                    <a:pt x="4" y="145"/>
                  </a:cubicBezTo>
                  <a:cubicBezTo>
                    <a:pt x="24" y="148"/>
                    <a:pt x="24" y="148"/>
                    <a:pt x="24" y="148"/>
                  </a:cubicBezTo>
                  <a:cubicBezTo>
                    <a:pt x="25" y="152"/>
                    <a:pt x="26" y="156"/>
                    <a:pt x="27" y="160"/>
                  </a:cubicBezTo>
                  <a:cubicBezTo>
                    <a:pt x="9" y="170"/>
                    <a:pt x="9" y="170"/>
                    <a:pt x="9" y="170"/>
                  </a:cubicBezTo>
                  <a:cubicBezTo>
                    <a:pt x="7" y="172"/>
                    <a:pt x="6" y="175"/>
                    <a:pt x="7" y="177"/>
                  </a:cubicBezTo>
                  <a:cubicBezTo>
                    <a:pt x="12" y="189"/>
                    <a:pt x="12" y="189"/>
                    <a:pt x="12" y="189"/>
                  </a:cubicBezTo>
                  <a:cubicBezTo>
                    <a:pt x="13" y="192"/>
                    <a:pt x="16" y="193"/>
                    <a:pt x="18" y="192"/>
                  </a:cubicBezTo>
                  <a:cubicBezTo>
                    <a:pt x="38" y="187"/>
                    <a:pt x="38" y="187"/>
                    <a:pt x="38" y="187"/>
                  </a:cubicBezTo>
                  <a:cubicBezTo>
                    <a:pt x="40" y="191"/>
                    <a:pt x="43" y="195"/>
                    <a:pt x="46" y="199"/>
                  </a:cubicBezTo>
                  <a:cubicBezTo>
                    <a:pt x="33" y="215"/>
                    <a:pt x="33" y="215"/>
                    <a:pt x="33" y="215"/>
                  </a:cubicBezTo>
                  <a:cubicBezTo>
                    <a:pt x="32" y="217"/>
                    <a:pt x="32" y="220"/>
                    <a:pt x="34" y="222"/>
                  </a:cubicBezTo>
                  <a:cubicBezTo>
                    <a:pt x="43" y="231"/>
                    <a:pt x="43" y="231"/>
                    <a:pt x="43" y="231"/>
                  </a:cubicBezTo>
                  <a:cubicBezTo>
                    <a:pt x="45" y="233"/>
                    <a:pt x="48" y="233"/>
                    <a:pt x="50" y="232"/>
                  </a:cubicBezTo>
                  <a:cubicBezTo>
                    <a:pt x="66" y="220"/>
                    <a:pt x="66" y="220"/>
                    <a:pt x="66" y="220"/>
                  </a:cubicBezTo>
                  <a:cubicBezTo>
                    <a:pt x="70" y="222"/>
                    <a:pt x="73" y="225"/>
                    <a:pt x="77" y="227"/>
                  </a:cubicBezTo>
                  <a:cubicBezTo>
                    <a:pt x="72" y="246"/>
                    <a:pt x="72" y="246"/>
                    <a:pt x="72" y="246"/>
                  </a:cubicBezTo>
                  <a:cubicBezTo>
                    <a:pt x="71" y="249"/>
                    <a:pt x="73" y="252"/>
                    <a:pt x="75" y="253"/>
                  </a:cubicBezTo>
                  <a:cubicBezTo>
                    <a:pt x="87" y="258"/>
                    <a:pt x="87" y="258"/>
                    <a:pt x="87" y="258"/>
                  </a:cubicBezTo>
                  <a:cubicBezTo>
                    <a:pt x="90" y="259"/>
                    <a:pt x="92" y="258"/>
                    <a:pt x="94" y="256"/>
                  </a:cubicBezTo>
                  <a:cubicBezTo>
                    <a:pt x="104" y="238"/>
                    <a:pt x="104" y="238"/>
                    <a:pt x="104" y="238"/>
                  </a:cubicBezTo>
                  <a:cubicBezTo>
                    <a:pt x="108" y="240"/>
                    <a:pt x="113" y="240"/>
                    <a:pt x="118" y="241"/>
                  </a:cubicBezTo>
                  <a:cubicBezTo>
                    <a:pt x="121" y="261"/>
                    <a:pt x="121" y="261"/>
                    <a:pt x="121" y="261"/>
                  </a:cubicBezTo>
                  <a:cubicBezTo>
                    <a:pt x="121" y="263"/>
                    <a:pt x="123" y="265"/>
                    <a:pt x="126" y="265"/>
                  </a:cubicBezTo>
                  <a:cubicBezTo>
                    <a:pt x="139" y="265"/>
                    <a:pt x="139" y="265"/>
                    <a:pt x="139" y="265"/>
                  </a:cubicBezTo>
                  <a:cubicBezTo>
                    <a:pt x="142" y="265"/>
                    <a:pt x="144" y="263"/>
                    <a:pt x="144" y="261"/>
                  </a:cubicBezTo>
                  <a:cubicBezTo>
                    <a:pt x="147" y="241"/>
                    <a:pt x="147" y="241"/>
                    <a:pt x="147" y="241"/>
                  </a:cubicBezTo>
                  <a:cubicBezTo>
                    <a:pt x="151" y="240"/>
                    <a:pt x="156" y="240"/>
                    <a:pt x="160" y="239"/>
                  </a:cubicBezTo>
                  <a:cubicBezTo>
                    <a:pt x="170" y="256"/>
                    <a:pt x="170" y="256"/>
                    <a:pt x="170" y="256"/>
                  </a:cubicBezTo>
                  <a:cubicBezTo>
                    <a:pt x="171" y="258"/>
                    <a:pt x="174" y="259"/>
                    <a:pt x="176" y="258"/>
                  </a:cubicBezTo>
                  <a:cubicBezTo>
                    <a:pt x="189" y="253"/>
                    <a:pt x="189" y="253"/>
                    <a:pt x="189" y="253"/>
                  </a:cubicBezTo>
                  <a:cubicBezTo>
                    <a:pt x="191" y="252"/>
                    <a:pt x="192" y="249"/>
                    <a:pt x="192" y="247"/>
                  </a:cubicBezTo>
                  <a:cubicBezTo>
                    <a:pt x="187" y="227"/>
                    <a:pt x="187" y="227"/>
                    <a:pt x="187" y="227"/>
                  </a:cubicBezTo>
                  <a:cubicBezTo>
                    <a:pt x="191" y="225"/>
                    <a:pt x="195" y="223"/>
                    <a:pt x="198" y="220"/>
                  </a:cubicBezTo>
                  <a:cubicBezTo>
                    <a:pt x="215" y="232"/>
                    <a:pt x="215" y="232"/>
                    <a:pt x="215" y="232"/>
                  </a:cubicBezTo>
                  <a:cubicBezTo>
                    <a:pt x="217" y="233"/>
                    <a:pt x="220" y="233"/>
                    <a:pt x="221" y="231"/>
                  </a:cubicBezTo>
                  <a:cubicBezTo>
                    <a:pt x="231" y="222"/>
                    <a:pt x="231" y="222"/>
                    <a:pt x="231" y="222"/>
                  </a:cubicBezTo>
                  <a:cubicBezTo>
                    <a:pt x="233" y="220"/>
                    <a:pt x="233" y="217"/>
                    <a:pt x="231" y="215"/>
                  </a:cubicBezTo>
                  <a:cubicBezTo>
                    <a:pt x="219" y="199"/>
                    <a:pt x="219" y="199"/>
                    <a:pt x="219" y="199"/>
                  </a:cubicBezTo>
                  <a:cubicBezTo>
                    <a:pt x="222" y="196"/>
                    <a:pt x="224" y="192"/>
                    <a:pt x="226" y="188"/>
                  </a:cubicBezTo>
                  <a:cubicBezTo>
                    <a:pt x="246" y="193"/>
                    <a:pt x="246" y="193"/>
                    <a:pt x="246" y="193"/>
                  </a:cubicBezTo>
                  <a:cubicBezTo>
                    <a:pt x="248" y="194"/>
                    <a:pt x="251" y="193"/>
                    <a:pt x="252" y="190"/>
                  </a:cubicBezTo>
                  <a:cubicBezTo>
                    <a:pt x="257" y="178"/>
                    <a:pt x="257" y="178"/>
                    <a:pt x="257" y="178"/>
                  </a:cubicBezTo>
                  <a:cubicBezTo>
                    <a:pt x="258" y="176"/>
                    <a:pt x="257" y="173"/>
                    <a:pt x="255" y="172"/>
                  </a:cubicBezTo>
                  <a:cubicBezTo>
                    <a:pt x="238" y="161"/>
                    <a:pt x="238" y="161"/>
                    <a:pt x="238" y="161"/>
                  </a:cubicBezTo>
                  <a:cubicBezTo>
                    <a:pt x="239" y="157"/>
                    <a:pt x="240" y="152"/>
                    <a:pt x="241" y="148"/>
                  </a:cubicBezTo>
                  <a:cubicBezTo>
                    <a:pt x="260" y="145"/>
                    <a:pt x="260" y="145"/>
                    <a:pt x="260" y="145"/>
                  </a:cubicBezTo>
                  <a:cubicBezTo>
                    <a:pt x="263" y="144"/>
                    <a:pt x="265" y="142"/>
                    <a:pt x="265" y="140"/>
                  </a:cubicBezTo>
                  <a:cubicBezTo>
                    <a:pt x="265" y="126"/>
                    <a:pt x="265" y="126"/>
                    <a:pt x="265" y="126"/>
                  </a:cubicBezTo>
                  <a:cubicBezTo>
                    <a:pt x="265" y="124"/>
                    <a:pt x="263" y="121"/>
                    <a:pt x="260" y="121"/>
                  </a:cubicBezTo>
                  <a:close/>
                  <a:moveTo>
                    <a:pt x="214" y="154"/>
                  </a:moveTo>
                  <a:cubicBezTo>
                    <a:pt x="213" y="159"/>
                    <a:pt x="208" y="161"/>
                    <a:pt x="204" y="158"/>
                  </a:cubicBezTo>
                  <a:cubicBezTo>
                    <a:pt x="170" y="138"/>
                    <a:pt x="170" y="138"/>
                    <a:pt x="170" y="138"/>
                  </a:cubicBezTo>
                  <a:cubicBezTo>
                    <a:pt x="166" y="135"/>
                    <a:pt x="166" y="131"/>
                    <a:pt x="170" y="128"/>
                  </a:cubicBezTo>
                  <a:cubicBezTo>
                    <a:pt x="204" y="108"/>
                    <a:pt x="204" y="108"/>
                    <a:pt x="204" y="108"/>
                  </a:cubicBezTo>
                  <a:cubicBezTo>
                    <a:pt x="208" y="105"/>
                    <a:pt x="213" y="107"/>
                    <a:pt x="214" y="112"/>
                  </a:cubicBezTo>
                  <a:cubicBezTo>
                    <a:pt x="214" y="112"/>
                    <a:pt x="217" y="122"/>
                    <a:pt x="217" y="133"/>
                  </a:cubicBezTo>
                  <a:cubicBezTo>
                    <a:pt x="217" y="143"/>
                    <a:pt x="214" y="154"/>
                    <a:pt x="214" y="154"/>
                  </a:cubicBezTo>
                  <a:close/>
                  <a:moveTo>
                    <a:pt x="205" y="90"/>
                  </a:moveTo>
                  <a:cubicBezTo>
                    <a:pt x="208" y="94"/>
                    <a:pt x="206" y="99"/>
                    <a:pt x="201" y="100"/>
                  </a:cubicBezTo>
                  <a:cubicBezTo>
                    <a:pt x="163" y="109"/>
                    <a:pt x="163" y="109"/>
                    <a:pt x="163" y="109"/>
                  </a:cubicBezTo>
                  <a:cubicBezTo>
                    <a:pt x="158" y="110"/>
                    <a:pt x="155" y="107"/>
                    <a:pt x="156" y="102"/>
                  </a:cubicBezTo>
                  <a:cubicBezTo>
                    <a:pt x="165" y="64"/>
                    <a:pt x="165" y="64"/>
                    <a:pt x="165" y="64"/>
                  </a:cubicBezTo>
                  <a:cubicBezTo>
                    <a:pt x="166" y="59"/>
                    <a:pt x="171" y="57"/>
                    <a:pt x="175" y="60"/>
                  </a:cubicBezTo>
                  <a:cubicBezTo>
                    <a:pt x="175" y="60"/>
                    <a:pt x="185" y="65"/>
                    <a:pt x="192" y="73"/>
                  </a:cubicBezTo>
                  <a:cubicBezTo>
                    <a:pt x="200" y="80"/>
                    <a:pt x="205" y="90"/>
                    <a:pt x="205" y="90"/>
                  </a:cubicBezTo>
                  <a:close/>
                  <a:moveTo>
                    <a:pt x="111" y="50"/>
                  </a:moveTo>
                  <a:cubicBezTo>
                    <a:pt x="111" y="50"/>
                    <a:pt x="122" y="47"/>
                    <a:pt x="132" y="47"/>
                  </a:cubicBezTo>
                  <a:cubicBezTo>
                    <a:pt x="143" y="47"/>
                    <a:pt x="154" y="50"/>
                    <a:pt x="154" y="50"/>
                  </a:cubicBezTo>
                  <a:cubicBezTo>
                    <a:pt x="158" y="52"/>
                    <a:pt x="160" y="56"/>
                    <a:pt x="158" y="60"/>
                  </a:cubicBezTo>
                  <a:cubicBezTo>
                    <a:pt x="137" y="94"/>
                    <a:pt x="137" y="94"/>
                    <a:pt x="137" y="94"/>
                  </a:cubicBezTo>
                  <a:cubicBezTo>
                    <a:pt x="134" y="98"/>
                    <a:pt x="130" y="98"/>
                    <a:pt x="128" y="94"/>
                  </a:cubicBezTo>
                  <a:cubicBezTo>
                    <a:pt x="107" y="60"/>
                    <a:pt x="107" y="60"/>
                    <a:pt x="107" y="60"/>
                  </a:cubicBezTo>
                  <a:cubicBezTo>
                    <a:pt x="105" y="56"/>
                    <a:pt x="106" y="52"/>
                    <a:pt x="111" y="50"/>
                  </a:cubicBezTo>
                  <a:close/>
                  <a:moveTo>
                    <a:pt x="153" y="133"/>
                  </a:moveTo>
                  <a:cubicBezTo>
                    <a:pt x="153" y="144"/>
                    <a:pt x="144" y="154"/>
                    <a:pt x="132" y="154"/>
                  </a:cubicBezTo>
                  <a:cubicBezTo>
                    <a:pt x="121" y="154"/>
                    <a:pt x="112" y="144"/>
                    <a:pt x="112" y="133"/>
                  </a:cubicBezTo>
                  <a:cubicBezTo>
                    <a:pt x="112" y="121"/>
                    <a:pt x="121" y="112"/>
                    <a:pt x="132" y="112"/>
                  </a:cubicBezTo>
                  <a:cubicBezTo>
                    <a:pt x="144" y="112"/>
                    <a:pt x="153" y="121"/>
                    <a:pt x="153" y="133"/>
                  </a:cubicBezTo>
                  <a:close/>
                  <a:moveTo>
                    <a:pt x="89" y="59"/>
                  </a:moveTo>
                  <a:cubicBezTo>
                    <a:pt x="94" y="56"/>
                    <a:pt x="98" y="58"/>
                    <a:pt x="99" y="63"/>
                  </a:cubicBezTo>
                  <a:cubicBezTo>
                    <a:pt x="108" y="101"/>
                    <a:pt x="108" y="101"/>
                    <a:pt x="108" y="101"/>
                  </a:cubicBezTo>
                  <a:cubicBezTo>
                    <a:pt x="109" y="106"/>
                    <a:pt x="107" y="109"/>
                    <a:pt x="102" y="108"/>
                  </a:cubicBezTo>
                  <a:cubicBezTo>
                    <a:pt x="63" y="99"/>
                    <a:pt x="63" y="99"/>
                    <a:pt x="63" y="99"/>
                  </a:cubicBezTo>
                  <a:cubicBezTo>
                    <a:pt x="59" y="98"/>
                    <a:pt x="57" y="93"/>
                    <a:pt x="59" y="89"/>
                  </a:cubicBezTo>
                  <a:cubicBezTo>
                    <a:pt x="59" y="89"/>
                    <a:pt x="65" y="79"/>
                    <a:pt x="72" y="72"/>
                  </a:cubicBezTo>
                  <a:cubicBezTo>
                    <a:pt x="80" y="64"/>
                    <a:pt x="89" y="59"/>
                    <a:pt x="89" y="59"/>
                  </a:cubicBezTo>
                  <a:close/>
                  <a:moveTo>
                    <a:pt x="50" y="153"/>
                  </a:moveTo>
                  <a:cubicBezTo>
                    <a:pt x="50" y="153"/>
                    <a:pt x="47" y="142"/>
                    <a:pt x="47" y="132"/>
                  </a:cubicBezTo>
                  <a:cubicBezTo>
                    <a:pt x="47" y="121"/>
                    <a:pt x="50" y="110"/>
                    <a:pt x="50" y="110"/>
                  </a:cubicBezTo>
                  <a:cubicBezTo>
                    <a:pt x="51" y="106"/>
                    <a:pt x="56" y="104"/>
                    <a:pt x="60" y="107"/>
                  </a:cubicBezTo>
                  <a:cubicBezTo>
                    <a:pt x="93" y="127"/>
                    <a:pt x="93" y="127"/>
                    <a:pt x="93" y="127"/>
                  </a:cubicBezTo>
                  <a:cubicBezTo>
                    <a:pt x="98" y="130"/>
                    <a:pt x="98" y="134"/>
                    <a:pt x="93" y="136"/>
                  </a:cubicBezTo>
                  <a:cubicBezTo>
                    <a:pt x="60" y="157"/>
                    <a:pt x="60" y="157"/>
                    <a:pt x="60" y="157"/>
                  </a:cubicBezTo>
                  <a:cubicBezTo>
                    <a:pt x="56" y="160"/>
                    <a:pt x="51" y="158"/>
                    <a:pt x="50" y="153"/>
                  </a:cubicBezTo>
                  <a:close/>
                  <a:moveTo>
                    <a:pt x="58" y="175"/>
                  </a:moveTo>
                  <a:cubicBezTo>
                    <a:pt x="56" y="171"/>
                    <a:pt x="58" y="166"/>
                    <a:pt x="63" y="165"/>
                  </a:cubicBezTo>
                  <a:cubicBezTo>
                    <a:pt x="101" y="156"/>
                    <a:pt x="101" y="156"/>
                    <a:pt x="101" y="156"/>
                  </a:cubicBezTo>
                  <a:cubicBezTo>
                    <a:pt x="106" y="155"/>
                    <a:pt x="109" y="158"/>
                    <a:pt x="108" y="162"/>
                  </a:cubicBezTo>
                  <a:cubicBezTo>
                    <a:pt x="98" y="201"/>
                    <a:pt x="98" y="201"/>
                    <a:pt x="98" y="201"/>
                  </a:cubicBezTo>
                  <a:cubicBezTo>
                    <a:pt x="97" y="206"/>
                    <a:pt x="93" y="207"/>
                    <a:pt x="89" y="205"/>
                  </a:cubicBezTo>
                  <a:cubicBezTo>
                    <a:pt x="89" y="205"/>
                    <a:pt x="79" y="200"/>
                    <a:pt x="71" y="192"/>
                  </a:cubicBezTo>
                  <a:cubicBezTo>
                    <a:pt x="64" y="185"/>
                    <a:pt x="58" y="175"/>
                    <a:pt x="58" y="175"/>
                  </a:cubicBezTo>
                  <a:close/>
                  <a:moveTo>
                    <a:pt x="153" y="214"/>
                  </a:moveTo>
                  <a:cubicBezTo>
                    <a:pt x="153" y="214"/>
                    <a:pt x="142" y="217"/>
                    <a:pt x="131" y="217"/>
                  </a:cubicBezTo>
                  <a:cubicBezTo>
                    <a:pt x="121" y="217"/>
                    <a:pt x="110" y="214"/>
                    <a:pt x="110" y="214"/>
                  </a:cubicBezTo>
                  <a:cubicBezTo>
                    <a:pt x="105" y="213"/>
                    <a:pt x="103" y="209"/>
                    <a:pt x="106" y="204"/>
                  </a:cubicBezTo>
                  <a:cubicBezTo>
                    <a:pt x="127" y="171"/>
                    <a:pt x="127" y="171"/>
                    <a:pt x="127" y="171"/>
                  </a:cubicBezTo>
                  <a:cubicBezTo>
                    <a:pt x="129" y="167"/>
                    <a:pt x="133" y="167"/>
                    <a:pt x="136" y="171"/>
                  </a:cubicBezTo>
                  <a:cubicBezTo>
                    <a:pt x="157" y="204"/>
                    <a:pt x="157" y="204"/>
                    <a:pt x="157" y="204"/>
                  </a:cubicBezTo>
                  <a:cubicBezTo>
                    <a:pt x="159" y="209"/>
                    <a:pt x="157" y="213"/>
                    <a:pt x="153" y="214"/>
                  </a:cubicBezTo>
                  <a:close/>
                  <a:moveTo>
                    <a:pt x="174" y="206"/>
                  </a:moveTo>
                  <a:cubicBezTo>
                    <a:pt x="170" y="208"/>
                    <a:pt x="166" y="206"/>
                    <a:pt x="164" y="202"/>
                  </a:cubicBezTo>
                  <a:cubicBezTo>
                    <a:pt x="155" y="163"/>
                    <a:pt x="155" y="163"/>
                    <a:pt x="155" y="163"/>
                  </a:cubicBezTo>
                  <a:cubicBezTo>
                    <a:pt x="154" y="158"/>
                    <a:pt x="157" y="155"/>
                    <a:pt x="162" y="157"/>
                  </a:cubicBezTo>
                  <a:cubicBezTo>
                    <a:pt x="200" y="166"/>
                    <a:pt x="200" y="166"/>
                    <a:pt x="200" y="166"/>
                  </a:cubicBezTo>
                  <a:cubicBezTo>
                    <a:pt x="205" y="167"/>
                    <a:pt x="207" y="171"/>
                    <a:pt x="205" y="176"/>
                  </a:cubicBezTo>
                  <a:cubicBezTo>
                    <a:pt x="205" y="176"/>
                    <a:pt x="199" y="185"/>
                    <a:pt x="192" y="193"/>
                  </a:cubicBezTo>
                  <a:cubicBezTo>
                    <a:pt x="184" y="200"/>
                    <a:pt x="174" y="206"/>
                    <a:pt x="174" y="206"/>
                  </a:cubicBezTo>
                  <a:close/>
                </a:path>
              </a:pathLst>
            </a:custGeom>
            <a:solidFill>
              <a:srgbClr val="0078D4">
                <a:lumMod val="75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52" name="Freeform 6">
              <a:extLst>
                <a:ext uri="{FF2B5EF4-FFF2-40B4-BE49-F238E27FC236}">
                  <a16:creationId xmlns:a16="http://schemas.microsoft.com/office/drawing/2014/main" id="{61CF3072-026C-40F0-8866-92DC10ECD7F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421567" y="3391771"/>
              <a:ext cx="1659658" cy="1662262"/>
            </a:xfrm>
            <a:prstGeom prst="ellipse">
              <a:avLst/>
            </a:prstGeom>
            <a:solidFill>
              <a:srgbClr val="0078D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53" name="Rectangle 24">
              <a:extLst>
                <a:ext uri="{FF2B5EF4-FFF2-40B4-BE49-F238E27FC236}">
                  <a16:creationId xmlns:a16="http://schemas.microsoft.com/office/drawing/2014/main" id="{3529F45A-8602-4D52-8239-10D62B8E37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68060" y="4172399"/>
              <a:ext cx="54673" cy="1853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54" name="Oval 76">
              <a:extLst>
                <a:ext uri="{FF2B5EF4-FFF2-40B4-BE49-F238E27FC236}">
                  <a16:creationId xmlns:a16="http://schemas.microsoft.com/office/drawing/2014/main" id="{3282CC95-37D3-4031-B388-5D4CC95818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21567" y="3394001"/>
              <a:ext cx="1659658" cy="1657804"/>
            </a:xfrm>
            <a:prstGeom prst="ellipse">
              <a:avLst/>
            </a:prstGeom>
            <a:solidFill>
              <a:srgbClr val="409A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55" name="Freeform 80">
              <a:extLst>
                <a:ext uri="{FF2B5EF4-FFF2-40B4-BE49-F238E27FC236}">
                  <a16:creationId xmlns:a16="http://schemas.microsoft.com/office/drawing/2014/main" id="{64D922F6-228E-437E-B96D-6D20BD8CD9F4}"/>
                </a:ext>
              </a:extLst>
            </p:cNvPr>
            <p:cNvSpPr>
              <a:spLocks/>
            </p:cNvSpPr>
            <p:nvPr/>
          </p:nvSpPr>
          <p:spPr bwMode="auto">
            <a:xfrm>
              <a:off x="8442880" y="4416112"/>
              <a:ext cx="429046" cy="96374"/>
            </a:xfrm>
            <a:custGeom>
              <a:avLst/>
              <a:gdLst>
                <a:gd name="T0" fmla="*/ 270 w 297"/>
                <a:gd name="T1" fmla="*/ 39 h 67"/>
                <a:gd name="T2" fmla="*/ 267 w 297"/>
                <a:gd name="T3" fmla="*/ 48 h 67"/>
                <a:gd name="T4" fmla="*/ 297 w 297"/>
                <a:gd name="T5" fmla="*/ 48 h 67"/>
                <a:gd name="T6" fmla="*/ 272 w 297"/>
                <a:gd name="T7" fmla="*/ 36 h 67"/>
                <a:gd name="T8" fmla="*/ 236 w 297"/>
                <a:gd name="T9" fmla="*/ 0 h 67"/>
                <a:gd name="T10" fmla="*/ 0 w 297"/>
                <a:gd name="T11" fmla="*/ 0 h 67"/>
                <a:gd name="T12" fmla="*/ 1 w 297"/>
                <a:gd name="T13" fmla="*/ 3 h 67"/>
                <a:gd name="T14" fmla="*/ 235 w 297"/>
                <a:gd name="T15" fmla="*/ 3 h 67"/>
                <a:gd name="T16" fmla="*/ 270 w 297"/>
                <a:gd name="T17" fmla="*/ 39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7" h="67">
                  <a:moveTo>
                    <a:pt x="270" y="39"/>
                  </a:moveTo>
                  <a:cubicBezTo>
                    <a:pt x="268" y="41"/>
                    <a:pt x="267" y="44"/>
                    <a:pt x="267" y="48"/>
                  </a:cubicBezTo>
                  <a:cubicBezTo>
                    <a:pt x="267" y="67"/>
                    <a:pt x="297" y="67"/>
                    <a:pt x="297" y="48"/>
                  </a:cubicBezTo>
                  <a:cubicBezTo>
                    <a:pt x="297" y="34"/>
                    <a:pt x="281" y="30"/>
                    <a:pt x="272" y="36"/>
                  </a:cubicBezTo>
                  <a:cubicBezTo>
                    <a:pt x="236" y="0"/>
                    <a:pt x="236" y="0"/>
                    <a:pt x="23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2"/>
                    <a:pt x="1" y="3"/>
                  </a:cubicBezTo>
                  <a:cubicBezTo>
                    <a:pt x="235" y="3"/>
                    <a:pt x="235" y="3"/>
                    <a:pt x="235" y="3"/>
                  </a:cubicBezTo>
                  <a:lnTo>
                    <a:pt x="270" y="39"/>
                  </a:lnTo>
                  <a:close/>
                </a:path>
              </a:pathLst>
            </a:custGeom>
            <a:solidFill>
              <a:srgbClr val="0072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56" name="Freeform 98">
              <a:extLst>
                <a:ext uri="{FF2B5EF4-FFF2-40B4-BE49-F238E27FC236}">
                  <a16:creationId xmlns:a16="http://schemas.microsoft.com/office/drawing/2014/main" id="{5BF2996F-3871-4573-850C-841A677F54CB}"/>
                </a:ext>
              </a:extLst>
            </p:cNvPr>
            <p:cNvSpPr>
              <a:spLocks/>
            </p:cNvSpPr>
            <p:nvPr/>
          </p:nvSpPr>
          <p:spPr bwMode="auto">
            <a:xfrm>
              <a:off x="9313019" y="5003618"/>
              <a:ext cx="63940" cy="46333"/>
            </a:xfrm>
            <a:custGeom>
              <a:avLst/>
              <a:gdLst>
                <a:gd name="T0" fmla="*/ 10 w 44"/>
                <a:gd name="T1" fmla="*/ 0 h 32"/>
                <a:gd name="T2" fmla="*/ 2 w 44"/>
                <a:gd name="T3" fmla="*/ 17 h 32"/>
                <a:gd name="T4" fmla="*/ 3 w 44"/>
                <a:gd name="T5" fmla="*/ 32 h 32"/>
                <a:gd name="T6" fmla="*/ 44 w 44"/>
                <a:gd name="T7" fmla="*/ 27 h 32"/>
                <a:gd name="T8" fmla="*/ 10 w 44"/>
                <a:gd name="T9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32">
                  <a:moveTo>
                    <a:pt x="10" y="0"/>
                  </a:moveTo>
                  <a:cubicBezTo>
                    <a:pt x="2" y="17"/>
                    <a:pt x="2" y="17"/>
                    <a:pt x="2" y="17"/>
                  </a:cubicBezTo>
                  <a:cubicBezTo>
                    <a:pt x="0" y="22"/>
                    <a:pt x="0" y="27"/>
                    <a:pt x="3" y="32"/>
                  </a:cubicBezTo>
                  <a:cubicBezTo>
                    <a:pt x="17" y="31"/>
                    <a:pt x="31" y="29"/>
                    <a:pt x="44" y="27"/>
                  </a:cubicBezTo>
                  <a:cubicBezTo>
                    <a:pt x="28" y="20"/>
                    <a:pt x="15" y="12"/>
                    <a:pt x="1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57" name="Freeform 99">
              <a:extLst>
                <a:ext uri="{FF2B5EF4-FFF2-40B4-BE49-F238E27FC236}">
                  <a16:creationId xmlns:a16="http://schemas.microsoft.com/office/drawing/2014/main" id="{CA80A9EB-FE06-45D0-859B-82945F78A484}"/>
                </a:ext>
              </a:extLst>
            </p:cNvPr>
            <p:cNvSpPr>
              <a:spLocks/>
            </p:cNvSpPr>
            <p:nvPr/>
          </p:nvSpPr>
          <p:spPr bwMode="auto">
            <a:xfrm>
              <a:off x="9152706" y="3925907"/>
              <a:ext cx="292826" cy="347499"/>
            </a:xfrm>
            <a:custGeom>
              <a:avLst/>
              <a:gdLst>
                <a:gd name="T0" fmla="*/ 203 w 203"/>
                <a:gd name="T1" fmla="*/ 214 h 241"/>
                <a:gd name="T2" fmla="*/ 114 w 203"/>
                <a:gd name="T3" fmla="*/ 65 h 241"/>
                <a:gd name="T4" fmla="*/ 56 w 203"/>
                <a:gd name="T5" fmla="*/ 0 h 241"/>
                <a:gd name="T6" fmla="*/ 0 w 203"/>
                <a:gd name="T7" fmla="*/ 40 h 241"/>
                <a:gd name="T8" fmla="*/ 44 w 203"/>
                <a:gd name="T9" fmla="*/ 121 h 241"/>
                <a:gd name="T10" fmla="*/ 67 w 203"/>
                <a:gd name="T11" fmla="*/ 108 h 241"/>
                <a:gd name="T12" fmla="*/ 159 w 203"/>
                <a:gd name="T13" fmla="*/ 241 h 241"/>
                <a:gd name="T14" fmla="*/ 203 w 203"/>
                <a:gd name="T15" fmla="*/ 214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3" h="241">
                  <a:moveTo>
                    <a:pt x="203" y="214"/>
                  </a:moveTo>
                  <a:cubicBezTo>
                    <a:pt x="203" y="214"/>
                    <a:pt x="116" y="69"/>
                    <a:pt x="114" y="65"/>
                  </a:cubicBezTo>
                  <a:cubicBezTo>
                    <a:pt x="99" y="44"/>
                    <a:pt x="74" y="15"/>
                    <a:pt x="56" y="0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44" y="121"/>
                    <a:pt x="44" y="121"/>
                    <a:pt x="44" y="121"/>
                  </a:cubicBezTo>
                  <a:cubicBezTo>
                    <a:pt x="67" y="108"/>
                    <a:pt x="67" y="108"/>
                    <a:pt x="67" y="108"/>
                  </a:cubicBezTo>
                  <a:cubicBezTo>
                    <a:pt x="159" y="241"/>
                    <a:pt x="159" y="241"/>
                    <a:pt x="159" y="241"/>
                  </a:cubicBezTo>
                  <a:lnTo>
                    <a:pt x="203" y="214"/>
                  </a:lnTo>
                  <a:close/>
                </a:path>
              </a:pathLst>
            </a:custGeom>
            <a:solidFill>
              <a:srgbClr val="4014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58" name="Freeform 100">
              <a:extLst>
                <a:ext uri="{FF2B5EF4-FFF2-40B4-BE49-F238E27FC236}">
                  <a16:creationId xmlns:a16="http://schemas.microsoft.com/office/drawing/2014/main" id="{DAFD4325-5F23-4464-8658-72A632A7005D}"/>
                </a:ext>
              </a:extLst>
            </p:cNvPr>
            <p:cNvSpPr>
              <a:spLocks/>
            </p:cNvSpPr>
            <p:nvPr/>
          </p:nvSpPr>
          <p:spPr bwMode="auto">
            <a:xfrm>
              <a:off x="8826519" y="4679285"/>
              <a:ext cx="189040" cy="339159"/>
            </a:xfrm>
            <a:custGeom>
              <a:avLst/>
              <a:gdLst>
                <a:gd name="T0" fmla="*/ 75 w 131"/>
                <a:gd name="T1" fmla="*/ 134 h 235"/>
                <a:gd name="T2" fmla="*/ 75 w 131"/>
                <a:gd name="T3" fmla="*/ 155 h 235"/>
                <a:gd name="T4" fmla="*/ 69 w 131"/>
                <a:gd name="T5" fmla="*/ 155 h 235"/>
                <a:gd name="T6" fmla="*/ 66 w 131"/>
                <a:gd name="T7" fmla="*/ 212 h 235"/>
                <a:gd name="T8" fmla="*/ 131 w 131"/>
                <a:gd name="T9" fmla="*/ 235 h 235"/>
                <a:gd name="T10" fmla="*/ 127 w 131"/>
                <a:gd name="T11" fmla="*/ 155 h 235"/>
                <a:gd name="T12" fmla="*/ 121 w 131"/>
                <a:gd name="T13" fmla="*/ 155 h 235"/>
                <a:gd name="T14" fmla="*/ 121 w 131"/>
                <a:gd name="T15" fmla="*/ 134 h 235"/>
                <a:gd name="T16" fmla="*/ 116 w 131"/>
                <a:gd name="T17" fmla="*/ 134 h 235"/>
                <a:gd name="T18" fmla="*/ 116 w 131"/>
                <a:gd name="T19" fmla="*/ 0 h 235"/>
                <a:gd name="T20" fmla="*/ 79 w 131"/>
                <a:gd name="T21" fmla="*/ 0 h 235"/>
                <a:gd name="T22" fmla="*/ 79 w 131"/>
                <a:gd name="T23" fmla="*/ 71 h 235"/>
                <a:gd name="T24" fmla="*/ 50 w 131"/>
                <a:gd name="T25" fmla="*/ 71 h 235"/>
                <a:gd name="T26" fmla="*/ 14 w 131"/>
                <a:gd name="T27" fmla="*/ 107 h 235"/>
                <a:gd name="T28" fmla="*/ 14 w 131"/>
                <a:gd name="T29" fmla="*/ 117 h 235"/>
                <a:gd name="T30" fmla="*/ 1 w 131"/>
                <a:gd name="T31" fmla="*/ 153 h 235"/>
                <a:gd name="T32" fmla="*/ 4 w 131"/>
                <a:gd name="T33" fmla="*/ 157 h 235"/>
                <a:gd name="T34" fmla="*/ 36 w 131"/>
                <a:gd name="T35" fmla="*/ 157 h 235"/>
                <a:gd name="T36" fmla="*/ 40 w 131"/>
                <a:gd name="T37" fmla="*/ 153 h 235"/>
                <a:gd name="T38" fmla="*/ 26 w 131"/>
                <a:gd name="T39" fmla="*/ 117 h 235"/>
                <a:gd name="T40" fmla="*/ 26 w 131"/>
                <a:gd name="T41" fmla="*/ 107 h 235"/>
                <a:gd name="T42" fmla="*/ 50 w 131"/>
                <a:gd name="T43" fmla="*/ 83 h 235"/>
                <a:gd name="T44" fmla="*/ 79 w 131"/>
                <a:gd name="T45" fmla="*/ 83 h 235"/>
                <a:gd name="T46" fmla="*/ 79 w 131"/>
                <a:gd name="T47" fmla="*/ 134 h 235"/>
                <a:gd name="T48" fmla="*/ 75 w 131"/>
                <a:gd name="T49" fmla="*/ 134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1" h="235">
                  <a:moveTo>
                    <a:pt x="75" y="134"/>
                  </a:moveTo>
                  <a:cubicBezTo>
                    <a:pt x="75" y="155"/>
                    <a:pt x="75" y="155"/>
                    <a:pt x="75" y="155"/>
                  </a:cubicBezTo>
                  <a:cubicBezTo>
                    <a:pt x="69" y="155"/>
                    <a:pt x="69" y="155"/>
                    <a:pt x="69" y="155"/>
                  </a:cubicBezTo>
                  <a:cubicBezTo>
                    <a:pt x="66" y="212"/>
                    <a:pt x="66" y="212"/>
                    <a:pt x="66" y="212"/>
                  </a:cubicBezTo>
                  <a:cubicBezTo>
                    <a:pt x="87" y="221"/>
                    <a:pt x="109" y="228"/>
                    <a:pt x="131" y="235"/>
                  </a:cubicBezTo>
                  <a:cubicBezTo>
                    <a:pt x="127" y="155"/>
                    <a:pt x="127" y="155"/>
                    <a:pt x="127" y="155"/>
                  </a:cubicBezTo>
                  <a:cubicBezTo>
                    <a:pt x="121" y="155"/>
                    <a:pt x="121" y="155"/>
                    <a:pt x="121" y="155"/>
                  </a:cubicBezTo>
                  <a:cubicBezTo>
                    <a:pt x="121" y="134"/>
                    <a:pt x="121" y="134"/>
                    <a:pt x="121" y="134"/>
                  </a:cubicBezTo>
                  <a:cubicBezTo>
                    <a:pt x="116" y="134"/>
                    <a:pt x="116" y="134"/>
                    <a:pt x="116" y="134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79" y="71"/>
                    <a:pt x="79" y="71"/>
                    <a:pt x="79" y="71"/>
                  </a:cubicBezTo>
                  <a:cubicBezTo>
                    <a:pt x="50" y="71"/>
                    <a:pt x="50" y="71"/>
                    <a:pt x="50" y="71"/>
                  </a:cubicBezTo>
                  <a:cubicBezTo>
                    <a:pt x="30" y="71"/>
                    <a:pt x="14" y="88"/>
                    <a:pt x="14" y="107"/>
                  </a:cubicBezTo>
                  <a:cubicBezTo>
                    <a:pt x="14" y="117"/>
                    <a:pt x="14" y="117"/>
                    <a:pt x="14" y="117"/>
                  </a:cubicBezTo>
                  <a:cubicBezTo>
                    <a:pt x="7" y="127"/>
                    <a:pt x="2" y="140"/>
                    <a:pt x="1" y="153"/>
                  </a:cubicBezTo>
                  <a:cubicBezTo>
                    <a:pt x="0" y="155"/>
                    <a:pt x="2" y="157"/>
                    <a:pt x="4" y="157"/>
                  </a:cubicBezTo>
                  <a:cubicBezTo>
                    <a:pt x="36" y="157"/>
                    <a:pt x="36" y="157"/>
                    <a:pt x="36" y="157"/>
                  </a:cubicBezTo>
                  <a:cubicBezTo>
                    <a:pt x="38" y="157"/>
                    <a:pt x="40" y="155"/>
                    <a:pt x="40" y="153"/>
                  </a:cubicBezTo>
                  <a:cubicBezTo>
                    <a:pt x="39" y="140"/>
                    <a:pt x="33" y="127"/>
                    <a:pt x="26" y="11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6" y="94"/>
                    <a:pt x="37" y="83"/>
                    <a:pt x="50" y="83"/>
                  </a:cubicBezTo>
                  <a:cubicBezTo>
                    <a:pt x="79" y="83"/>
                    <a:pt x="79" y="83"/>
                    <a:pt x="79" y="83"/>
                  </a:cubicBezTo>
                  <a:cubicBezTo>
                    <a:pt x="79" y="134"/>
                    <a:pt x="79" y="134"/>
                    <a:pt x="79" y="134"/>
                  </a:cubicBezTo>
                  <a:lnTo>
                    <a:pt x="75" y="134"/>
                  </a:ln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59" name="Freeform 101">
              <a:extLst>
                <a:ext uri="{FF2B5EF4-FFF2-40B4-BE49-F238E27FC236}">
                  <a16:creationId xmlns:a16="http://schemas.microsoft.com/office/drawing/2014/main" id="{1E31ABCB-8EEE-4D5E-8EBD-67E07C17B54E}"/>
                </a:ext>
              </a:extLst>
            </p:cNvPr>
            <p:cNvSpPr>
              <a:spLocks/>
            </p:cNvSpPr>
            <p:nvPr/>
          </p:nvSpPr>
          <p:spPr bwMode="auto">
            <a:xfrm>
              <a:off x="8659720" y="3980580"/>
              <a:ext cx="572679" cy="737626"/>
            </a:xfrm>
            <a:custGeom>
              <a:avLst/>
              <a:gdLst>
                <a:gd name="T0" fmla="*/ 42 w 397"/>
                <a:gd name="T1" fmla="*/ 387 h 512"/>
                <a:gd name="T2" fmla="*/ 1 w 397"/>
                <a:gd name="T3" fmla="*/ 30 h 512"/>
                <a:gd name="T4" fmla="*/ 6 w 397"/>
                <a:gd name="T5" fmla="*/ 14 h 512"/>
                <a:gd name="T6" fmla="*/ 7 w 397"/>
                <a:gd name="T7" fmla="*/ 12 h 512"/>
                <a:gd name="T8" fmla="*/ 36 w 397"/>
                <a:gd name="T9" fmla="*/ 2 h 512"/>
                <a:gd name="T10" fmla="*/ 314 w 397"/>
                <a:gd name="T11" fmla="*/ 0 h 512"/>
                <a:gd name="T12" fmla="*/ 397 w 397"/>
                <a:gd name="T13" fmla="*/ 512 h 512"/>
                <a:gd name="T14" fmla="*/ 65 w 397"/>
                <a:gd name="T15" fmla="*/ 512 h 512"/>
                <a:gd name="T16" fmla="*/ 18 w 397"/>
                <a:gd name="T17" fmla="*/ 440 h 512"/>
                <a:gd name="T18" fmla="*/ 42 w 397"/>
                <a:gd name="T19" fmla="*/ 387 h 5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7" h="512">
                  <a:moveTo>
                    <a:pt x="42" y="387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0" y="24"/>
                    <a:pt x="2" y="19"/>
                    <a:pt x="6" y="14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15" y="4"/>
                    <a:pt x="26" y="1"/>
                    <a:pt x="36" y="2"/>
                  </a:cubicBezTo>
                  <a:cubicBezTo>
                    <a:pt x="129" y="14"/>
                    <a:pt x="222" y="14"/>
                    <a:pt x="314" y="0"/>
                  </a:cubicBezTo>
                  <a:cubicBezTo>
                    <a:pt x="397" y="512"/>
                    <a:pt x="397" y="512"/>
                    <a:pt x="397" y="512"/>
                  </a:cubicBezTo>
                  <a:cubicBezTo>
                    <a:pt x="65" y="512"/>
                    <a:pt x="65" y="512"/>
                    <a:pt x="65" y="512"/>
                  </a:cubicBezTo>
                  <a:cubicBezTo>
                    <a:pt x="28" y="512"/>
                    <a:pt x="3" y="474"/>
                    <a:pt x="18" y="440"/>
                  </a:cubicBezTo>
                  <a:lnTo>
                    <a:pt x="42" y="38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60" name="Freeform 102">
              <a:extLst>
                <a:ext uri="{FF2B5EF4-FFF2-40B4-BE49-F238E27FC236}">
                  <a16:creationId xmlns:a16="http://schemas.microsoft.com/office/drawing/2014/main" id="{20D7CD18-D1F3-4A3C-8AA8-750C043112B2}"/>
                </a:ext>
              </a:extLst>
            </p:cNvPr>
            <p:cNvSpPr>
              <a:spLocks/>
            </p:cNvSpPr>
            <p:nvPr/>
          </p:nvSpPr>
          <p:spPr bwMode="auto">
            <a:xfrm>
              <a:off x="8659720" y="3983360"/>
              <a:ext cx="529126" cy="783958"/>
            </a:xfrm>
            <a:custGeom>
              <a:avLst/>
              <a:gdLst>
                <a:gd name="T0" fmla="*/ 367 w 367"/>
                <a:gd name="T1" fmla="*/ 374 h 544"/>
                <a:gd name="T2" fmla="*/ 367 w 367"/>
                <a:gd name="T3" fmla="*/ 364 h 544"/>
                <a:gd name="T4" fmla="*/ 60 w 367"/>
                <a:gd name="T5" fmla="*/ 364 h 544"/>
                <a:gd name="T6" fmla="*/ 59 w 367"/>
                <a:gd name="T7" fmla="*/ 291 h 544"/>
                <a:gd name="T8" fmla="*/ 213 w 367"/>
                <a:gd name="T9" fmla="*/ 292 h 544"/>
                <a:gd name="T10" fmla="*/ 358 w 367"/>
                <a:gd name="T11" fmla="*/ 290 h 544"/>
                <a:gd name="T12" fmla="*/ 358 w 367"/>
                <a:gd name="T13" fmla="*/ 281 h 544"/>
                <a:gd name="T14" fmla="*/ 58 w 367"/>
                <a:gd name="T15" fmla="*/ 281 h 544"/>
                <a:gd name="T16" fmla="*/ 50 w 367"/>
                <a:gd name="T17" fmla="*/ 210 h 544"/>
                <a:gd name="T18" fmla="*/ 219 w 367"/>
                <a:gd name="T19" fmla="*/ 217 h 544"/>
                <a:gd name="T20" fmla="*/ 354 w 367"/>
                <a:gd name="T21" fmla="*/ 209 h 544"/>
                <a:gd name="T22" fmla="*/ 352 w 367"/>
                <a:gd name="T23" fmla="*/ 200 h 544"/>
                <a:gd name="T24" fmla="*/ 49 w 367"/>
                <a:gd name="T25" fmla="*/ 201 h 544"/>
                <a:gd name="T26" fmla="*/ 42 w 367"/>
                <a:gd name="T27" fmla="*/ 136 h 544"/>
                <a:gd name="T28" fmla="*/ 213 w 367"/>
                <a:gd name="T29" fmla="*/ 143 h 544"/>
                <a:gd name="T30" fmla="*/ 347 w 367"/>
                <a:gd name="T31" fmla="*/ 135 h 544"/>
                <a:gd name="T32" fmla="*/ 345 w 367"/>
                <a:gd name="T33" fmla="*/ 126 h 544"/>
                <a:gd name="T34" fmla="*/ 41 w 367"/>
                <a:gd name="T35" fmla="*/ 126 h 544"/>
                <a:gd name="T36" fmla="*/ 34 w 367"/>
                <a:gd name="T37" fmla="*/ 64 h 544"/>
                <a:gd name="T38" fmla="*/ 195 w 367"/>
                <a:gd name="T39" fmla="*/ 71 h 544"/>
                <a:gd name="T40" fmla="*/ 326 w 367"/>
                <a:gd name="T41" fmla="*/ 63 h 544"/>
                <a:gd name="T42" fmla="*/ 325 w 367"/>
                <a:gd name="T43" fmla="*/ 54 h 544"/>
                <a:gd name="T44" fmla="*/ 33 w 367"/>
                <a:gd name="T45" fmla="*/ 55 h 544"/>
                <a:gd name="T46" fmla="*/ 27 w 367"/>
                <a:gd name="T47" fmla="*/ 0 h 544"/>
                <a:gd name="T48" fmla="*/ 5 w 367"/>
                <a:gd name="T49" fmla="*/ 11 h 544"/>
                <a:gd name="T50" fmla="*/ 0 w 367"/>
                <a:gd name="T51" fmla="*/ 26 h 544"/>
                <a:gd name="T52" fmla="*/ 24 w 367"/>
                <a:gd name="T53" fmla="*/ 304 h 544"/>
                <a:gd name="T54" fmla="*/ 16 w 367"/>
                <a:gd name="T55" fmla="*/ 423 h 544"/>
                <a:gd name="T56" fmla="*/ 6 w 367"/>
                <a:gd name="T57" fmla="*/ 466 h 544"/>
                <a:gd name="T58" fmla="*/ 53 w 367"/>
                <a:gd name="T59" fmla="*/ 524 h 544"/>
                <a:gd name="T60" fmla="*/ 135 w 367"/>
                <a:gd name="T61" fmla="*/ 524 h 544"/>
                <a:gd name="T62" fmla="*/ 213 w 367"/>
                <a:gd name="T63" fmla="*/ 524 h 544"/>
                <a:gd name="T64" fmla="*/ 227 w 367"/>
                <a:gd name="T65" fmla="*/ 524 h 544"/>
                <a:gd name="T66" fmla="*/ 279 w 367"/>
                <a:gd name="T67" fmla="*/ 537 h 544"/>
                <a:gd name="T68" fmla="*/ 288 w 367"/>
                <a:gd name="T69" fmla="*/ 541 h 544"/>
                <a:gd name="T70" fmla="*/ 305 w 367"/>
                <a:gd name="T71" fmla="*/ 538 h 544"/>
                <a:gd name="T72" fmla="*/ 303 w 367"/>
                <a:gd name="T73" fmla="*/ 516 h 544"/>
                <a:gd name="T74" fmla="*/ 222 w 367"/>
                <a:gd name="T75" fmla="*/ 493 h 544"/>
                <a:gd name="T76" fmla="*/ 213 w 367"/>
                <a:gd name="T77" fmla="*/ 493 h 544"/>
                <a:gd name="T78" fmla="*/ 213 w 367"/>
                <a:gd name="T79" fmla="*/ 492 h 544"/>
                <a:gd name="T80" fmla="*/ 62 w 367"/>
                <a:gd name="T81" fmla="*/ 494 h 544"/>
                <a:gd name="T82" fmla="*/ 43 w 367"/>
                <a:gd name="T83" fmla="*/ 470 h 544"/>
                <a:gd name="T84" fmla="*/ 47 w 367"/>
                <a:gd name="T85" fmla="*/ 452 h 544"/>
                <a:gd name="T86" fmla="*/ 353 w 367"/>
                <a:gd name="T87" fmla="*/ 452 h 544"/>
                <a:gd name="T88" fmla="*/ 353 w 367"/>
                <a:gd name="T89" fmla="*/ 443 h 544"/>
                <a:gd name="T90" fmla="*/ 49 w 367"/>
                <a:gd name="T91" fmla="*/ 443 h 544"/>
                <a:gd name="T92" fmla="*/ 60 w 367"/>
                <a:gd name="T93" fmla="*/ 374 h 544"/>
                <a:gd name="T94" fmla="*/ 367 w 367"/>
                <a:gd name="T95" fmla="*/ 374 h 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67" h="544">
                  <a:moveTo>
                    <a:pt x="367" y="374"/>
                  </a:moveTo>
                  <a:cubicBezTo>
                    <a:pt x="367" y="364"/>
                    <a:pt x="367" y="364"/>
                    <a:pt x="367" y="364"/>
                  </a:cubicBezTo>
                  <a:cubicBezTo>
                    <a:pt x="60" y="364"/>
                    <a:pt x="60" y="364"/>
                    <a:pt x="60" y="364"/>
                  </a:cubicBezTo>
                  <a:cubicBezTo>
                    <a:pt x="62" y="340"/>
                    <a:pt x="61" y="315"/>
                    <a:pt x="59" y="291"/>
                  </a:cubicBezTo>
                  <a:cubicBezTo>
                    <a:pt x="83" y="291"/>
                    <a:pt x="143" y="292"/>
                    <a:pt x="213" y="292"/>
                  </a:cubicBezTo>
                  <a:cubicBezTo>
                    <a:pt x="259" y="292"/>
                    <a:pt x="310" y="292"/>
                    <a:pt x="358" y="290"/>
                  </a:cubicBezTo>
                  <a:cubicBezTo>
                    <a:pt x="358" y="281"/>
                    <a:pt x="358" y="281"/>
                    <a:pt x="358" y="281"/>
                  </a:cubicBezTo>
                  <a:cubicBezTo>
                    <a:pt x="236" y="285"/>
                    <a:pt x="97" y="282"/>
                    <a:pt x="58" y="281"/>
                  </a:cubicBezTo>
                  <a:cubicBezTo>
                    <a:pt x="50" y="210"/>
                    <a:pt x="50" y="210"/>
                    <a:pt x="50" y="210"/>
                  </a:cubicBezTo>
                  <a:cubicBezTo>
                    <a:pt x="73" y="212"/>
                    <a:pt x="144" y="217"/>
                    <a:pt x="219" y="217"/>
                  </a:cubicBezTo>
                  <a:cubicBezTo>
                    <a:pt x="266" y="217"/>
                    <a:pt x="314" y="215"/>
                    <a:pt x="354" y="209"/>
                  </a:cubicBezTo>
                  <a:cubicBezTo>
                    <a:pt x="352" y="200"/>
                    <a:pt x="352" y="200"/>
                    <a:pt x="352" y="200"/>
                  </a:cubicBezTo>
                  <a:cubicBezTo>
                    <a:pt x="246" y="216"/>
                    <a:pt x="83" y="203"/>
                    <a:pt x="49" y="201"/>
                  </a:cubicBezTo>
                  <a:cubicBezTo>
                    <a:pt x="42" y="136"/>
                    <a:pt x="42" y="136"/>
                    <a:pt x="42" y="136"/>
                  </a:cubicBezTo>
                  <a:cubicBezTo>
                    <a:pt x="60" y="137"/>
                    <a:pt x="134" y="143"/>
                    <a:pt x="213" y="143"/>
                  </a:cubicBezTo>
                  <a:cubicBezTo>
                    <a:pt x="259" y="143"/>
                    <a:pt x="307" y="141"/>
                    <a:pt x="347" y="135"/>
                  </a:cubicBezTo>
                  <a:cubicBezTo>
                    <a:pt x="345" y="126"/>
                    <a:pt x="345" y="126"/>
                    <a:pt x="345" y="126"/>
                  </a:cubicBezTo>
                  <a:cubicBezTo>
                    <a:pt x="235" y="142"/>
                    <a:pt x="64" y="128"/>
                    <a:pt x="41" y="126"/>
                  </a:cubicBezTo>
                  <a:cubicBezTo>
                    <a:pt x="34" y="64"/>
                    <a:pt x="34" y="64"/>
                    <a:pt x="34" y="64"/>
                  </a:cubicBezTo>
                  <a:cubicBezTo>
                    <a:pt x="57" y="66"/>
                    <a:pt x="123" y="71"/>
                    <a:pt x="195" y="71"/>
                  </a:cubicBezTo>
                  <a:cubicBezTo>
                    <a:pt x="239" y="71"/>
                    <a:pt x="286" y="69"/>
                    <a:pt x="326" y="63"/>
                  </a:cubicBezTo>
                  <a:cubicBezTo>
                    <a:pt x="325" y="54"/>
                    <a:pt x="325" y="54"/>
                    <a:pt x="325" y="54"/>
                  </a:cubicBezTo>
                  <a:cubicBezTo>
                    <a:pt x="219" y="70"/>
                    <a:pt x="66" y="58"/>
                    <a:pt x="33" y="55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17" y="0"/>
                    <a:pt x="10" y="6"/>
                    <a:pt x="5" y="11"/>
                  </a:cubicBezTo>
                  <a:cubicBezTo>
                    <a:pt x="1" y="15"/>
                    <a:pt x="0" y="21"/>
                    <a:pt x="0" y="26"/>
                  </a:cubicBezTo>
                  <a:cubicBezTo>
                    <a:pt x="24" y="304"/>
                    <a:pt x="24" y="304"/>
                    <a:pt x="24" y="304"/>
                  </a:cubicBezTo>
                  <a:cubicBezTo>
                    <a:pt x="27" y="344"/>
                    <a:pt x="25" y="384"/>
                    <a:pt x="16" y="423"/>
                  </a:cubicBezTo>
                  <a:cubicBezTo>
                    <a:pt x="6" y="466"/>
                    <a:pt x="6" y="466"/>
                    <a:pt x="6" y="466"/>
                  </a:cubicBezTo>
                  <a:cubicBezTo>
                    <a:pt x="0" y="496"/>
                    <a:pt x="23" y="524"/>
                    <a:pt x="53" y="524"/>
                  </a:cubicBezTo>
                  <a:cubicBezTo>
                    <a:pt x="135" y="524"/>
                    <a:pt x="135" y="524"/>
                    <a:pt x="135" y="524"/>
                  </a:cubicBezTo>
                  <a:cubicBezTo>
                    <a:pt x="213" y="524"/>
                    <a:pt x="213" y="524"/>
                    <a:pt x="213" y="524"/>
                  </a:cubicBezTo>
                  <a:cubicBezTo>
                    <a:pt x="227" y="524"/>
                    <a:pt x="227" y="524"/>
                    <a:pt x="227" y="524"/>
                  </a:cubicBezTo>
                  <a:cubicBezTo>
                    <a:pt x="246" y="524"/>
                    <a:pt x="263" y="529"/>
                    <a:pt x="279" y="537"/>
                  </a:cubicBezTo>
                  <a:cubicBezTo>
                    <a:pt x="288" y="541"/>
                    <a:pt x="288" y="541"/>
                    <a:pt x="288" y="541"/>
                  </a:cubicBezTo>
                  <a:cubicBezTo>
                    <a:pt x="294" y="544"/>
                    <a:pt x="301" y="543"/>
                    <a:pt x="305" y="538"/>
                  </a:cubicBezTo>
                  <a:cubicBezTo>
                    <a:pt x="311" y="531"/>
                    <a:pt x="310" y="521"/>
                    <a:pt x="303" y="516"/>
                  </a:cubicBezTo>
                  <a:cubicBezTo>
                    <a:pt x="279" y="501"/>
                    <a:pt x="251" y="493"/>
                    <a:pt x="222" y="493"/>
                  </a:cubicBezTo>
                  <a:cubicBezTo>
                    <a:pt x="213" y="493"/>
                    <a:pt x="213" y="493"/>
                    <a:pt x="213" y="493"/>
                  </a:cubicBezTo>
                  <a:cubicBezTo>
                    <a:pt x="213" y="492"/>
                    <a:pt x="213" y="492"/>
                    <a:pt x="213" y="492"/>
                  </a:cubicBezTo>
                  <a:cubicBezTo>
                    <a:pt x="62" y="494"/>
                    <a:pt x="62" y="494"/>
                    <a:pt x="62" y="494"/>
                  </a:cubicBezTo>
                  <a:cubicBezTo>
                    <a:pt x="50" y="494"/>
                    <a:pt x="40" y="482"/>
                    <a:pt x="43" y="470"/>
                  </a:cubicBezTo>
                  <a:cubicBezTo>
                    <a:pt x="47" y="452"/>
                    <a:pt x="47" y="452"/>
                    <a:pt x="47" y="452"/>
                  </a:cubicBezTo>
                  <a:cubicBezTo>
                    <a:pt x="353" y="452"/>
                    <a:pt x="353" y="452"/>
                    <a:pt x="353" y="452"/>
                  </a:cubicBezTo>
                  <a:cubicBezTo>
                    <a:pt x="353" y="443"/>
                    <a:pt x="353" y="443"/>
                    <a:pt x="353" y="443"/>
                  </a:cubicBezTo>
                  <a:cubicBezTo>
                    <a:pt x="49" y="443"/>
                    <a:pt x="49" y="443"/>
                    <a:pt x="49" y="443"/>
                  </a:cubicBezTo>
                  <a:cubicBezTo>
                    <a:pt x="55" y="420"/>
                    <a:pt x="58" y="397"/>
                    <a:pt x="60" y="374"/>
                  </a:cubicBezTo>
                  <a:lnTo>
                    <a:pt x="367" y="374"/>
                  </a:lnTo>
                  <a:close/>
                </a:path>
              </a:pathLst>
            </a:cu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61" name="Freeform 103">
              <a:extLst>
                <a:ext uri="{FF2B5EF4-FFF2-40B4-BE49-F238E27FC236}">
                  <a16:creationId xmlns:a16="http://schemas.microsoft.com/office/drawing/2014/main" id="{21259E13-E915-4B26-BEB1-02D43FCE87B9}"/>
                </a:ext>
              </a:extLst>
            </p:cNvPr>
            <p:cNvSpPr>
              <a:spLocks/>
            </p:cNvSpPr>
            <p:nvPr/>
          </p:nvSpPr>
          <p:spPr bwMode="auto">
            <a:xfrm>
              <a:off x="8714393" y="4401286"/>
              <a:ext cx="333599" cy="352133"/>
            </a:xfrm>
            <a:custGeom>
              <a:avLst/>
              <a:gdLst>
                <a:gd name="T0" fmla="*/ 68 w 231"/>
                <a:gd name="T1" fmla="*/ 7 h 244"/>
                <a:gd name="T2" fmla="*/ 157 w 231"/>
                <a:gd name="T3" fmla="*/ 7 h 244"/>
                <a:gd name="T4" fmla="*/ 198 w 231"/>
                <a:gd name="T5" fmla="*/ 48 h 244"/>
                <a:gd name="T6" fmla="*/ 198 w 231"/>
                <a:gd name="T7" fmla="*/ 192 h 244"/>
                <a:gd name="T8" fmla="*/ 179 w 231"/>
                <a:gd name="T9" fmla="*/ 232 h 244"/>
                <a:gd name="T10" fmla="*/ 174 w 231"/>
                <a:gd name="T11" fmla="*/ 235 h 244"/>
                <a:gd name="T12" fmla="*/ 177 w 231"/>
                <a:gd name="T13" fmla="*/ 244 h 244"/>
                <a:gd name="T14" fmla="*/ 196 w 231"/>
                <a:gd name="T15" fmla="*/ 244 h 244"/>
                <a:gd name="T16" fmla="*/ 211 w 231"/>
                <a:gd name="T17" fmla="*/ 232 h 244"/>
                <a:gd name="T18" fmla="*/ 231 w 231"/>
                <a:gd name="T19" fmla="*/ 192 h 244"/>
                <a:gd name="T20" fmla="*/ 231 w 231"/>
                <a:gd name="T21" fmla="*/ 41 h 244"/>
                <a:gd name="T22" fmla="*/ 190 w 231"/>
                <a:gd name="T23" fmla="*/ 0 h 244"/>
                <a:gd name="T24" fmla="*/ 36 w 231"/>
                <a:gd name="T25" fmla="*/ 0 h 244"/>
                <a:gd name="T26" fmla="*/ 0 w 231"/>
                <a:gd name="T27" fmla="*/ 36 h 244"/>
                <a:gd name="T28" fmla="*/ 0 w 231"/>
                <a:gd name="T29" fmla="*/ 56 h 244"/>
                <a:gd name="T30" fmla="*/ 5 w 231"/>
                <a:gd name="T31" fmla="*/ 60 h 244"/>
                <a:gd name="T32" fmla="*/ 28 w 231"/>
                <a:gd name="T33" fmla="*/ 60 h 244"/>
                <a:gd name="T34" fmla="*/ 33 w 231"/>
                <a:gd name="T35" fmla="*/ 55 h 244"/>
                <a:gd name="T36" fmla="*/ 33 w 231"/>
                <a:gd name="T37" fmla="*/ 43 h 244"/>
                <a:gd name="T38" fmla="*/ 68 w 231"/>
                <a:gd name="T39" fmla="*/ 7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31" h="244">
                  <a:moveTo>
                    <a:pt x="68" y="7"/>
                  </a:moveTo>
                  <a:cubicBezTo>
                    <a:pt x="157" y="7"/>
                    <a:pt x="157" y="7"/>
                    <a:pt x="157" y="7"/>
                  </a:cubicBezTo>
                  <a:cubicBezTo>
                    <a:pt x="180" y="7"/>
                    <a:pt x="198" y="25"/>
                    <a:pt x="198" y="48"/>
                  </a:cubicBezTo>
                  <a:cubicBezTo>
                    <a:pt x="198" y="192"/>
                    <a:pt x="198" y="192"/>
                    <a:pt x="198" y="192"/>
                  </a:cubicBezTo>
                  <a:cubicBezTo>
                    <a:pt x="198" y="207"/>
                    <a:pt x="191" y="222"/>
                    <a:pt x="179" y="232"/>
                  </a:cubicBezTo>
                  <a:cubicBezTo>
                    <a:pt x="174" y="235"/>
                    <a:pt x="174" y="235"/>
                    <a:pt x="174" y="235"/>
                  </a:cubicBezTo>
                  <a:cubicBezTo>
                    <a:pt x="170" y="238"/>
                    <a:pt x="172" y="244"/>
                    <a:pt x="177" y="244"/>
                  </a:cubicBezTo>
                  <a:cubicBezTo>
                    <a:pt x="196" y="244"/>
                    <a:pt x="196" y="244"/>
                    <a:pt x="196" y="244"/>
                  </a:cubicBezTo>
                  <a:cubicBezTo>
                    <a:pt x="211" y="232"/>
                    <a:pt x="211" y="232"/>
                    <a:pt x="211" y="232"/>
                  </a:cubicBezTo>
                  <a:cubicBezTo>
                    <a:pt x="223" y="222"/>
                    <a:pt x="231" y="207"/>
                    <a:pt x="231" y="192"/>
                  </a:cubicBezTo>
                  <a:cubicBezTo>
                    <a:pt x="231" y="41"/>
                    <a:pt x="231" y="41"/>
                    <a:pt x="231" y="41"/>
                  </a:cubicBezTo>
                  <a:cubicBezTo>
                    <a:pt x="231" y="18"/>
                    <a:pt x="212" y="0"/>
                    <a:pt x="190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16" y="0"/>
                    <a:pt x="0" y="16"/>
                    <a:pt x="0" y="36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58"/>
                    <a:pt x="3" y="60"/>
                    <a:pt x="5" y="60"/>
                  </a:cubicBezTo>
                  <a:cubicBezTo>
                    <a:pt x="28" y="60"/>
                    <a:pt x="28" y="60"/>
                    <a:pt x="28" y="60"/>
                  </a:cubicBezTo>
                  <a:cubicBezTo>
                    <a:pt x="30" y="60"/>
                    <a:pt x="33" y="58"/>
                    <a:pt x="33" y="55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2" y="23"/>
                    <a:pt x="48" y="7"/>
                    <a:pt x="68" y="7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62" name="Freeform 104">
              <a:extLst>
                <a:ext uri="{FF2B5EF4-FFF2-40B4-BE49-F238E27FC236}">
                  <a16:creationId xmlns:a16="http://schemas.microsoft.com/office/drawing/2014/main" id="{04F1F484-4C28-4D2D-B1EB-CC544DE32B2C}"/>
                </a:ext>
              </a:extLst>
            </p:cNvPr>
            <p:cNvSpPr>
              <a:spLocks/>
            </p:cNvSpPr>
            <p:nvPr/>
          </p:nvSpPr>
          <p:spPr bwMode="auto">
            <a:xfrm>
              <a:off x="8721807" y="4411479"/>
              <a:ext cx="104713" cy="75986"/>
            </a:xfrm>
            <a:custGeom>
              <a:avLst/>
              <a:gdLst>
                <a:gd name="T0" fmla="*/ 4 w 73"/>
                <a:gd name="T1" fmla="*/ 36 h 53"/>
                <a:gd name="T2" fmla="*/ 5 w 73"/>
                <a:gd name="T3" fmla="*/ 49 h 53"/>
                <a:gd name="T4" fmla="*/ 1 w 73"/>
                <a:gd name="T5" fmla="*/ 53 h 53"/>
                <a:gd name="T6" fmla="*/ 0 w 73"/>
                <a:gd name="T7" fmla="*/ 53 h 53"/>
                <a:gd name="T8" fmla="*/ 33 w 73"/>
                <a:gd name="T9" fmla="*/ 53 h 53"/>
                <a:gd name="T10" fmla="*/ 37 w 73"/>
                <a:gd name="T11" fmla="*/ 49 h 53"/>
                <a:gd name="T12" fmla="*/ 37 w 73"/>
                <a:gd name="T13" fmla="*/ 36 h 53"/>
                <a:gd name="T14" fmla="*/ 73 w 73"/>
                <a:gd name="T15" fmla="*/ 0 h 53"/>
                <a:gd name="T16" fmla="*/ 40 w 73"/>
                <a:gd name="T17" fmla="*/ 0 h 53"/>
                <a:gd name="T18" fmla="*/ 4 w 73"/>
                <a:gd name="T19" fmla="*/ 36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3" h="53">
                  <a:moveTo>
                    <a:pt x="4" y="36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5" y="52"/>
                    <a:pt x="3" y="53"/>
                    <a:pt x="1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5" y="53"/>
                    <a:pt x="37" y="51"/>
                    <a:pt x="37" y="49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37" y="16"/>
                    <a:pt x="53" y="0"/>
                    <a:pt x="73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20" y="0"/>
                    <a:pt x="4" y="16"/>
                    <a:pt x="4" y="36"/>
                  </a:cubicBezTo>
                </a:path>
              </a:pathLst>
            </a:cu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63" name="Freeform 105">
              <a:extLst>
                <a:ext uri="{FF2B5EF4-FFF2-40B4-BE49-F238E27FC236}">
                  <a16:creationId xmlns:a16="http://schemas.microsoft.com/office/drawing/2014/main" id="{EDDDB455-22E1-4043-9CFA-3A06A87C1EB2}"/>
                </a:ext>
              </a:extLst>
            </p:cNvPr>
            <p:cNvSpPr>
              <a:spLocks/>
            </p:cNvSpPr>
            <p:nvPr/>
          </p:nvSpPr>
          <p:spPr bwMode="auto">
            <a:xfrm>
              <a:off x="8955326" y="4401286"/>
              <a:ext cx="105640" cy="352133"/>
            </a:xfrm>
            <a:custGeom>
              <a:avLst/>
              <a:gdLst>
                <a:gd name="T0" fmla="*/ 32 w 73"/>
                <a:gd name="T1" fmla="*/ 0 h 244"/>
                <a:gd name="T2" fmla="*/ 0 w 73"/>
                <a:gd name="T3" fmla="*/ 0 h 244"/>
                <a:gd name="T4" fmla="*/ 40 w 73"/>
                <a:gd name="T5" fmla="*/ 41 h 244"/>
                <a:gd name="T6" fmla="*/ 40 w 73"/>
                <a:gd name="T7" fmla="*/ 196 h 244"/>
                <a:gd name="T8" fmla="*/ 21 w 73"/>
                <a:gd name="T9" fmla="*/ 236 h 244"/>
                <a:gd name="T10" fmla="*/ 11 w 73"/>
                <a:gd name="T11" fmla="*/ 244 h 244"/>
                <a:gd name="T12" fmla="*/ 40 w 73"/>
                <a:gd name="T13" fmla="*/ 244 h 244"/>
                <a:gd name="T14" fmla="*/ 47 w 73"/>
                <a:gd name="T15" fmla="*/ 241 h 244"/>
                <a:gd name="T16" fmla="*/ 53 w 73"/>
                <a:gd name="T17" fmla="*/ 236 h 244"/>
                <a:gd name="T18" fmla="*/ 73 w 73"/>
                <a:gd name="T19" fmla="*/ 196 h 244"/>
                <a:gd name="T20" fmla="*/ 73 w 73"/>
                <a:gd name="T21" fmla="*/ 41 h 244"/>
                <a:gd name="T22" fmla="*/ 32 w 73"/>
                <a:gd name="T23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3" h="244">
                  <a:moveTo>
                    <a:pt x="3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2" y="0"/>
                    <a:pt x="40" y="18"/>
                    <a:pt x="40" y="41"/>
                  </a:cubicBezTo>
                  <a:cubicBezTo>
                    <a:pt x="40" y="196"/>
                    <a:pt x="40" y="196"/>
                    <a:pt x="40" y="196"/>
                  </a:cubicBezTo>
                  <a:cubicBezTo>
                    <a:pt x="40" y="212"/>
                    <a:pt x="33" y="227"/>
                    <a:pt x="21" y="236"/>
                  </a:cubicBezTo>
                  <a:cubicBezTo>
                    <a:pt x="11" y="244"/>
                    <a:pt x="11" y="244"/>
                    <a:pt x="11" y="244"/>
                  </a:cubicBezTo>
                  <a:cubicBezTo>
                    <a:pt x="40" y="244"/>
                    <a:pt x="40" y="244"/>
                    <a:pt x="40" y="244"/>
                  </a:cubicBezTo>
                  <a:cubicBezTo>
                    <a:pt x="43" y="244"/>
                    <a:pt x="45" y="243"/>
                    <a:pt x="47" y="241"/>
                  </a:cubicBezTo>
                  <a:cubicBezTo>
                    <a:pt x="53" y="236"/>
                    <a:pt x="53" y="236"/>
                    <a:pt x="53" y="236"/>
                  </a:cubicBezTo>
                  <a:cubicBezTo>
                    <a:pt x="66" y="227"/>
                    <a:pt x="73" y="212"/>
                    <a:pt x="73" y="196"/>
                  </a:cubicBezTo>
                  <a:cubicBezTo>
                    <a:pt x="73" y="41"/>
                    <a:pt x="73" y="41"/>
                    <a:pt x="73" y="41"/>
                  </a:cubicBezTo>
                  <a:cubicBezTo>
                    <a:pt x="73" y="18"/>
                    <a:pt x="55" y="0"/>
                    <a:pt x="32" y="0"/>
                  </a:cubicBezTo>
                </a:path>
              </a:pathLst>
            </a:cu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64" name="Freeform 106">
              <a:extLst>
                <a:ext uri="{FF2B5EF4-FFF2-40B4-BE49-F238E27FC236}">
                  <a16:creationId xmlns:a16="http://schemas.microsoft.com/office/drawing/2014/main" id="{89BDFEBE-02E1-49A9-8053-5B6F8AAE6290}"/>
                </a:ext>
              </a:extLst>
            </p:cNvPr>
            <p:cNvSpPr>
              <a:spLocks/>
            </p:cNvSpPr>
            <p:nvPr/>
          </p:nvSpPr>
          <p:spPr bwMode="auto">
            <a:xfrm>
              <a:off x="9058186" y="4401286"/>
              <a:ext cx="332673" cy="352133"/>
            </a:xfrm>
            <a:custGeom>
              <a:avLst/>
              <a:gdLst>
                <a:gd name="T0" fmla="*/ 69 w 231"/>
                <a:gd name="T1" fmla="*/ 7 h 244"/>
                <a:gd name="T2" fmla="*/ 158 w 231"/>
                <a:gd name="T3" fmla="*/ 7 h 244"/>
                <a:gd name="T4" fmla="*/ 199 w 231"/>
                <a:gd name="T5" fmla="*/ 48 h 244"/>
                <a:gd name="T6" fmla="*/ 199 w 231"/>
                <a:gd name="T7" fmla="*/ 192 h 244"/>
                <a:gd name="T8" fmla="*/ 179 w 231"/>
                <a:gd name="T9" fmla="*/ 232 h 244"/>
                <a:gd name="T10" fmla="*/ 174 w 231"/>
                <a:gd name="T11" fmla="*/ 235 h 244"/>
                <a:gd name="T12" fmla="*/ 177 w 231"/>
                <a:gd name="T13" fmla="*/ 244 h 244"/>
                <a:gd name="T14" fmla="*/ 196 w 231"/>
                <a:gd name="T15" fmla="*/ 244 h 244"/>
                <a:gd name="T16" fmla="*/ 211 w 231"/>
                <a:gd name="T17" fmla="*/ 232 h 244"/>
                <a:gd name="T18" fmla="*/ 231 w 231"/>
                <a:gd name="T19" fmla="*/ 192 h 244"/>
                <a:gd name="T20" fmla="*/ 231 w 231"/>
                <a:gd name="T21" fmla="*/ 41 h 244"/>
                <a:gd name="T22" fmla="*/ 190 w 231"/>
                <a:gd name="T23" fmla="*/ 0 h 244"/>
                <a:gd name="T24" fmla="*/ 36 w 231"/>
                <a:gd name="T25" fmla="*/ 0 h 244"/>
                <a:gd name="T26" fmla="*/ 1 w 231"/>
                <a:gd name="T27" fmla="*/ 36 h 244"/>
                <a:gd name="T28" fmla="*/ 1 w 231"/>
                <a:gd name="T29" fmla="*/ 56 h 244"/>
                <a:gd name="T30" fmla="*/ 6 w 231"/>
                <a:gd name="T31" fmla="*/ 60 h 244"/>
                <a:gd name="T32" fmla="*/ 28 w 231"/>
                <a:gd name="T33" fmla="*/ 60 h 244"/>
                <a:gd name="T34" fmla="*/ 33 w 231"/>
                <a:gd name="T35" fmla="*/ 55 h 244"/>
                <a:gd name="T36" fmla="*/ 33 w 231"/>
                <a:gd name="T37" fmla="*/ 43 h 244"/>
                <a:gd name="T38" fmla="*/ 69 w 231"/>
                <a:gd name="T39" fmla="*/ 7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31" h="244">
                  <a:moveTo>
                    <a:pt x="69" y="7"/>
                  </a:moveTo>
                  <a:cubicBezTo>
                    <a:pt x="158" y="7"/>
                    <a:pt x="158" y="7"/>
                    <a:pt x="158" y="7"/>
                  </a:cubicBezTo>
                  <a:cubicBezTo>
                    <a:pt x="180" y="7"/>
                    <a:pt x="199" y="25"/>
                    <a:pt x="199" y="48"/>
                  </a:cubicBezTo>
                  <a:cubicBezTo>
                    <a:pt x="199" y="192"/>
                    <a:pt x="199" y="192"/>
                    <a:pt x="199" y="192"/>
                  </a:cubicBezTo>
                  <a:cubicBezTo>
                    <a:pt x="199" y="207"/>
                    <a:pt x="191" y="222"/>
                    <a:pt x="179" y="232"/>
                  </a:cubicBezTo>
                  <a:cubicBezTo>
                    <a:pt x="174" y="235"/>
                    <a:pt x="174" y="235"/>
                    <a:pt x="174" y="235"/>
                  </a:cubicBezTo>
                  <a:cubicBezTo>
                    <a:pt x="171" y="238"/>
                    <a:pt x="173" y="244"/>
                    <a:pt x="177" y="244"/>
                  </a:cubicBezTo>
                  <a:cubicBezTo>
                    <a:pt x="196" y="244"/>
                    <a:pt x="196" y="244"/>
                    <a:pt x="196" y="244"/>
                  </a:cubicBezTo>
                  <a:cubicBezTo>
                    <a:pt x="211" y="232"/>
                    <a:pt x="211" y="232"/>
                    <a:pt x="211" y="232"/>
                  </a:cubicBezTo>
                  <a:cubicBezTo>
                    <a:pt x="224" y="222"/>
                    <a:pt x="231" y="207"/>
                    <a:pt x="231" y="192"/>
                  </a:cubicBezTo>
                  <a:cubicBezTo>
                    <a:pt x="231" y="41"/>
                    <a:pt x="231" y="41"/>
                    <a:pt x="231" y="41"/>
                  </a:cubicBezTo>
                  <a:cubicBezTo>
                    <a:pt x="231" y="18"/>
                    <a:pt x="213" y="0"/>
                    <a:pt x="190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16" y="0"/>
                    <a:pt x="0" y="16"/>
                    <a:pt x="1" y="36"/>
                  </a:cubicBezTo>
                  <a:cubicBezTo>
                    <a:pt x="1" y="56"/>
                    <a:pt x="1" y="56"/>
                    <a:pt x="1" y="56"/>
                  </a:cubicBezTo>
                  <a:cubicBezTo>
                    <a:pt x="1" y="58"/>
                    <a:pt x="3" y="60"/>
                    <a:pt x="6" y="60"/>
                  </a:cubicBezTo>
                  <a:cubicBezTo>
                    <a:pt x="28" y="60"/>
                    <a:pt x="28" y="60"/>
                    <a:pt x="28" y="60"/>
                  </a:cubicBezTo>
                  <a:cubicBezTo>
                    <a:pt x="31" y="60"/>
                    <a:pt x="33" y="58"/>
                    <a:pt x="33" y="55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23"/>
                    <a:pt x="49" y="7"/>
                    <a:pt x="69" y="7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65" name="Freeform 107">
              <a:extLst>
                <a:ext uri="{FF2B5EF4-FFF2-40B4-BE49-F238E27FC236}">
                  <a16:creationId xmlns:a16="http://schemas.microsoft.com/office/drawing/2014/main" id="{28F03DBA-B682-438F-BC21-7E9B5D6D9BE1}"/>
                </a:ext>
              </a:extLst>
            </p:cNvPr>
            <p:cNvSpPr>
              <a:spLocks/>
            </p:cNvSpPr>
            <p:nvPr/>
          </p:nvSpPr>
          <p:spPr bwMode="auto">
            <a:xfrm>
              <a:off x="9299119" y="4401286"/>
              <a:ext cx="104713" cy="352133"/>
            </a:xfrm>
            <a:custGeom>
              <a:avLst/>
              <a:gdLst>
                <a:gd name="T0" fmla="*/ 32 w 73"/>
                <a:gd name="T1" fmla="*/ 0 h 244"/>
                <a:gd name="T2" fmla="*/ 0 w 73"/>
                <a:gd name="T3" fmla="*/ 0 h 244"/>
                <a:gd name="T4" fmla="*/ 41 w 73"/>
                <a:gd name="T5" fmla="*/ 41 h 244"/>
                <a:gd name="T6" fmla="*/ 41 w 73"/>
                <a:gd name="T7" fmla="*/ 196 h 244"/>
                <a:gd name="T8" fmla="*/ 21 w 73"/>
                <a:gd name="T9" fmla="*/ 236 h 244"/>
                <a:gd name="T10" fmla="*/ 12 w 73"/>
                <a:gd name="T11" fmla="*/ 244 h 244"/>
                <a:gd name="T12" fmla="*/ 41 w 73"/>
                <a:gd name="T13" fmla="*/ 244 h 244"/>
                <a:gd name="T14" fmla="*/ 47 w 73"/>
                <a:gd name="T15" fmla="*/ 241 h 244"/>
                <a:gd name="T16" fmla="*/ 54 w 73"/>
                <a:gd name="T17" fmla="*/ 236 h 244"/>
                <a:gd name="T18" fmla="*/ 73 w 73"/>
                <a:gd name="T19" fmla="*/ 196 h 244"/>
                <a:gd name="T20" fmla="*/ 73 w 73"/>
                <a:gd name="T21" fmla="*/ 41 h 244"/>
                <a:gd name="T22" fmla="*/ 32 w 73"/>
                <a:gd name="T23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3" h="244">
                  <a:moveTo>
                    <a:pt x="3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3" y="0"/>
                    <a:pt x="41" y="18"/>
                    <a:pt x="41" y="41"/>
                  </a:cubicBezTo>
                  <a:cubicBezTo>
                    <a:pt x="41" y="196"/>
                    <a:pt x="41" y="196"/>
                    <a:pt x="41" y="196"/>
                  </a:cubicBezTo>
                  <a:cubicBezTo>
                    <a:pt x="41" y="212"/>
                    <a:pt x="34" y="227"/>
                    <a:pt x="21" y="236"/>
                  </a:cubicBezTo>
                  <a:cubicBezTo>
                    <a:pt x="12" y="244"/>
                    <a:pt x="12" y="244"/>
                    <a:pt x="12" y="244"/>
                  </a:cubicBezTo>
                  <a:cubicBezTo>
                    <a:pt x="41" y="244"/>
                    <a:pt x="41" y="244"/>
                    <a:pt x="41" y="244"/>
                  </a:cubicBezTo>
                  <a:cubicBezTo>
                    <a:pt x="43" y="244"/>
                    <a:pt x="45" y="243"/>
                    <a:pt x="47" y="241"/>
                  </a:cubicBezTo>
                  <a:cubicBezTo>
                    <a:pt x="54" y="236"/>
                    <a:pt x="54" y="236"/>
                    <a:pt x="54" y="236"/>
                  </a:cubicBezTo>
                  <a:cubicBezTo>
                    <a:pt x="66" y="227"/>
                    <a:pt x="73" y="212"/>
                    <a:pt x="73" y="196"/>
                  </a:cubicBezTo>
                  <a:cubicBezTo>
                    <a:pt x="73" y="41"/>
                    <a:pt x="73" y="41"/>
                    <a:pt x="73" y="41"/>
                  </a:cubicBezTo>
                  <a:cubicBezTo>
                    <a:pt x="73" y="18"/>
                    <a:pt x="55" y="0"/>
                    <a:pt x="32" y="0"/>
                  </a:cubicBezTo>
                </a:path>
              </a:pathLst>
            </a:cu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66" name="Freeform 108">
              <a:extLst>
                <a:ext uri="{FF2B5EF4-FFF2-40B4-BE49-F238E27FC236}">
                  <a16:creationId xmlns:a16="http://schemas.microsoft.com/office/drawing/2014/main" id="{0CDBED09-2D63-4EAF-9062-B72C3E41036D}"/>
                </a:ext>
              </a:extLst>
            </p:cNvPr>
            <p:cNvSpPr>
              <a:spLocks/>
            </p:cNvSpPr>
            <p:nvPr/>
          </p:nvSpPr>
          <p:spPr bwMode="auto">
            <a:xfrm>
              <a:off x="8926600" y="4416112"/>
              <a:ext cx="531906" cy="626426"/>
            </a:xfrm>
            <a:custGeom>
              <a:avLst/>
              <a:gdLst>
                <a:gd name="T0" fmla="*/ 315 w 369"/>
                <a:gd name="T1" fmla="*/ 112 h 435"/>
                <a:gd name="T2" fmla="*/ 208 w 369"/>
                <a:gd name="T3" fmla="*/ 75 h 435"/>
                <a:gd name="T4" fmla="*/ 194 w 369"/>
                <a:gd name="T5" fmla="*/ 69 h 435"/>
                <a:gd name="T6" fmla="*/ 127 w 369"/>
                <a:gd name="T7" fmla="*/ 72 h 435"/>
                <a:gd name="T8" fmla="*/ 52 w 369"/>
                <a:gd name="T9" fmla="*/ 62 h 435"/>
                <a:gd name="T10" fmla="*/ 31 w 369"/>
                <a:gd name="T11" fmla="*/ 0 h 435"/>
                <a:gd name="T12" fmla="*/ 0 w 369"/>
                <a:gd name="T13" fmla="*/ 135 h 435"/>
                <a:gd name="T14" fmla="*/ 291 w 369"/>
                <a:gd name="T15" fmla="*/ 183 h 435"/>
                <a:gd name="T16" fmla="*/ 278 w 369"/>
                <a:gd name="T17" fmla="*/ 408 h 435"/>
                <a:gd name="T18" fmla="*/ 319 w 369"/>
                <a:gd name="T19" fmla="*/ 434 h 435"/>
                <a:gd name="T20" fmla="*/ 362 w 369"/>
                <a:gd name="T21" fmla="*/ 185 h 435"/>
                <a:gd name="T22" fmla="*/ 315 w 369"/>
                <a:gd name="T23" fmla="*/ 112 h 4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69" h="435">
                  <a:moveTo>
                    <a:pt x="315" y="112"/>
                  </a:moveTo>
                  <a:cubicBezTo>
                    <a:pt x="208" y="75"/>
                    <a:pt x="208" y="75"/>
                    <a:pt x="208" y="75"/>
                  </a:cubicBezTo>
                  <a:cubicBezTo>
                    <a:pt x="194" y="69"/>
                    <a:pt x="194" y="69"/>
                    <a:pt x="194" y="69"/>
                  </a:cubicBezTo>
                  <a:cubicBezTo>
                    <a:pt x="127" y="72"/>
                    <a:pt x="127" y="72"/>
                    <a:pt x="127" y="72"/>
                  </a:cubicBezTo>
                  <a:cubicBezTo>
                    <a:pt x="52" y="62"/>
                    <a:pt x="52" y="62"/>
                    <a:pt x="52" y="62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0" y="135"/>
                    <a:pt x="0" y="135"/>
                    <a:pt x="0" y="135"/>
                  </a:cubicBezTo>
                  <a:cubicBezTo>
                    <a:pt x="291" y="183"/>
                    <a:pt x="291" y="183"/>
                    <a:pt x="291" y="183"/>
                  </a:cubicBezTo>
                  <a:cubicBezTo>
                    <a:pt x="278" y="408"/>
                    <a:pt x="278" y="408"/>
                    <a:pt x="278" y="408"/>
                  </a:cubicBezTo>
                  <a:cubicBezTo>
                    <a:pt x="285" y="429"/>
                    <a:pt x="300" y="435"/>
                    <a:pt x="319" y="434"/>
                  </a:cubicBezTo>
                  <a:cubicBezTo>
                    <a:pt x="362" y="185"/>
                    <a:pt x="362" y="185"/>
                    <a:pt x="362" y="185"/>
                  </a:cubicBezTo>
                  <a:cubicBezTo>
                    <a:pt x="369" y="143"/>
                    <a:pt x="350" y="119"/>
                    <a:pt x="315" y="112"/>
                  </a:cubicBezTo>
                </a:path>
              </a:pathLst>
            </a:custGeom>
            <a:solidFill>
              <a:srgbClr val="E1C6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67" name="Freeform 109">
              <a:extLst>
                <a:ext uri="{FF2B5EF4-FFF2-40B4-BE49-F238E27FC236}">
                  <a16:creationId xmlns:a16="http://schemas.microsoft.com/office/drawing/2014/main" id="{3AB6938E-348D-446C-834E-3DEEE58C1354}"/>
                </a:ext>
              </a:extLst>
            </p:cNvPr>
            <p:cNvSpPr>
              <a:spLocks/>
            </p:cNvSpPr>
            <p:nvPr/>
          </p:nvSpPr>
          <p:spPr bwMode="auto">
            <a:xfrm>
              <a:off x="8818180" y="4339199"/>
              <a:ext cx="655153" cy="702412"/>
            </a:xfrm>
            <a:custGeom>
              <a:avLst/>
              <a:gdLst>
                <a:gd name="T0" fmla="*/ 454 w 454"/>
                <a:gd name="T1" fmla="*/ 474 h 487"/>
                <a:gd name="T2" fmla="*/ 364 w 454"/>
                <a:gd name="T3" fmla="*/ 221 h 487"/>
                <a:gd name="T4" fmla="*/ 293 w 454"/>
                <a:gd name="T5" fmla="*/ 142 h 487"/>
                <a:gd name="T6" fmla="*/ 252 w 454"/>
                <a:gd name="T7" fmla="*/ 126 h 487"/>
                <a:gd name="T8" fmla="*/ 293 w 454"/>
                <a:gd name="T9" fmla="*/ 122 h 487"/>
                <a:gd name="T10" fmla="*/ 283 w 454"/>
                <a:gd name="T11" fmla="*/ 56 h 487"/>
                <a:gd name="T12" fmla="*/ 126 w 454"/>
                <a:gd name="T13" fmla="*/ 38 h 487"/>
                <a:gd name="T14" fmla="*/ 108 w 454"/>
                <a:gd name="T15" fmla="*/ 0 h 487"/>
                <a:gd name="T16" fmla="*/ 0 w 454"/>
                <a:gd name="T17" fmla="*/ 167 h 487"/>
                <a:gd name="T18" fmla="*/ 0 w 454"/>
                <a:gd name="T19" fmla="*/ 176 h 487"/>
                <a:gd name="T20" fmla="*/ 75 w 454"/>
                <a:gd name="T21" fmla="*/ 244 h 487"/>
                <a:gd name="T22" fmla="*/ 274 w 454"/>
                <a:gd name="T23" fmla="*/ 244 h 487"/>
                <a:gd name="T24" fmla="*/ 390 w 454"/>
                <a:gd name="T25" fmla="*/ 487 h 487"/>
                <a:gd name="T26" fmla="*/ 454 w 454"/>
                <a:gd name="T27" fmla="*/ 474 h 4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54" h="487">
                  <a:moveTo>
                    <a:pt x="454" y="474"/>
                  </a:moveTo>
                  <a:cubicBezTo>
                    <a:pt x="364" y="221"/>
                    <a:pt x="364" y="221"/>
                    <a:pt x="364" y="221"/>
                  </a:cubicBezTo>
                  <a:cubicBezTo>
                    <a:pt x="351" y="190"/>
                    <a:pt x="325" y="153"/>
                    <a:pt x="293" y="142"/>
                  </a:cubicBezTo>
                  <a:cubicBezTo>
                    <a:pt x="252" y="126"/>
                    <a:pt x="252" y="126"/>
                    <a:pt x="252" y="126"/>
                  </a:cubicBezTo>
                  <a:cubicBezTo>
                    <a:pt x="293" y="122"/>
                    <a:pt x="293" y="122"/>
                    <a:pt x="293" y="122"/>
                  </a:cubicBezTo>
                  <a:cubicBezTo>
                    <a:pt x="283" y="56"/>
                    <a:pt x="283" y="56"/>
                    <a:pt x="283" y="56"/>
                  </a:cubicBezTo>
                  <a:cubicBezTo>
                    <a:pt x="126" y="38"/>
                    <a:pt x="126" y="38"/>
                    <a:pt x="126" y="38"/>
                  </a:cubicBezTo>
                  <a:cubicBezTo>
                    <a:pt x="108" y="0"/>
                    <a:pt x="108" y="0"/>
                    <a:pt x="108" y="0"/>
                  </a:cubicBezTo>
                  <a:cubicBezTo>
                    <a:pt x="0" y="167"/>
                    <a:pt x="0" y="167"/>
                    <a:pt x="0" y="167"/>
                  </a:cubicBezTo>
                  <a:cubicBezTo>
                    <a:pt x="0" y="176"/>
                    <a:pt x="0" y="176"/>
                    <a:pt x="0" y="176"/>
                  </a:cubicBezTo>
                  <a:cubicBezTo>
                    <a:pt x="9" y="217"/>
                    <a:pt x="34" y="244"/>
                    <a:pt x="75" y="244"/>
                  </a:cubicBezTo>
                  <a:cubicBezTo>
                    <a:pt x="274" y="244"/>
                    <a:pt x="274" y="244"/>
                    <a:pt x="274" y="244"/>
                  </a:cubicBezTo>
                  <a:cubicBezTo>
                    <a:pt x="390" y="487"/>
                    <a:pt x="390" y="487"/>
                    <a:pt x="390" y="487"/>
                  </a:cubicBezTo>
                  <a:cubicBezTo>
                    <a:pt x="412" y="484"/>
                    <a:pt x="433" y="479"/>
                    <a:pt x="454" y="474"/>
                  </a:cubicBezTo>
                  <a:close/>
                </a:path>
              </a:pathLst>
            </a:custGeom>
            <a:solidFill>
              <a:srgbClr val="FAD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68" name="Freeform 110">
              <a:extLst>
                <a:ext uri="{FF2B5EF4-FFF2-40B4-BE49-F238E27FC236}">
                  <a16:creationId xmlns:a16="http://schemas.microsoft.com/office/drawing/2014/main" id="{8425F4C5-37D3-4863-A005-079017467365}"/>
                </a:ext>
              </a:extLst>
            </p:cNvPr>
            <p:cNvSpPr>
              <a:spLocks/>
            </p:cNvSpPr>
            <p:nvPr/>
          </p:nvSpPr>
          <p:spPr bwMode="auto">
            <a:xfrm>
              <a:off x="9073939" y="4613492"/>
              <a:ext cx="139927" cy="77840"/>
            </a:xfrm>
            <a:custGeom>
              <a:avLst/>
              <a:gdLst>
                <a:gd name="T0" fmla="*/ 97 w 97"/>
                <a:gd name="T1" fmla="*/ 54 h 54"/>
                <a:gd name="T2" fmla="*/ 69 w 97"/>
                <a:gd name="T3" fmla="*/ 0 h 54"/>
                <a:gd name="T4" fmla="*/ 0 w 97"/>
                <a:gd name="T5" fmla="*/ 54 h 54"/>
                <a:gd name="T6" fmla="*/ 97 w 97"/>
                <a:gd name="T7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7" h="54">
                  <a:moveTo>
                    <a:pt x="97" y="54"/>
                  </a:moveTo>
                  <a:cubicBezTo>
                    <a:pt x="69" y="0"/>
                    <a:pt x="69" y="0"/>
                    <a:pt x="69" y="0"/>
                  </a:cubicBezTo>
                  <a:cubicBezTo>
                    <a:pt x="69" y="0"/>
                    <a:pt x="13" y="6"/>
                    <a:pt x="0" y="54"/>
                  </a:cubicBezTo>
                  <a:cubicBezTo>
                    <a:pt x="47" y="54"/>
                    <a:pt x="97" y="54"/>
                    <a:pt x="97" y="54"/>
                  </a:cubicBezTo>
                  <a:close/>
                </a:path>
              </a:pathLst>
            </a:custGeom>
            <a:solidFill>
              <a:srgbClr val="0217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69" name="Freeform 111">
              <a:extLst>
                <a:ext uri="{FF2B5EF4-FFF2-40B4-BE49-F238E27FC236}">
                  <a16:creationId xmlns:a16="http://schemas.microsoft.com/office/drawing/2014/main" id="{3C450E3B-37E6-4674-9B52-99FA451A6923}"/>
                </a:ext>
              </a:extLst>
            </p:cNvPr>
            <p:cNvSpPr>
              <a:spLocks/>
            </p:cNvSpPr>
            <p:nvPr/>
          </p:nvSpPr>
          <p:spPr bwMode="auto">
            <a:xfrm>
              <a:off x="9005366" y="4457812"/>
              <a:ext cx="114907" cy="57453"/>
            </a:xfrm>
            <a:custGeom>
              <a:avLst/>
              <a:gdLst>
                <a:gd name="T0" fmla="*/ 79 w 79"/>
                <a:gd name="T1" fmla="*/ 40 h 40"/>
                <a:gd name="T2" fmla="*/ 0 w 79"/>
                <a:gd name="T3" fmla="*/ 36 h 40"/>
                <a:gd name="T4" fmla="*/ 79 w 79"/>
                <a:gd name="T5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9" h="40">
                  <a:moveTo>
                    <a:pt x="79" y="40"/>
                  </a:moveTo>
                  <a:cubicBezTo>
                    <a:pt x="0" y="36"/>
                    <a:pt x="0" y="36"/>
                    <a:pt x="0" y="36"/>
                  </a:cubicBezTo>
                  <a:cubicBezTo>
                    <a:pt x="0" y="36"/>
                    <a:pt x="37" y="0"/>
                    <a:pt x="79" y="40"/>
                  </a:cubicBezTo>
                </a:path>
              </a:pathLst>
            </a:custGeom>
            <a:solidFill>
              <a:srgbClr val="0217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70" name="Freeform 112">
              <a:extLst>
                <a:ext uri="{FF2B5EF4-FFF2-40B4-BE49-F238E27FC236}">
                  <a16:creationId xmlns:a16="http://schemas.microsoft.com/office/drawing/2014/main" id="{B4223ABF-38B6-490A-BA04-771119F12E8D}"/>
                </a:ext>
              </a:extLst>
            </p:cNvPr>
            <p:cNvSpPr>
              <a:spLocks/>
            </p:cNvSpPr>
            <p:nvPr/>
          </p:nvSpPr>
          <p:spPr bwMode="auto">
            <a:xfrm>
              <a:off x="8818180" y="4413332"/>
              <a:ext cx="574533" cy="278000"/>
            </a:xfrm>
            <a:custGeom>
              <a:avLst/>
              <a:gdLst>
                <a:gd name="T0" fmla="*/ 274 w 398"/>
                <a:gd name="T1" fmla="*/ 193 h 193"/>
                <a:gd name="T2" fmla="*/ 274 w 398"/>
                <a:gd name="T3" fmla="*/ 167 h 193"/>
                <a:gd name="T4" fmla="*/ 330 w 398"/>
                <a:gd name="T5" fmla="*/ 111 h 193"/>
                <a:gd name="T6" fmla="*/ 398 w 398"/>
                <a:gd name="T7" fmla="*/ 116 h 193"/>
                <a:gd name="T8" fmla="*/ 293 w 398"/>
                <a:gd name="T9" fmla="*/ 71 h 193"/>
                <a:gd name="T10" fmla="*/ 177 w 398"/>
                <a:gd name="T11" fmla="*/ 26 h 193"/>
                <a:gd name="T12" fmla="*/ 0 w 398"/>
                <a:gd name="T13" fmla="*/ 116 h 193"/>
                <a:gd name="T14" fmla="*/ 0 w 398"/>
                <a:gd name="T15" fmla="*/ 123 h 193"/>
                <a:gd name="T16" fmla="*/ 69 w 398"/>
                <a:gd name="T17" fmla="*/ 192 h 193"/>
                <a:gd name="T18" fmla="*/ 274 w 398"/>
                <a:gd name="T19" fmla="*/ 193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8" h="193">
                  <a:moveTo>
                    <a:pt x="274" y="193"/>
                  </a:moveTo>
                  <a:cubicBezTo>
                    <a:pt x="274" y="167"/>
                    <a:pt x="274" y="167"/>
                    <a:pt x="274" y="167"/>
                  </a:cubicBezTo>
                  <a:cubicBezTo>
                    <a:pt x="274" y="136"/>
                    <a:pt x="299" y="111"/>
                    <a:pt x="330" y="111"/>
                  </a:cubicBezTo>
                  <a:cubicBezTo>
                    <a:pt x="398" y="116"/>
                    <a:pt x="398" y="116"/>
                    <a:pt x="398" y="116"/>
                  </a:cubicBezTo>
                  <a:cubicBezTo>
                    <a:pt x="293" y="71"/>
                    <a:pt x="293" y="71"/>
                    <a:pt x="293" y="71"/>
                  </a:cubicBezTo>
                  <a:cubicBezTo>
                    <a:pt x="177" y="26"/>
                    <a:pt x="177" y="26"/>
                    <a:pt x="177" y="26"/>
                  </a:cubicBezTo>
                  <a:cubicBezTo>
                    <a:pt x="177" y="26"/>
                    <a:pt x="41" y="0"/>
                    <a:pt x="0" y="116"/>
                  </a:cubicBezTo>
                  <a:cubicBezTo>
                    <a:pt x="0" y="123"/>
                    <a:pt x="0" y="123"/>
                    <a:pt x="0" y="123"/>
                  </a:cubicBezTo>
                  <a:cubicBezTo>
                    <a:pt x="0" y="161"/>
                    <a:pt x="31" y="192"/>
                    <a:pt x="69" y="192"/>
                  </a:cubicBezTo>
                  <a:lnTo>
                    <a:pt x="274" y="19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71" name="Freeform 113">
              <a:extLst>
                <a:ext uri="{FF2B5EF4-FFF2-40B4-BE49-F238E27FC236}">
                  <a16:creationId xmlns:a16="http://schemas.microsoft.com/office/drawing/2014/main" id="{95AC7A96-BC86-4DC7-8B84-CB5ED1AFDE7F}"/>
                </a:ext>
              </a:extLst>
            </p:cNvPr>
            <p:cNvSpPr>
              <a:spLocks/>
            </p:cNvSpPr>
            <p:nvPr/>
          </p:nvSpPr>
          <p:spPr bwMode="auto">
            <a:xfrm>
              <a:off x="9010000" y="4352173"/>
              <a:ext cx="214986" cy="66720"/>
            </a:xfrm>
            <a:custGeom>
              <a:avLst/>
              <a:gdLst>
                <a:gd name="T0" fmla="*/ 232 w 232"/>
                <a:gd name="T1" fmla="*/ 72 h 72"/>
                <a:gd name="T2" fmla="*/ 231 w 232"/>
                <a:gd name="T3" fmla="*/ 69 h 72"/>
                <a:gd name="T4" fmla="*/ 34 w 232"/>
                <a:gd name="T5" fmla="*/ 0 h 72"/>
                <a:gd name="T6" fmla="*/ 0 w 232"/>
                <a:gd name="T7" fmla="*/ 47 h 72"/>
                <a:gd name="T8" fmla="*/ 232 w 232"/>
                <a:gd name="T9" fmla="*/ 7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2" h="72">
                  <a:moveTo>
                    <a:pt x="232" y="72"/>
                  </a:moveTo>
                  <a:lnTo>
                    <a:pt x="231" y="69"/>
                  </a:lnTo>
                  <a:lnTo>
                    <a:pt x="34" y="0"/>
                  </a:lnTo>
                  <a:lnTo>
                    <a:pt x="0" y="47"/>
                  </a:lnTo>
                  <a:lnTo>
                    <a:pt x="232" y="72"/>
                  </a:lnTo>
                  <a:close/>
                </a:path>
              </a:pathLst>
            </a:custGeom>
            <a:solidFill>
              <a:srgbClr val="0217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72" name="Freeform 114">
              <a:extLst>
                <a:ext uri="{FF2B5EF4-FFF2-40B4-BE49-F238E27FC236}">
                  <a16:creationId xmlns:a16="http://schemas.microsoft.com/office/drawing/2014/main" id="{1D98E3C5-36BB-41C3-B3FD-37FCFBD6AEA0}"/>
                </a:ext>
              </a:extLst>
            </p:cNvPr>
            <p:cNvSpPr>
              <a:spLocks/>
            </p:cNvSpPr>
            <p:nvPr/>
          </p:nvSpPr>
          <p:spPr bwMode="auto">
            <a:xfrm>
              <a:off x="8792233" y="3841580"/>
              <a:ext cx="513373" cy="780252"/>
            </a:xfrm>
            <a:custGeom>
              <a:avLst/>
              <a:gdLst>
                <a:gd name="T0" fmla="*/ 196 w 356"/>
                <a:gd name="T1" fmla="*/ 28 h 541"/>
                <a:gd name="T2" fmla="*/ 264 w 356"/>
                <a:gd name="T3" fmla="*/ 40 h 541"/>
                <a:gd name="T4" fmla="*/ 318 w 356"/>
                <a:gd name="T5" fmla="*/ 114 h 541"/>
                <a:gd name="T6" fmla="*/ 344 w 356"/>
                <a:gd name="T7" fmla="*/ 174 h 541"/>
                <a:gd name="T8" fmla="*/ 354 w 356"/>
                <a:gd name="T9" fmla="*/ 215 h 541"/>
                <a:gd name="T10" fmla="*/ 321 w 356"/>
                <a:gd name="T11" fmla="*/ 270 h 541"/>
                <a:gd name="T12" fmla="*/ 294 w 356"/>
                <a:gd name="T13" fmla="*/ 338 h 541"/>
                <a:gd name="T14" fmla="*/ 311 w 356"/>
                <a:gd name="T15" fmla="*/ 467 h 541"/>
                <a:gd name="T16" fmla="*/ 28 w 356"/>
                <a:gd name="T17" fmla="*/ 526 h 541"/>
                <a:gd name="T18" fmla="*/ 20 w 356"/>
                <a:gd name="T19" fmla="*/ 541 h 541"/>
                <a:gd name="T20" fmla="*/ 61 w 356"/>
                <a:gd name="T21" fmla="*/ 345 h 541"/>
                <a:gd name="T22" fmla="*/ 196 w 356"/>
                <a:gd name="T23" fmla="*/ 28 h 5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56" h="541">
                  <a:moveTo>
                    <a:pt x="196" y="28"/>
                  </a:moveTo>
                  <a:cubicBezTo>
                    <a:pt x="211" y="27"/>
                    <a:pt x="264" y="40"/>
                    <a:pt x="264" y="40"/>
                  </a:cubicBezTo>
                  <a:cubicBezTo>
                    <a:pt x="292" y="49"/>
                    <a:pt x="309" y="87"/>
                    <a:pt x="318" y="114"/>
                  </a:cubicBezTo>
                  <a:cubicBezTo>
                    <a:pt x="327" y="146"/>
                    <a:pt x="336" y="164"/>
                    <a:pt x="344" y="174"/>
                  </a:cubicBezTo>
                  <a:cubicBezTo>
                    <a:pt x="352" y="186"/>
                    <a:pt x="356" y="201"/>
                    <a:pt x="354" y="215"/>
                  </a:cubicBezTo>
                  <a:cubicBezTo>
                    <a:pt x="351" y="235"/>
                    <a:pt x="340" y="249"/>
                    <a:pt x="321" y="270"/>
                  </a:cubicBezTo>
                  <a:cubicBezTo>
                    <a:pt x="312" y="280"/>
                    <a:pt x="284" y="305"/>
                    <a:pt x="294" y="338"/>
                  </a:cubicBezTo>
                  <a:cubicBezTo>
                    <a:pt x="309" y="388"/>
                    <a:pt x="303" y="415"/>
                    <a:pt x="311" y="467"/>
                  </a:cubicBezTo>
                  <a:cubicBezTo>
                    <a:pt x="311" y="467"/>
                    <a:pt x="104" y="380"/>
                    <a:pt x="28" y="526"/>
                  </a:cubicBezTo>
                  <a:cubicBezTo>
                    <a:pt x="26" y="530"/>
                    <a:pt x="20" y="541"/>
                    <a:pt x="20" y="541"/>
                  </a:cubicBezTo>
                  <a:cubicBezTo>
                    <a:pt x="0" y="482"/>
                    <a:pt x="67" y="390"/>
                    <a:pt x="61" y="345"/>
                  </a:cubicBezTo>
                  <a:cubicBezTo>
                    <a:pt x="18" y="0"/>
                    <a:pt x="196" y="28"/>
                    <a:pt x="196" y="28"/>
                  </a:cubicBezTo>
                  <a:close/>
                </a:path>
              </a:pathLst>
            </a:custGeom>
            <a:solidFill>
              <a:srgbClr val="5C2D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73" name="Freeform 115">
              <a:extLst>
                <a:ext uri="{FF2B5EF4-FFF2-40B4-BE49-F238E27FC236}">
                  <a16:creationId xmlns:a16="http://schemas.microsoft.com/office/drawing/2014/main" id="{2883E0DB-187D-4F3B-9373-EBB6125BD22D}"/>
                </a:ext>
              </a:extLst>
            </p:cNvPr>
            <p:cNvSpPr>
              <a:spLocks/>
            </p:cNvSpPr>
            <p:nvPr/>
          </p:nvSpPr>
          <p:spPr bwMode="auto">
            <a:xfrm>
              <a:off x="8913626" y="4043593"/>
              <a:ext cx="378079" cy="471672"/>
            </a:xfrm>
            <a:custGeom>
              <a:avLst/>
              <a:gdLst>
                <a:gd name="T0" fmla="*/ 210 w 262"/>
                <a:gd name="T1" fmla="*/ 198 h 327"/>
                <a:gd name="T2" fmla="*/ 237 w 262"/>
                <a:gd name="T3" fmla="*/ 130 h 327"/>
                <a:gd name="T4" fmla="*/ 262 w 262"/>
                <a:gd name="T5" fmla="*/ 98 h 327"/>
                <a:gd name="T6" fmla="*/ 145 w 262"/>
                <a:gd name="T7" fmla="*/ 79 h 327"/>
                <a:gd name="T8" fmla="*/ 80 w 262"/>
                <a:gd name="T9" fmla="*/ 12 h 327"/>
                <a:gd name="T10" fmla="*/ 0 w 262"/>
                <a:gd name="T11" fmla="*/ 0 h 327"/>
                <a:gd name="T12" fmla="*/ 87 w 262"/>
                <a:gd name="T13" fmla="*/ 200 h 327"/>
                <a:gd name="T14" fmla="*/ 161 w 262"/>
                <a:gd name="T15" fmla="*/ 269 h 327"/>
                <a:gd name="T16" fmla="*/ 35 w 262"/>
                <a:gd name="T17" fmla="*/ 274 h 327"/>
                <a:gd name="T18" fmla="*/ 166 w 262"/>
                <a:gd name="T19" fmla="*/ 275 h 327"/>
                <a:gd name="T20" fmla="*/ 188 w 262"/>
                <a:gd name="T21" fmla="*/ 314 h 327"/>
                <a:gd name="T22" fmla="*/ 227 w 262"/>
                <a:gd name="T23" fmla="*/ 327 h 327"/>
                <a:gd name="T24" fmla="*/ 210 w 262"/>
                <a:gd name="T25" fmla="*/ 198 h 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62" h="327">
                  <a:moveTo>
                    <a:pt x="210" y="198"/>
                  </a:moveTo>
                  <a:cubicBezTo>
                    <a:pt x="200" y="165"/>
                    <a:pt x="228" y="140"/>
                    <a:pt x="237" y="130"/>
                  </a:cubicBezTo>
                  <a:cubicBezTo>
                    <a:pt x="248" y="118"/>
                    <a:pt x="256" y="108"/>
                    <a:pt x="262" y="98"/>
                  </a:cubicBezTo>
                  <a:cubicBezTo>
                    <a:pt x="245" y="98"/>
                    <a:pt x="186" y="103"/>
                    <a:pt x="145" y="79"/>
                  </a:cubicBezTo>
                  <a:cubicBezTo>
                    <a:pt x="98" y="50"/>
                    <a:pt x="112" y="23"/>
                    <a:pt x="80" y="12"/>
                  </a:cubicBezTo>
                  <a:cubicBezTo>
                    <a:pt x="48" y="1"/>
                    <a:pt x="0" y="0"/>
                    <a:pt x="0" y="0"/>
                  </a:cubicBezTo>
                  <a:cubicBezTo>
                    <a:pt x="0" y="0"/>
                    <a:pt x="40" y="158"/>
                    <a:pt x="87" y="200"/>
                  </a:cubicBezTo>
                  <a:cubicBezTo>
                    <a:pt x="134" y="222"/>
                    <a:pt x="130" y="230"/>
                    <a:pt x="161" y="269"/>
                  </a:cubicBezTo>
                  <a:cubicBezTo>
                    <a:pt x="137" y="258"/>
                    <a:pt x="81" y="240"/>
                    <a:pt x="35" y="274"/>
                  </a:cubicBezTo>
                  <a:cubicBezTo>
                    <a:pt x="83" y="272"/>
                    <a:pt x="145" y="274"/>
                    <a:pt x="166" y="275"/>
                  </a:cubicBezTo>
                  <a:cubicBezTo>
                    <a:pt x="175" y="287"/>
                    <a:pt x="181" y="301"/>
                    <a:pt x="188" y="314"/>
                  </a:cubicBezTo>
                  <a:cubicBezTo>
                    <a:pt x="219" y="321"/>
                    <a:pt x="227" y="327"/>
                    <a:pt x="227" y="327"/>
                  </a:cubicBezTo>
                  <a:cubicBezTo>
                    <a:pt x="227" y="282"/>
                    <a:pt x="225" y="248"/>
                    <a:pt x="210" y="198"/>
                  </a:cubicBezTo>
                  <a:close/>
                </a:path>
              </a:pathLst>
            </a:custGeom>
            <a:solidFill>
              <a:srgbClr val="4014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74" name="Freeform 116">
              <a:extLst>
                <a:ext uri="{FF2B5EF4-FFF2-40B4-BE49-F238E27FC236}">
                  <a16:creationId xmlns:a16="http://schemas.microsoft.com/office/drawing/2014/main" id="{CE67B65F-EA92-4D0A-8179-4B80021AE266}"/>
                </a:ext>
              </a:extLst>
            </p:cNvPr>
            <p:cNvSpPr>
              <a:spLocks/>
            </p:cNvSpPr>
            <p:nvPr/>
          </p:nvSpPr>
          <p:spPr bwMode="auto">
            <a:xfrm>
              <a:off x="9063746" y="3889767"/>
              <a:ext cx="197380" cy="120466"/>
            </a:xfrm>
            <a:custGeom>
              <a:avLst/>
              <a:gdLst>
                <a:gd name="T0" fmla="*/ 136 w 137"/>
                <a:gd name="T1" fmla="*/ 80 h 84"/>
                <a:gd name="T2" fmla="*/ 104 w 137"/>
                <a:gd name="T3" fmla="*/ 82 h 84"/>
                <a:gd name="T4" fmla="*/ 0 w 137"/>
                <a:gd name="T5" fmla="*/ 17 h 84"/>
                <a:gd name="T6" fmla="*/ 44 w 137"/>
                <a:gd name="T7" fmla="*/ 0 h 84"/>
                <a:gd name="T8" fmla="*/ 136 w 137"/>
                <a:gd name="T9" fmla="*/ 8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7" h="84">
                  <a:moveTo>
                    <a:pt x="136" y="80"/>
                  </a:moveTo>
                  <a:cubicBezTo>
                    <a:pt x="136" y="80"/>
                    <a:pt x="124" y="84"/>
                    <a:pt x="104" y="82"/>
                  </a:cubicBezTo>
                  <a:cubicBezTo>
                    <a:pt x="75" y="78"/>
                    <a:pt x="34" y="64"/>
                    <a:pt x="0" y="17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128" y="9"/>
                    <a:pt x="137" y="41"/>
                    <a:pt x="136" y="80"/>
                  </a:cubicBezTo>
                  <a:close/>
                </a:path>
              </a:pathLst>
            </a:custGeom>
            <a:solidFill>
              <a:srgbClr val="4014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75" name="Freeform 117">
              <a:extLst>
                <a:ext uri="{FF2B5EF4-FFF2-40B4-BE49-F238E27FC236}">
                  <a16:creationId xmlns:a16="http://schemas.microsoft.com/office/drawing/2014/main" id="{1AEC6E32-9F1C-41E9-84AD-83351A5BFE38}"/>
                </a:ext>
              </a:extLst>
            </p:cNvPr>
            <p:cNvSpPr>
              <a:spLocks/>
            </p:cNvSpPr>
            <p:nvPr/>
          </p:nvSpPr>
          <p:spPr bwMode="auto">
            <a:xfrm>
              <a:off x="9051699" y="3856406"/>
              <a:ext cx="124173" cy="106567"/>
            </a:xfrm>
            <a:custGeom>
              <a:avLst/>
              <a:gdLst>
                <a:gd name="T0" fmla="*/ 6 w 86"/>
                <a:gd name="T1" fmla="*/ 0 h 74"/>
                <a:gd name="T2" fmla="*/ 0 w 86"/>
                <a:gd name="T3" fmla="*/ 26 h 74"/>
                <a:gd name="T4" fmla="*/ 84 w 86"/>
                <a:gd name="T5" fmla="*/ 58 h 74"/>
                <a:gd name="T6" fmla="*/ 83 w 86"/>
                <a:gd name="T7" fmla="*/ 32 h 74"/>
                <a:gd name="T8" fmla="*/ 86 w 86"/>
                <a:gd name="T9" fmla="*/ 1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" h="74">
                  <a:moveTo>
                    <a:pt x="6" y="0"/>
                  </a:moveTo>
                  <a:cubicBezTo>
                    <a:pt x="0" y="26"/>
                    <a:pt x="0" y="26"/>
                    <a:pt x="0" y="26"/>
                  </a:cubicBezTo>
                  <a:cubicBezTo>
                    <a:pt x="7" y="65"/>
                    <a:pt x="64" y="74"/>
                    <a:pt x="84" y="58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3" y="25"/>
                    <a:pt x="84" y="18"/>
                    <a:pt x="86" y="12"/>
                  </a:cubicBezTo>
                </a:path>
              </a:pathLst>
            </a:custGeom>
            <a:solidFill>
              <a:srgbClr val="FAD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76" name="Freeform 118">
              <a:extLst>
                <a:ext uri="{FF2B5EF4-FFF2-40B4-BE49-F238E27FC236}">
                  <a16:creationId xmlns:a16="http://schemas.microsoft.com/office/drawing/2014/main" id="{B68E370D-F5CA-4063-888C-8C20ACFABC0C}"/>
                </a:ext>
              </a:extLst>
            </p:cNvPr>
            <p:cNvSpPr>
              <a:spLocks/>
            </p:cNvSpPr>
            <p:nvPr/>
          </p:nvSpPr>
          <p:spPr bwMode="auto">
            <a:xfrm>
              <a:off x="8957180" y="3879573"/>
              <a:ext cx="285413" cy="129733"/>
            </a:xfrm>
            <a:custGeom>
              <a:avLst/>
              <a:gdLst>
                <a:gd name="T0" fmla="*/ 67 w 198"/>
                <a:gd name="T1" fmla="*/ 4 h 90"/>
                <a:gd name="T2" fmla="*/ 41 w 198"/>
                <a:gd name="T3" fmla="*/ 47 h 90"/>
                <a:gd name="T4" fmla="*/ 166 w 198"/>
                <a:gd name="T5" fmla="*/ 90 h 90"/>
                <a:gd name="T6" fmla="*/ 156 w 198"/>
                <a:gd name="T7" fmla="*/ 16 h 90"/>
                <a:gd name="T8" fmla="*/ 67 w 198"/>
                <a:gd name="T9" fmla="*/ 4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8" h="90">
                  <a:moveTo>
                    <a:pt x="67" y="4"/>
                  </a:moveTo>
                  <a:cubicBezTo>
                    <a:pt x="67" y="4"/>
                    <a:pt x="0" y="12"/>
                    <a:pt x="41" y="47"/>
                  </a:cubicBezTo>
                  <a:cubicBezTo>
                    <a:pt x="71" y="73"/>
                    <a:pt x="134" y="90"/>
                    <a:pt x="166" y="90"/>
                  </a:cubicBezTo>
                  <a:cubicBezTo>
                    <a:pt x="198" y="90"/>
                    <a:pt x="188" y="32"/>
                    <a:pt x="156" y="16"/>
                  </a:cubicBezTo>
                  <a:cubicBezTo>
                    <a:pt x="124" y="0"/>
                    <a:pt x="67" y="4"/>
                    <a:pt x="67" y="4"/>
                  </a:cubicBezTo>
                  <a:close/>
                </a:path>
              </a:pathLst>
            </a:custGeom>
            <a:solidFill>
              <a:srgbClr val="FAD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77" name="Freeform 119">
              <a:extLst>
                <a:ext uri="{FF2B5EF4-FFF2-40B4-BE49-F238E27FC236}">
                  <a16:creationId xmlns:a16="http://schemas.microsoft.com/office/drawing/2014/main" id="{13A704CF-23FC-4940-944A-9103BCF9EA76}"/>
                </a:ext>
              </a:extLst>
            </p:cNvPr>
            <p:cNvSpPr>
              <a:spLocks/>
            </p:cNvSpPr>
            <p:nvPr/>
          </p:nvSpPr>
          <p:spPr bwMode="auto">
            <a:xfrm>
              <a:off x="9126759" y="3874013"/>
              <a:ext cx="49113" cy="93593"/>
            </a:xfrm>
            <a:custGeom>
              <a:avLst/>
              <a:gdLst>
                <a:gd name="T0" fmla="*/ 16 w 34"/>
                <a:gd name="T1" fmla="*/ 3 h 65"/>
                <a:gd name="T2" fmla="*/ 6 w 34"/>
                <a:gd name="T3" fmla="*/ 3 h 65"/>
                <a:gd name="T4" fmla="*/ 5 w 34"/>
                <a:gd name="T5" fmla="*/ 3 h 65"/>
                <a:gd name="T6" fmla="*/ 9 w 34"/>
                <a:gd name="T7" fmla="*/ 56 h 65"/>
                <a:gd name="T8" fmla="*/ 12 w 34"/>
                <a:gd name="T9" fmla="*/ 64 h 65"/>
                <a:gd name="T10" fmla="*/ 31 w 34"/>
                <a:gd name="T11" fmla="*/ 65 h 65"/>
                <a:gd name="T12" fmla="*/ 31 w 34"/>
                <a:gd name="T13" fmla="*/ 20 h 65"/>
                <a:gd name="T14" fmla="*/ 34 w 34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65">
                  <a:moveTo>
                    <a:pt x="16" y="3"/>
                  </a:moveTo>
                  <a:cubicBezTo>
                    <a:pt x="13" y="3"/>
                    <a:pt x="9" y="3"/>
                    <a:pt x="6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0" y="21"/>
                    <a:pt x="1" y="39"/>
                    <a:pt x="9" y="56"/>
                  </a:cubicBezTo>
                  <a:cubicBezTo>
                    <a:pt x="12" y="64"/>
                    <a:pt x="12" y="64"/>
                    <a:pt x="12" y="64"/>
                  </a:cubicBezTo>
                  <a:cubicBezTo>
                    <a:pt x="31" y="65"/>
                    <a:pt x="31" y="65"/>
                    <a:pt x="31" y="65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1" y="13"/>
                    <a:pt x="32" y="6"/>
                    <a:pt x="34" y="0"/>
                  </a:cubicBezTo>
                </a:path>
              </a:pathLst>
            </a:custGeom>
            <a:solidFill>
              <a:srgbClr val="E1C6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78" name="Freeform 120">
              <a:extLst>
                <a:ext uri="{FF2B5EF4-FFF2-40B4-BE49-F238E27FC236}">
                  <a16:creationId xmlns:a16="http://schemas.microsoft.com/office/drawing/2014/main" id="{A2231C82-355F-4A1F-B8BA-16C29B0BD742}"/>
                </a:ext>
              </a:extLst>
            </p:cNvPr>
            <p:cNvSpPr>
              <a:spLocks/>
            </p:cNvSpPr>
            <p:nvPr/>
          </p:nvSpPr>
          <p:spPr bwMode="auto">
            <a:xfrm>
              <a:off x="9229619" y="3799880"/>
              <a:ext cx="33360" cy="98226"/>
            </a:xfrm>
            <a:custGeom>
              <a:avLst/>
              <a:gdLst>
                <a:gd name="T0" fmla="*/ 12 w 23"/>
                <a:gd name="T1" fmla="*/ 0 h 68"/>
                <a:gd name="T2" fmla="*/ 23 w 23"/>
                <a:gd name="T3" fmla="*/ 68 h 68"/>
                <a:gd name="T4" fmla="*/ 3 w 23"/>
                <a:gd name="T5" fmla="*/ 38 h 68"/>
                <a:gd name="T6" fmla="*/ 1 w 23"/>
                <a:gd name="T7" fmla="*/ 15 h 68"/>
                <a:gd name="T8" fmla="*/ 6 w 23"/>
                <a:gd name="T9" fmla="*/ 4 h 68"/>
                <a:gd name="T10" fmla="*/ 12 w 23"/>
                <a:gd name="T11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68">
                  <a:moveTo>
                    <a:pt x="12" y="0"/>
                  </a:moveTo>
                  <a:cubicBezTo>
                    <a:pt x="23" y="68"/>
                    <a:pt x="23" y="68"/>
                    <a:pt x="23" y="68"/>
                  </a:cubicBezTo>
                  <a:cubicBezTo>
                    <a:pt x="12" y="62"/>
                    <a:pt x="4" y="51"/>
                    <a:pt x="3" y="38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0" y="11"/>
                    <a:pt x="2" y="7"/>
                    <a:pt x="6" y="4"/>
                  </a:cubicBezTo>
                  <a:lnTo>
                    <a:pt x="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79" name="Freeform 121">
              <a:extLst>
                <a:ext uri="{FF2B5EF4-FFF2-40B4-BE49-F238E27FC236}">
                  <a16:creationId xmlns:a16="http://schemas.microsoft.com/office/drawing/2014/main" id="{E44B9825-8C45-473A-AC26-EDFEA5B84C96}"/>
                </a:ext>
              </a:extLst>
            </p:cNvPr>
            <p:cNvSpPr>
              <a:spLocks/>
            </p:cNvSpPr>
            <p:nvPr/>
          </p:nvSpPr>
          <p:spPr bwMode="auto">
            <a:xfrm>
              <a:off x="9022973" y="3546900"/>
              <a:ext cx="292826" cy="353986"/>
            </a:xfrm>
            <a:custGeom>
              <a:avLst/>
              <a:gdLst>
                <a:gd name="T0" fmla="*/ 53 w 203"/>
                <a:gd name="T1" fmla="*/ 232 h 246"/>
                <a:gd name="T2" fmla="*/ 3 w 203"/>
                <a:gd name="T3" fmla="*/ 140 h 246"/>
                <a:gd name="T4" fmla="*/ 6 w 203"/>
                <a:gd name="T5" fmla="*/ 94 h 246"/>
                <a:gd name="T6" fmla="*/ 109 w 203"/>
                <a:gd name="T7" fmla="*/ 4 h 246"/>
                <a:gd name="T8" fmla="*/ 199 w 203"/>
                <a:gd name="T9" fmla="*/ 107 h 246"/>
                <a:gd name="T10" fmla="*/ 196 w 203"/>
                <a:gd name="T11" fmla="*/ 154 h 246"/>
                <a:gd name="T12" fmla="*/ 132 w 203"/>
                <a:gd name="T13" fmla="*/ 238 h 246"/>
                <a:gd name="T14" fmla="*/ 53 w 203"/>
                <a:gd name="T15" fmla="*/ 232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3" h="246">
                  <a:moveTo>
                    <a:pt x="53" y="232"/>
                  </a:moveTo>
                  <a:cubicBezTo>
                    <a:pt x="21" y="215"/>
                    <a:pt x="0" y="179"/>
                    <a:pt x="3" y="140"/>
                  </a:cubicBezTo>
                  <a:cubicBezTo>
                    <a:pt x="6" y="94"/>
                    <a:pt x="6" y="94"/>
                    <a:pt x="6" y="94"/>
                  </a:cubicBezTo>
                  <a:cubicBezTo>
                    <a:pt x="10" y="41"/>
                    <a:pt x="56" y="0"/>
                    <a:pt x="109" y="4"/>
                  </a:cubicBezTo>
                  <a:cubicBezTo>
                    <a:pt x="163" y="8"/>
                    <a:pt x="203" y="54"/>
                    <a:pt x="199" y="107"/>
                  </a:cubicBezTo>
                  <a:cubicBezTo>
                    <a:pt x="196" y="154"/>
                    <a:pt x="196" y="154"/>
                    <a:pt x="196" y="154"/>
                  </a:cubicBezTo>
                  <a:cubicBezTo>
                    <a:pt x="193" y="193"/>
                    <a:pt x="167" y="226"/>
                    <a:pt x="132" y="238"/>
                  </a:cubicBezTo>
                  <a:cubicBezTo>
                    <a:pt x="105" y="246"/>
                    <a:pt x="79" y="243"/>
                    <a:pt x="53" y="232"/>
                  </a:cubicBezTo>
                  <a:close/>
                </a:path>
              </a:pathLst>
            </a:custGeom>
            <a:solidFill>
              <a:srgbClr val="FAD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80" name="Freeform 122">
              <a:extLst>
                <a:ext uri="{FF2B5EF4-FFF2-40B4-BE49-F238E27FC236}">
                  <a16:creationId xmlns:a16="http://schemas.microsoft.com/office/drawing/2014/main" id="{9086E6A3-5A6A-4527-B4D0-B2E93A8ABA21}"/>
                </a:ext>
              </a:extLst>
            </p:cNvPr>
            <p:cNvSpPr>
              <a:spLocks/>
            </p:cNvSpPr>
            <p:nvPr/>
          </p:nvSpPr>
          <p:spPr bwMode="auto">
            <a:xfrm>
              <a:off x="9172166" y="3576554"/>
              <a:ext cx="142706" cy="321552"/>
            </a:xfrm>
            <a:custGeom>
              <a:avLst/>
              <a:gdLst>
                <a:gd name="T0" fmla="*/ 0 w 99"/>
                <a:gd name="T1" fmla="*/ 222 h 223"/>
                <a:gd name="T2" fmla="*/ 40 w 99"/>
                <a:gd name="T3" fmla="*/ 178 h 223"/>
                <a:gd name="T4" fmla="*/ 46 w 99"/>
                <a:gd name="T5" fmla="*/ 155 h 223"/>
                <a:gd name="T6" fmla="*/ 65 w 99"/>
                <a:gd name="T7" fmla="*/ 155 h 223"/>
                <a:gd name="T8" fmla="*/ 75 w 99"/>
                <a:gd name="T9" fmla="*/ 138 h 223"/>
                <a:gd name="T10" fmla="*/ 58 w 99"/>
                <a:gd name="T11" fmla="*/ 105 h 223"/>
                <a:gd name="T12" fmla="*/ 30 w 99"/>
                <a:gd name="T13" fmla="*/ 22 h 223"/>
                <a:gd name="T14" fmla="*/ 37 w 99"/>
                <a:gd name="T15" fmla="*/ 17 h 223"/>
                <a:gd name="T16" fmla="*/ 56 w 99"/>
                <a:gd name="T17" fmla="*/ 1 h 223"/>
                <a:gd name="T18" fmla="*/ 96 w 99"/>
                <a:gd name="T19" fmla="*/ 86 h 223"/>
                <a:gd name="T20" fmla="*/ 93 w 99"/>
                <a:gd name="T21" fmla="*/ 133 h 223"/>
                <a:gd name="T22" fmla="*/ 29 w 99"/>
                <a:gd name="T23" fmla="*/ 217 h 223"/>
                <a:gd name="T24" fmla="*/ 0 w 99"/>
                <a:gd name="T25" fmla="*/ 222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9" h="223">
                  <a:moveTo>
                    <a:pt x="0" y="222"/>
                  </a:moveTo>
                  <a:cubicBezTo>
                    <a:pt x="15" y="214"/>
                    <a:pt x="35" y="194"/>
                    <a:pt x="40" y="178"/>
                  </a:cubicBezTo>
                  <a:cubicBezTo>
                    <a:pt x="42" y="171"/>
                    <a:pt x="44" y="163"/>
                    <a:pt x="46" y="155"/>
                  </a:cubicBezTo>
                  <a:cubicBezTo>
                    <a:pt x="65" y="155"/>
                    <a:pt x="65" y="155"/>
                    <a:pt x="65" y="155"/>
                  </a:cubicBezTo>
                  <a:cubicBezTo>
                    <a:pt x="74" y="155"/>
                    <a:pt x="79" y="146"/>
                    <a:pt x="75" y="138"/>
                  </a:cubicBezTo>
                  <a:cubicBezTo>
                    <a:pt x="58" y="105"/>
                    <a:pt x="58" y="105"/>
                    <a:pt x="58" y="105"/>
                  </a:cubicBezTo>
                  <a:cubicBezTo>
                    <a:pt x="69" y="54"/>
                    <a:pt x="30" y="22"/>
                    <a:pt x="30" y="22"/>
                  </a:cubicBezTo>
                  <a:cubicBezTo>
                    <a:pt x="30" y="22"/>
                    <a:pt x="28" y="13"/>
                    <a:pt x="37" y="17"/>
                  </a:cubicBezTo>
                  <a:cubicBezTo>
                    <a:pt x="30" y="3"/>
                    <a:pt x="41" y="0"/>
                    <a:pt x="56" y="1"/>
                  </a:cubicBezTo>
                  <a:cubicBezTo>
                    <a:pt x="82" y="20"/>
                    <a:pt x="99" y="51"/>
                    <a:pt x="96" y="86"/>
                  </a:cubicBezTo>
                  <a:cubicBezTo>
                    <a:pt x="93" y="133"/>
                    <a:pt x="93" y="133"/>
                    <a:pt x="93" y="133"/>
                  </a:cubicBezTo>
                  <a:cubicBezTo>
                    <a:pt x="90" y="172"/>
                    <a:pt x="64" y="205"/>
                    <a:pt x="29" y="217"/>
                  </a:cubicBezTo>
                  <a:cubicBezTo>
                    <a:pt x="20" y="220"/>
                    <a:pt x="7" y="223"/>
                    <a:pt x="0" y="222"/>
                  </a:cubicBezTo>
                  <a:close/>
                </a:path>
              </a:pathLst>
            </a:custGeom>
            <a:solidFill>
              <a:srgbClr val="E1C6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81" name="Freeform 123">
              <a:extLst>
                <a:ext uri="{FF2B5EF4-FFF2-40B4-BE49-F238E27FC236}">
                  <a16:creationId xmlns:a16="http://schemas.microsoft.com/office/drawing/2014/main" id="{BCA528C2-F767-4B47-B4B3-E992A85A1C20}"/>
                </a:ext>
              </a:extLst>
            </p:cNvPr>
            <p:cNvSpPr>
              <a:spLocks/>
            </p:cNvSpPr>
            <p:nvPr/>
          </p:nvSpPr>
          <p:spPr bwMode="auto">
            <a:xfrm>
              <a:off x="9162899" y="3716480"/>
              <a:ext cx="27800" cy="25947"/>
            </a:xfrm>
            <a:custGeom>
              <a:avLst/>
              <a:gdLst>
                <a:gd name="T0" fmla="*/ 1 w 19"/>
                <a:gd name="T1" fmla="*/ 9 h 18"/>
                <a:gd name="T2" fmla="*/ 9 w 19"/>
                <a:gd name="T3" fmla="*/ 18 h 18"/>
                <a:gd name="T4" fmla="*/ 18 w 19"/>
                <a:gd name="T5" fmla="*/ 10 h 18"/>
                <a:gd name="T6" fmla="*/ 10 w 19"/>
                <a:gd name="T7" fmla="*/ 0 h 18"/>
                <a:gd name="T8" fmla="*/ 1 w 19"/>
                <a:gd name="T9" fmla="*/ 9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8">
                  <a:moveTo>
                    <a:pt x="1" y="9"/>
                  </a:moveTo>
                  <a:cubicBezTo>
                    <a:pt x="0" y="14"/>
                    <a:pt x="4" y="18"/>
                    <a:pt x="9" y="18"/>
                  </a:cubicBezTo>
                  <a:cubicBezTo>
                    <a:pt x="14" y="18"/>
                    <a:pt x="18" y="15"/>
                    <a:pt x="18" y="10"/>
                  </a:cubicBezTo>
                  <a:cubicBezTo>
                    <a:pt x="19" y="5"/>
                    <a:pt x="15" y="1"/>
                    <a:pt x="10" y="0"/>
                  </a:cubicBezTo>
                  <a:cubicBezTo>
                    <a:pt x="5" y="0"/>
                    <a:pt x="1" y="4"/>
                    <a:pt x="1" y="9"/>
                  </a:cubicBezTo>
                </a:path>
              </a:pathLst>
            </a:custGeom>
            <a:solidFill>
              <a:srgbClr val="043C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82" name="Freeform 124">
              <a:extLst>
                <a:ext uri="{FF2B5EF4-FFF2-40B4-BE49-F238E27FC236}">
                  <a16:creationId xmlns:a16="http://schemas.microsoft.com/office/drawing/2014/main" id="{36C9A947-FCBC-4DBE-8C32-BE669FBE375E}"/>
                </a:ext>
              </a:extLst>
            </p:cNvPr>
            <p:cNvSpPr>
              <a:spLocks/>
            </p:cNvSpPr>
            <p:nvPr/>
          </p:nvSpPr>
          <p:spPr bwMode="auto">
            <a:xfrm>
              <a:off x="9278732" y="3724820"/>
              <a:ext cx="26873" cy="25947"/>
            </a:xfrm>
            <a:custGeom>
              <a:avLst/>
              <a:gdLst>
                <a:gd name="T0" fmla="*/ 1 w 19"/>
                <a:gd name="T1" fmla="*/ 8 h 18"/>
                <a:gd name="T2" fmla="*/ 9 w 19"/>
                <a:gd name="T3" fmla="*/ 18 h 18"/>
                <a:gd name="T4" fmla="*/ 18 w 19"/>
                <a:gd name="T5" fmla="*/ 9 h 18"/>
                <a:gd name="T6" fmla="*/ 10 w 19"/>
                <a:gd name="T7" fmla="*/ 0 h 18"/>
                <a:gd name="T8" fmla="*/ 1 w 19"/>
                <a:gd name="T9" fmla="*/ 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8">
                  <a:moveTo>
                    <a:pt x="1" y="8"/>
                  </a:moveTo>
                  <a:cubicBezTo>
                    <a:pt x="0" y="13"/>
                    <a:pt x="4" y="17"/>
                    <a:pt x="9" y="18"/>
                  </a:cubicBezTo>
                  <a:cubicBezTo>
                    <a:pt x="14" y="18"/>
                    <a:pt x="18" y="14"/>
                    <a:pt x="18" y="9"/>
                  </a:cubicBez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1" y="3"/>
                    <a:pt x="1" y="8"/>
                  </a:cubicBezTo>
                </a:path>
              </a:pathLst>
            </a:custGeom>
            <a:solidFill>
              <a:srgbClr val="043C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83" name="Freeform 127">
              <a:extLst>
                <a:ext uri="{FF2B5EF4-FFF2-40B4-BE49-F238E27FC236}">
                  <a16:creationId xmlns:a16="http://schemas.microsoft.com/office/drawing/2014/main" id="{4A157E38-9A56-4882-938D-7D72A3BCF2D7}"/>
                </a:ext>
              </a:extLst>
            </p:cNvPr>
            <p:cNvSpPr>
              <a:spLocks/>
            </p:cNvSpPr>
            <p:nvPr/>
          </p:nvSpPr>
          <p:spPr bwMode="auto">
            <a:xfrm>
              <a:off x="9141586" y="3679413"/>
              <a:ext cx="66720" cy="28727"/>
            </a:xfrm>
            <a:custGeom>
              <a:avLst/>
              <a:gdLst>
                <a:gd name="T0" fmla="*/ 4 w 46"/>
                <a:gd name="T1" fmla="*/ 20 h 20"/>
                <a:gd name="T2" fmla="*/ 6 w 46"/>
                <a:gd name="T3" fmla="*/ 19 h 20"/>
                <a:gd name="T4" fmla="*/ 40 w 46"/>
                <a:gd name="T5" fmla="*/ 17 h 20"/>
                <a:gd name="T6" fmla="*/ 45 w 46"/>
                <a:gd name="T7" fmla="*/ 16 h 20"/>
                <a:gd name="T8" fmla="*/ 44 w 46"/>
                <a:gd name="T9" fmla="*/ 12 h 20"/>
                <a:gd name="T10" fmla="*/ 2 w 46"/>
                <a:gd name="T11" fmla="*/ 14 h 20"/>
                <a:gd name="T12" fmla="*/ 2 w 46"/>
                <a:gd name="T13" fmla="*/ 19 h 20"/>
                <a:gd name="T14" fmla="*/ 4 w 46"/>
                <a:gd name="T15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6" h="20">
                  <a:moveTo>
                    <a:pt x="4" y="20"/>
                  </a:moveTo>
                  <a:cubicBezTo>
                    <a:pt x="5" y="20"/>
                    <a:pt x="5" y="20"/>
                    <a:pt x="6" y="19"/>
                  </a:cubicBezTo>
                  <a:cubicBezTo>
                    <a:pt x="20" y="8"/>
                    <a:pt x="33" y="12"/>
                    <a:pt x="40" y="17"/>
                  </a:cubicBezTo>
                  <a:cubicBezTo>
                    <a:pt x="42" y="18"/>
                    <a:pt x="44" y="18"/>
                    <a:pt x="45" y="16"/>
                  </a:cubicBezTo>
                  <a:cubicBezTo>
                    <a:pt x="46" y="15"/>
                    <a:pt x="46" y="13"/>
                    <a:pt x="44" y="12"/>
                  </a:cubicBezTo>
                  <a:cubicBezTo>
                    <a:pt x="36" y="7"/>
                    <a:pt x="20" y="0"/>
                    <a:pt x="2" y="14"/>
                  </a:cubicBezTo>
                  <a:cubicBezTo>
                    <a:pt x="1" y="15"/>
                    <a:pt x="0" y="17"/>
                    <a:pt x="2" y="19"/>
                  </a:cubicBezTo>
                  <a:cubicBezTo>
                    <a:pt x="2" y="20"/>
                    <a:pt x="3" y="20"/>
                    <a:pt x="4" y="20"/>
                  </a:cubicBezTo>
                </a:path>
              </a:pathLst>
            </a:custGeom>
            <a:solidFill>
              <a:srgbClr val="4D2F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84" name="Freeform 128">
              <a:extLst>
                <a:ext uri="{FF2B5EF4-FFF2-40B4-BE49-F238E27FC236}">
                  <a16:creationId xmlns:a16="http://schemas.microsoft.com/office/drawing/2014/main" id="{B41CC944-D868-4FB4-A6AE-F62BE483ACC1}"/>
                </a:ext>
              </a:extLst>
            </p:cNvPr>
            <p:cNvSpPr>
              <a:spLocks/>
            </p:cNvSpPr>
            <p:nvPr/>
          </p:nvSpPr>
          <p:spPr bwMode="auto">
            <a:xfrm>
              <a:off x="9269466" y="3692387"/>
              <a:ext cx="43553" cy="19460"/>
            </a:xfrm>
            <a:custGeom>
              <a:avLst/>
              <a:gdLst>
                <a:gd name="T0" fmla="*/ 26 w 30"/>
                <a:gd name="T1" fmla="*/ 14 h 14"/>
                <a:gd name="T2" fmla="*/ 29 w 30"/>
                <a:gd name="T3" fmla="*/ 13 h 14"/>
                <a:gd name="T4" fmla="*/ 29 w 30"/>
                <a:gd name="T5" fmla="*/ 8 h 14"/>
                <a:gd name="T6" fmla="*/ 2 w 30"/>
                <a:gd name="T7" fmla="*/ 5 h 14"/>
                <a:gd name="T8" fmla="*/ 1 w 30"/>
                <a:gd name="T9" fmla="*/ 9 h 14"/>
                <a:gd name="T10" fmla="*/ 5 w 30"/>
                <a:gd name="T11" fmla="*/ 10 h 14"/>
                <a:gd name="T12" fmla="*/ 24 w 30"/>
                <a:gd name="T13" fmla="*/ 13 h 14"/>
                <a:gd name="T14" fmla="*/ 26 w 30"/>
                <a:gd name="T15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" h="14">
                  <a:moveTo>
                    <a:pt x="26" y="14"/>
                  </a:moveTo>
                  <a:cubicBezTo>
                    <a:pt x="27" y="14"/>
                    <a:pt x="28" y="14"/>
                    <a:pt x="29" y="13"/>
                  </a:cubicBezTo>
                  <a:cubicBezTo>
                    <a:pt x="30" y="12"/>
                    <a:pt x="30" y="10"/>
                    <a:pt x="29" y="8"/>
                  </a:cubicBezTo>
                  <a:cubicBezTo>
                    <a:pt x="23" y="3"/>
                    <a:pt x="12" y="0"/>
                    <a:pt x="2" y="5"/>
                  </a:cubicBezTo>
                  <a:cubicBezTo>
                    <a:pt x="1" y="5"/>
                    <a:pt x="0" y="7"/>
                    <a:pt x="1" y="9"/>
                  </a:cubicBezTo>
                  <a:cubicBezTo>
                    <a:pt x="2" y="11"/>
                    <a:pt x="4" y="11"/>
                    <a:pt x="5" y="10"/>
                  </a:cubicBezTo>
                  <a:cubicBezTo>
                    <a:pt x="13" y="6"/>
                    <a:pt x="21" y="10"/>
                    <a:pt x="24" y="13"/>
                  </a:cubicBezTo>
                  <a:cubicBezTo>
                    <a:pt x="25" y="14"/>
                    <a:pt x="26" y="14"/>
                    <a:pt x="26" y="14"/>
                  </a:cubicBezTo>
                </a:path>
              </a:pathLst>
            </a:custGeom>
            <a:solidFill>
              <a:srgbClr val="4D2F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85" name="Freeform 129">
              <a:extLst>
                <a:ext uri="{FF2B5EF4-FFF2-40B4-BE49-F238E27FC236}">
                  <a16:creationId xmlns:a16="http://schemas.microsoft.com/office/drawing/2014/main" id="{8A426654-2C84-4EA2-9F4E-2BFB4420DE10}"/>
                </a:ext>
              </a:extLst>
            </p:cNvPr>
            <p:cNvSpPr>
              <a:spLocks/>
            </p:cNvSpPr>
            <p:nvPr/>
          </p:nvSpPr>
          <p:spPr bwMode="auto">
            <a:xfrm>
              <a:off x="9014633" y="3532074"/>
              <a:ext cx="314140" cy="296533"/>
            </a:xfrm>
            <a:custGeom>
              <a:avLst/>
              <a:gdLst>
                <a:gd name="T0" fmla="*/ 50 w 218"/>
                <a:gd name="T1" fmla="*/ 19 h 206"/>
                <a:gd name="T2" fmla="*/ 121 w 218"/>
                <a:gd name="T3" fmla="*/ 9 h 206"/>
                <a:gd name="T4" fmla="*/ 218 w 218"/>
                <a:gd name="T5" fmla="*/ 26 h 206"/>
                <a:gd name="T6" fmla="*/ 153 w 218"/>
                <a:gd name="T7" fmla="*/ 55 h 206"/>
                <a:gd name="T8" fmla="*/ 56 w 218"/>
                <a:gd name="T9" fmla="*/ 114 h 206"/>
                <a:gd name="T10" fmla="*/ 49 w 218"/>
                <a:gd name="T11" fmla="*/ 148 h 206"/>
                <a:gd name="T12" fmla="*/ 49 w 218"/>
                <a:gd name="T13" fmla="*/ 123 h 206"/>
                <a:gd name="T14" fmla="*/ 34 w 218"/>
                <a:gd name="T15" fmla="*/ 109 h 206"/>
                <a:gd name="T16" fmla="*/ 18 w 218"/>
                <a:gd name="T17" fmla="*/ 125 h 206"/>
                <a:gd name="T18" fmla="*/ 19 w 218"/>
                <a:gd name="T19" fmla="*/ 141 h 206"/>
                <a:gd name="T20" fmla="*/ 39 w 218"/>
                <a:gd name="T21" fmla="*/ 163 h 206"/>
                <a:gd name="T22" fmla="*/ 45 w 218"/>
                <a:gd name="T23" fmla="*/ 164 h 206"/>
                <a:gd name="T24" fmla="*/ 19 w 218"/>
                <a:gd name="T25" fmla="*/ 206 h 206"/>
                <a:gd name="T26" fmla="*/ 1 w 218"/>
                <a:gd name="T27" fmla="*/ 101 h 206"/>
                <a:gd name="T28" fmla="*/ 50 w 218"/>
                <a:gd name="T29" fmla="*/ 19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8" h="206">
                  <a:moveTo>
                    <a:pt x="50" y="19"/>
                  </a:moveTo>
                  <a:cubicBezTo>
                    <a:pt x="72" y="8"/>
                    <a:pt x="98" y="0"/>
                    <a:pt x="121" y="9"/>
                  </a:cubicBezTo>
                  <a:cubicBezTo>
                    <a:pt x="164" y="24"/>
                    <a:pt x="218" y="26"/>
                    <a:pt x="218" y="26"/>
                  </a:cubicBezTo>
                  <a:cubicBezTo>
                    <a:pt x="218" y="26"/>
                    <a:pt x="200" y="73"/>
                    <a:pt x="153" y="55"/>
                  </a:cubicBezTo>
                  <a:cubicBezTo>
                    <a:pt x="62" y="54"/>
                    <a:pt x="56" y="114"/>
                    <a:pt x="56" y="114"/>
                  </a:cubicBezTo>
                  <a:cubicBezTo>
                    <a:pt x="56" y="114"/>
                    <a:pt x="54" y="129"/>
                    <a:pt x="49" y="148"/>
                  </a:cubicBezTo>
                  <a:cubicBezTo>
                    <a:pt x="49" y="123"/>
                    <a:pt x="49" y="123"/>
                    <a:pt x="49" y="123"/>
                  </a:cubicBezTo>
                  <a:cubicBezTo>
                    <a:pt x="48" y="116"/>
                    <a:pt x="42" y="109"/>
                    <a:pt x="34" y="109"/>
                  </a:cubicBezTo>
                  <a:cubicBezTo>
                    <a:pt x="25" y="108"/>
                    <a:pt x="18" y="116"/>
                    <a:pt x="18" y="125"/>
                  </a:cubicBezTo>
                  <a:cubicBezTo>
                    <a:pt x="19" y="141"/>
                    <a:pt x="19" y="141"/>
                    <a:pt x="19" y="141"/>
                  </a:cubicBezTo>
                  <a:cubicBezTo>
                    <a:pt x="20" y="152"/>
                    <a:pt x="28" y="162"/>
                    <a:pt x="39" y="163"/>
                  </a:cubicBezTo>
                  <a:cubicBezTo>
                    <a:pt x="45" y="164"/>
                    <a:pt x="45" y="164"/>
                    <a:pt x="45" y="164"/>
                  </a:cubicBezTo>
                  <a:cubicBezTo>
                    <a:pt x="39" y="182"/>
                    <a:pt x="30" y="200"/>
                    <a:pt x="19" y="206"/>
                  </a:cubicBezTo>
                  <a:cubicBezTo>
                    <a:pt x="6" y="189"/>
                    <a:pt x="2" y="136"/>
                    <a:pt x="1" y="101"/>
                  </a:cubicBezTo>
                  <a:cubicBezTo>
                    <a:pt x="0" y="66"/>
                    <a:pt x="19" y="34"/>
                    <a:pt x="50" y="19"/>
                  </a:cubicBezTo>
                </a:path>
              </a:pathLst>
            </a:custGeom>
            <a:solidFill>
              <a:srgbClr val="4D2F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86" name="Freeform 130">
              <a:extLst>
                <a:ext uri="{FF2B5EF4-FFF2-40B4-BE49-F238E27FC236}">
                  <a16:creationId xmlns:a16="http://schemas.microsoft.com/office/drawing/2014/main" id="{37E94EAF-D85F-4594-89C6-9ED01887ACDF}"/>
                </a:ext>
              </a:extLst>
            </p:cNvPr>
            <p:cNvSpPr>
              <a:spLocks/>
            </p:cNvSpPr>
            <p:nvPr/>
          </p:nvSpPr>
          <p:spPr bwMode="auto">
            <a:xfrm>
              <a:off x="9048919" y="3778567"/>
              <a:ext cx="37993" cy="96374"/>
            </a:xfrm>
            <a:custGeom>
              <a:avLst/>
              <a:gdLst>
                <a:gd name="T0" fmla="*/ 26 w 26"/>
                <a:gd name="T1" fmla="*/ 0 h 67"/>
                <a:gd name="T2" fmla="*/ 12 w 26"/>
                <a:gd name="T3" fmla="*/ 67 h 67"/>
                <a:gd name="T4" fmla="*/ 3 w 26"/>
                <a:gd name="T5" fmla="*/ 32 h 67"/>
                <a:gd name="T6" fmla="*/ 9 w 26"/>
                <a:gd name="T7" fmla="*/ 10 h 67"/>
                <a:gd name="T8" fmla="*/ 18 w 26"/>
                <a:gd name="T9" fmla="*/ 2 h 67"/>
                <a:gd name="T10" fmla="*/ 26 w 26"/>
                <a:gd name="T11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" h="67">
                  <a:moveTo>
                    <a:pt x="26" y="0"/>
                  </a:moveTo>
                  <a:cubicBezTo>
                    <a:pt x="12" y="67"/>
                    <a:pt x="12" y="67"/>
                    <a:pt x="12" y="67"/>
                  </a:cubicBezTo>
                  <a:cubicBezTo>
                    <a:pt x="3" y="58"/>
                    <a:pt x="0" y="45"/>
                    <a:pt x="3" y="32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0" y="6"/>
                    <a:pt x="14" y="3"/>
                    <a:pt x="18" y="2"/>
                  </a:cubicBezTo>
                  <a:lnTo>
                    <a:pt x="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87" name="Freeform 131">
              <a:extLst>
                <a:ext uri="{FF2B5EF4-FFF2-40B4-BE49-F238E27FC236}">
                  <a16:creationId xmlns:a16="http://schemas.microsoft.com/office/drawing/2014/main" id="{093299B3-F0A5-4354-AF8C-385F5269E1B8}"/>
                </a:ext>
              </a:extLst>
            </p:cNvPr>
            <p:cNvSpPr>
              <a:spLocks/>
            </p:cNvSpPr>
            <p:nvPr/>
          </p:nvSpPr>
          <p:spPr bwMode="auto">
            <a:xfrm>
              <a:off x="9160119" y="3789687"/>
              <a:ext cx="23166" cy="20387"/>
            </a:xfrm>
            <a:custGeom>
              <a:avLst/>
              <a:gdLst>
                <a:gd name="T0" fmla="*/ 16 w 16"/>
                <a:gd name="T1" fmla="*/ 6 h 14"/>
                <a:gd name="T2" fmla="*/ 0 w 16"/>
                <a:gd name="T3" fmla="*/ 14 h 14"/>
                <a:gd name="T4" fmla="*/ 16 w 16"/>
                <a:gd name="T5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14">
                  <a:moveTo>
                    <a:pt x="16" y="6"/>
                  </a:move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2" y="0"/>
                    <a:pt x="16" y="6"/>
                  </a:cubicBezTo>
                </a:path>
              </a:pathLst>
            </a:custGeom>
            <a:solidFill>
              <a:srgbClr val="E1C6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88" name="Freeform 132">
              <a:extLst>
                <a:ext uri="{FF2B5EF4-FFF2-40B4-BE49-F238E27FC236}">
                  <a16:creationId xmlns:a16="http://schemas.microsoft.com/office/drawing/2014/main" id="{A3C98088-4DED-48A6-A1C7-0D522565E314}"/>
                </a:ext>
              </a:extLst>
            </p:cNvPr>
            <p:cNvSpPr>
              <a:spLocks/>
            </p:cNvSpPr>
            <p:nvPr/>
          </p:nvSpPr>
          <p:spPr bwMode="auto">
            <a:xfrm>
              <a:off x="8908066" y="3975946"/>
              <a:ext cx="490206" cy="324333"/>
            </a:xfrm>
            <a:custGeom>
              <a:avLst/>
              <a:gdLst>
                <a:gd name="T0" fmla="*/ 0 w 529"/>
                <a:gd name="T1" fmla="*/ 70 h 350"/>
                <a:gd name="T2" fmla="*/ 162 w 529"/>
                <a:gd name="T3" fmla="*/ 350 h 350"/>
                <a:gd name="T4" fmla="*/ 529 w 529"/>
                <a:gd name="T5" fmla="*/ 350 h 350"/>
                <a:gd name="T6" fmla="*/ 521 w 529"/>
                <a:gd name="T7" fmla="*/ 285 h 350"/>
                <a:gd name="T8" fmla="*/ 236 w 529"/>
                <a:gd name="T9" fmla="*/ 241 h 350"/>
                <a:gd name="T10" fmla="*/ 127 w 529"/>
                <a:gd name="T11" fmla="*/ 16 h 350"/>
                <a:gd name="T12" fmla="*/ 63 w 529"/>
                <a:gd name="T13" fmla="*/ 0 h 350"/>
                <a:gd name="T14" fmla="*/ 10 w 529"/>
                <a:gd name="T15" fmla="*/ 31 h 350"/>
                <a:gd name="T16" fmla="*/ 0 w 529"/>
                <a:gd name="T17" fmla="*/ 70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9" h="350">
                  <a:moveTo>
                    <a:pt x="0" y="70"/>
                  </a:moveTo>
                  <a:lnTo>
                    <a:pt x="162" y="350"/>
                  </a:lnTo>
                  <a:lnTo>
                    <a:pt x="529" y="350"/>
                  </a:lnTo>
                  <a:lnTo>
                    <a:pt x="521" y="285"/>
                  </a:lnTo>
                  <a:lnTo>
                    <a:pt x="236" y="241"/>
                  </a:lnTo>
                  <a:lnTo>
                    <a:pt x="127" y="16"/>
                  </a:lnTo>
                  <a:lnTo>
                    <a:pt x="63" y="0"/>
                  </a:lnTo>
                  <a:lnTo>
                    <a:pt x="10" y="31"/>
                  </a:lnTo>
                  <a:lnTo>
                    <a:pt x="0" y="70"/>
                  </a:lnTo>
                  <a:close/>
                </a:path>
              </a:pathLst>
            </a:custGeom>
            <a:solidFill>
              <a:srgbClr val="5C2D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89" name="Freeform 133">
              <a:extLst>
                <a:ext uri="{FF2B5EF4-FFF2-40B4-BE49-F238E27FC236}">
                  <a16:creationId xmlns:a16="http://schemas.microsoft.com/office/drawing/2014/main" id="{AC3D3959-333D-491B-9A6F-1B970166B91A}"/>
                </a:ext>
              </a:extLst>
            </p:cNvPr>
            <p:cNvSpPr>
              <a:spLocks/>
            </p:cNvSpPr>
            <p:nvPr/>
          </p:nvSpPr>
          <p:spPr bwMode="auto">
            <a:xfrm>
              <a:off x="9080426" y="4013940"/>
              <a:ext cx="887746" cy="304873"/>
            </a:xfrm>
            <a:custGeom>
              <a:avLst/>
              <a:gdLst>
                <a:gd name="T0" fmla="*/ 611 w 615"/>
                <a:gd name="T1" fmla="*/ 5 h 212"/>
                <a:gd name="T2" fmla="*/ 594 w 615"/>
                <a:gd name="T3" fmla="*/ 0 h 212"/>
                <a:gd name="T4" fmla="*/ 284 w 615"/>
                <a:gd name="T5" fmla="*/ 0 h 212"/>
                <a:gd name="T6" fmla="*/ 255 w 615"/>
                <a:gd name="T7" fmla="*/ 20 h 212"/>
                <a:gd name="T8" fmla="*/ 189 w 615"/>
                <a:gd name="T9" fmla="*/ 187 h 212"/>
                <a:gd name="T10" fmla="*/ 180 w 615"/>
                <a:gd name="T11" fmla="*/ 194 h 212"/>
                <a:gd name="T12" fmla="*/ 0 w 615"/>
                <a:gd name="T13" fmla="*/ 194 h 212"/>
                <a:gd name="T14" fmla="*/ 0 w 615"/>
                <a:gd name="T15" fmla="*/ 212 h 212"/>
                <a:gd name="T16" fmla="*/ 200 w 615"/>
                <a:gd name="T17" fmla="*/ 212 h 212"/>
                <a:gd name="T18" fmla="*/ 554 w 615"/>
                <a:gd name="T19" fmla="*/ 191 h 212"/>
                <a:gd name="T20" fmla="*/ 557 w 615"/>
                <a:gd name="T21" fmla="*/ 183 h 212"/>
                <a:gd name="T22" fmla="*/ 615 w 615"/>
                <a:gd name="T23" fmla="*/ 8 h 212"/>
                <a:gd name="T24" fmla="*/ 611 w 615"/>
                <a:gd name="T25" fmla="*/ 5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15" h="212">
                  <a:moveTo>
                    <a:pt x="611" y="5"/>
                  </a:moveTo>
                  <a:cubicBezTo>
                    <a:pt x="606" y="2"/>
                    <a:pt x="600" y="0"/>
                    <a:pt x="594" y="0"/>
                  </a:cubicBezTo>
                  <a:cubicBezTo>
                    <a:pt x="284" y="0"/>
                    <a:pt x="284" y="0"/>
                    <a:pt x="284" y="0"/>
                  </a:cubicBezTo>
                  <a:cubicBezTo>
                    <a:pt x="271" y="0"/>
                    <a:pt x="260" y="8"/>
                    <a:pt x="255" y="20"/>
                  </a:cubicBezTo>
                  <a:cubicBezTo>
                    <a:pt x="189" y="187"/>
                    <a:pt x="189" y="187"/>
                    <a:pt x="189" y="187"/>
                  </a:cubicBezTo>
                  <a:cubicBezTo>
                    <a:pt x="188" y="191"/>
                    <a:pt x="184" y="194"/>
                    <a:pt x="180" y="194"/>
                  </a:cubicBezTo>
                  <a:cubicBezTo>
                    <a:pt x="0" y="194"/>
                    <a:pt x="0" y="194"/>
                    <a:pt x="0" y="194"/>
                  </a:cubicBezTo>
                  <a:cubicBezTo>
                    <a:pt x="0" y="212"/>
                    <a:pt x="0" y="212"/>
                    <a:pt x="0" y="212"/>
                  </a:cubicBezTo>
                  <a:cubicBezTo>
                    <a:pt x="200" y="212"/>
                    <a:pt x="200" y="212"/>
                    <a:pt x="200" y="212"/>
                  </a:cubicBezTo>
                  <a:cubicBezTo>
                    <a:pt x="554" y="191"/>
                    <a:pt x="554" y="191"/>
                    <a:pt x="554" y="191"/>
                  </a:cubicBezTo>
                  <a:cubicBezTo>
                    <a:pt x="557" y="183"/>
                    <a:pt x="557" y="183"/>
                    <a:pt x="557" y="183"/>
                  </a:cubicBezTo>
                  <a:cubicBezTo>
                    <a:pt x="615" y="8"/>
                    <a:pt x="615" y="8"/>
                    <a:pt x="615" y="8"/>
                  </a:cubicBezTo>
                  <a:lnTo>
                    <a:pt x="611" y="5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90" name="Freeform 134">
              <a:extLst>
                <a:ext uri="{FF2B5EF4-FFF2-40B4-BE49-F238E27FC236}">
                  <a16:creationId xmlns:a16="http://schemas.microsoft.com/office/drawing/2014/main" id="{BA351934-19C3-49BC-9B16-48AB94324B33}"/>
                </a:ext>
              </a:extLst>
            </p:cNvPr>
            <p:cNvSpPr>
              <a:spLocks/>
            </p:cNvSpPr>
            <p:nvPr/>
          </p:nvSpPr>
          <p:spPr bwMode="auto">
            <a:xfrm>
              <a:off x="9343599" y="4289159"/>
              <a:ext cx="536539" cy="29654"/>
            </a:xfrm>
            <a:custGeom>
              <a:avLst/>
              <a:gdLst>
                <a:gd name="T0" fmla="*/ 26 w 372"/>
                <a:gd name="T1" fmla="*/ 0 h 21"/>
                <a:gd name="T2" fmla="*/ 24 w 372"/>
                <a:gd name="T3" fmla="*/ 5 h 21"/>
                <a:gd name="T4" fmla="*/ 0 w 372"/>
                <a:gd name="T5" fmla="*/ 21 h 21"/>
                <a:gd name="T6" fmla="*/ 363 w 372"/>
                <a:gd name="T7" fmla="*/ 21 h 21"/>
                <a:gd name="T8" fmla="*/ 372 w 372"/>
                <a:gd name="T9" fmla="*/ 0 h 21"/>
                <a:gd name="T10" fmla="*/ 26 w 372"/>
                <a:gd name="T11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2" h="21">
                  <a:moveTo>
                    <a:pt x="26" y="0"/>
                  </a:moveTo>
                  <a:cubicBezTo>
                    <a:pt x="24" y="5"/>
                    <a:pt x="24" y="5"/>
                    <a:pt x="24" y="5"/>
                  </a:cubicBezTo>
                  <a:cubicBezTo>
                    <a:pt x="20" y="15"/>
                    <a:pt x="11" y="21"/>
                    <a:pt x="0" y="21"/>
                  </a:cubicBezTo>
                  <a:cubicBezTo>
                    <a:pt x="363" y="21"/>
                    <a:pt x="363" y="21"/>
                    <a:pt x="363" y="21"/>
                  </a:cubicBezTo>
                  <a:cubicBezTo>
                    <a:pt x="372" y="0"/>
                    <a:pt x="372" y="0"/>
                    <a:pt x="372" y="0"/>
                  </a:cubicBezTo>
                  <a:lnTo>
                    <a:pt x="26" y="0"/>
                  </a:lnTo>
                  <a:close/>
                </a:path>
              </a:pathLst>
            </a:cu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91" name="Freeform 135">
              <a:extLst>
                <a:ext uri="{FF2B5EF4-FFF2-40B4-BE49-F238E27FC236}">
                  <a16:creationId xmlns:a16="http://schemas.microsoft.com/office/drawing/2014/main" id="{C8D246EE-ABF8-482E-A438-9FB479FA3E0C}"/>
                </a:ext>
              </a:extLst>
            </p:cNvPr>
            <p:cNvSpPr>
              <a:spLocks/>
            </p:cNvSpPr>
            <p:nvPr/>
          </p:nvSpPr>
          <p:spPr bwMode="auto">
            <a:xfrm>
              <a:off x="9385299" y="4025060"/>
              <a:ext cx="593066" cy="252053"/>
            </a:xfrm>
            <a:custGeom>
              <a:avLst/>
              <a:gdLst>
                <a:gd name="T0" fmla="*/ 400 w 411"/>
                <a:gd name="T1" fmla="*/ 0 h 175"/>
                <a:gd name="T2" fmla="*/ 85 w 411"/>
                <a:gd name="T3" fmla="*/ 0 h 175"/>
                <a:gd name="T4" fmla="*/ 62 w 411"/>
                <a:gd name="T5" fmla="*/ 15 h 175"/>
                <a:gd name="T6" fmla="*/ 0 w 411"/>
                <a:gd name="T7" fmla="*/ 175 h 175"/>
                <a:gd name="T8" fmla="*/ 346 w 411"/>
                <a:gd name="T9" fmla="*/ 175 h 175"/>
                <a:gd name="T10" fmla="*/ 409 w 411"/>
                <a:gd name="T11" fmla="*/ 12 h 175"/>
                <a:gd name="T12" fmla="*/ 400 w 411"/>
                <a:gd name="T13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1" h="175">
                  <a:moveTo>
                    <a:pt x="400" y="0"/>
                  </a:moveTo>
                  <a:cubicBezTo>
                    <a:pt x="85" y="0"/>
                    <a:pt x="85" y="0"/>
                    <a:pt x="85" y="0"/>
                  </a:cubicBezTo>
                  <a:cubicBezTo>
                    <a:pt x="75" y="0"/>
                    <a:pt x="66" y="6"/>
                    <a:pt x="62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346" y="175"/>
                    <a:pt x="346" y="175"/>
                    <a:pt x="346" y="175"/>
                  </a:cubicBezTo>
                  <a:cubicBezTo>
                    <a:pt x="409" y="12"/>
                    <a:pt x="409" y="12"/>
                    <a:pt x="409" y="12"/>
                  </a:cubicBezTo>
                  <a:cubicBezTo>
                    <a:pt x="411" y="6"/>
                    <a:pt x="407" y="0"/>
                    <a:pt x="400" y="0"/>
                  </a:cubicBezTo>
                </a:path>
              </a:pathLst>
            </a:cu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92" name="Freeform 136">
              <a:extLst>
                <a:ext uri="{FF2B5EF4-FFF2-40B4-BE49-F238E27FC236}">
                  <a16:creationId xmlns:a16="http://schemas.microsoft.com/office/drawing/2014/main" id="{42CC97D9-6090-43D6-9451-D421FB372E64}"/>
                </a:ext>
              </a:extLst>
            </p:cNvPr>
            <p:cNvSpPr>
              <a:spLocks/>
            </p:cNvSpPr>
            <p:nvPr/>
          </p:nvSpPr>
          <p:spPr bwMode="auto">
            <a:xfrm>
              <a:off x="9662372" y="4141819"/>
              <a:ext cx="37993" cy="18533"/>
            </a:xfrm>
            <a:custGeom>
              <a:avLst/>
              <a:gdLst>
                <a:gd name="T0" fmla="*/ 31 w 41"/>
                <a:gd name="T1" fmla="*/ 20 h 20"/>
                <a:gd name="T2" fmla="*/ 41 w 41"/>
                <a:gd name="T3" fmla="*/ 0 h 20"/>
                <a:gd name="T4" fmla="*/ 9 w 41"/>
                <a:gd name="T5" fmla="*/ 0 h 20"/>
                <a:gd name="T6" fmla="*/ 0 w 41"/>
                <a:gd name="T7" fmla="*/ 20 h 20"/>
                <a:gd name="T8" fmla="*/ 31 w 41"/>
                <a:gd name="T9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20">
                  <a:moveTo>
                    <a:pt x="31" y="20"/>
                  </a:moveTo>
                  <a:lnTo>
                    <a:pt x="41" y="0"/>
                  </a:lnTo>
                  <a:lnTo>
                    <a:pt x="9" y="0"/>
                  </a:lnTo>
                  <a:lnTo>
                    <a:pt x="0" y="20"/>
                  </a:lnTo>
                  <a:lnTo>
                    <a:pt x="31" y="2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93" name="Freeform 137">
              <a:extLst>
                <a:ext uri="{FF2B5EF4-FFF2-40B4-BE49-F238E27FC236}">
                  <a16:creationId xmlns:a16="http://schemas.microsoft.com/office/drawing/2014/main" id="{1F7732F9-E99B-42CD-B6BA-1B59D1B3F0B2}"/>
                </a:ext>
              </a:extLst>
            </p:cNvPr>
            <p:cNvSpPr>
              <a:spLocks/>
            </p:cNvSpPr>
            <p:nvPr/>
          </p:nvSpPr>
          <p:spPr bwMode="auto">
            <a:xfrm>
              <a:off x="9698512" y="4141819"/>
              <a:ext cx="34287" cy="18533"/>
            </a:xfrm>
            <a:custGeom>
              <a:avLst/>
              <a:gdLst>
                <a:gd name="T0" fmla="*/ 0 w 37"/>
                <a:gd name="T1" fmla="*/ 20 h 20"/>
                <a:gd name="T2" fmla="*/ 28 w 37"/>
                <a:gd name="T3" fmla="*/ 20 h 20"/>
                <a:gd name="T4" fmla="*/ 37 w 37"/>
                <a:gd name="T5" fmla="*/ 0 h 20"/>
                <a:gd name="T6" fmla="*/ 9 w 37"/>
                <a:gd name="T7" fmla="*/ 0 h 20"/>
                <a:gd name="T8" fmla="*/ 0 w 37"/>
                <a:gd name="T9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20">
                  <a:moveTo>
                    <a:pt x="0" y="20"/>
                  </a:moveTo>
                  <a:lnTo>
                    <a:pt x="28" y="20"/>
                  </a:lnTo>
                  <a:lnTo>
                    <a:pt x="37" y="0"/>
                  </a:lnTo>
                  <a:lnTo>
                    <a:pt x="9" y="0"/>
                  </a:lnTo>
                  <a:lnTo>
                    <a:pt x="0" y="2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94" name="Freeform 138">
              <a:extLst>
                <a:ext uri="{FF2B5EF4-FFF2-40B4-BE49-F238E27FC236}">
                  <a16:creationId xmlns:a16="http://schemas.microsoft.com/office/drawing/2014/main" id="{154665E1-001E-4F44-B207-D1E86E35229E}"/>
                </a:ext>
              </a:extLst>
            </p:cNvPr>
            <p:cNvSpPr>
              <a:spLocks/>
            </p:cNvSpPr>
            <p:nvPr/>
          </p:nvSpPr>
          <p:spPr bwMode="auto">
            <a:xfrm>
              <a:off x="9652178" y="4167766"/>
              <a:ext cx="36140" cy="18533"/>
            </a:xfrm>
            <a:custGeom>
              <a:avLst/>
              <a:gdLst>
                <a:gd name="T0" fmla="*/ 39 w 39"/>
                <a:gd name="T1" fmla="*/ 0 h 20"/>
                <a:gd name="T2" fmla="*/ 10 w 39"/>
                <a:gd name="T3" fmla="*/ 0 h 20"/>
                <a:gd name="T4" fmla="*/ 0 w 39"/>
                <a:gd name="T5" fmla="*/ 20 h 20"/>
                <a:gd name="T6" fmla="*/ 31 w 39"/>
                <a:gd name="T7" fmla="*/ 20 h 20"/>
                <a:gd name="T8" fmla="*/ 39 w 39"/>
                <a:gd name="T9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20">
                  <a:moveTo>
                    <a:pt x="39" y="0"/>
                  </a:moveTo>
                  <a:lnTo>
                    <a:pt x="10" y="0"/>
                  </a:lnTo>
                  <a:lnTo>
                    <a:pt x="0" y="20"/>
                  </a:lnTo>
                  <a:lnTo>
                    <a:pt x="31" y="20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95" name="Freeform 139">
              <a:extLst>
                <a:ext uri="{FF2B5EF4-FFF2-40B4-BE49-F238E27FC236}">
                  <a16:creationId xmlns:a16="http://schemas.microsoft.com/office/drawing/2014/main" id="{50B8A9CB-93F5-4823-9F77-27D2328B4A72}"/>
                </a:ext>
              </a:extLst>
            </p:cNvPr>
            <p:cNvSpPr>
              <a:spLocks/>
            </p:cNvSpPr>
            <p:nvPr/>
          </p:nvSpPr>
          <p:spPr bwMode="auto">
            <a:xfrm>
              <a:off x="9688319" y="4167766"/>
              <a:ext cx="34287" cy="18533"/>
            </a:xfrm>
            <a:custGeom>
              <a:avLst/>
              <a:gdLst>
                <a:gd name="T0" fmla="*/ 9 w 37"/>
                <a:gd name="T1" fmla="*/ 0 h 20"/>
                <a:gd name="T2" fmla="*/ 0 w 37"/>
                <a:gd name="T3" fmla="*/ 20 h 20"/>
                <a:gd name="T4" fmla="*/ 28 w 37"/>
                <a:gd name="T5" fmla="*/ 20 h 20"/>
                <a:gd name="T6" fmla="*/ 37 w 37"/>
                <a:gd name="T7" fmla="*/ 0 h 20"/>
                <a:gd name="T8" fmla="*/ 9 w 37"/>
                <a:gd name="T9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20">
                  <a:moveTo>
                    <a:pt x="9" y="0"/>
                  </a:moveTo>
                  <a:lnTo>
                    <a:pt x="0" y="20"/>
                  </a:lnTo>
                  <a:lnTo>
                    <a:pt x="28" y="20"/>
                  </a:lnTo>
                  <a:lnTo>
                    <a:pt x="37" y="0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96" name="Freeform 140">
              <a:extLst>
                <a:ext uri="{FF2B5EF4-FFF2-40B4-BE49-F238E27FC236}">
                  <a16:creationId xmlns:a16="http://schemas.microsoft.com/office/drawing/2014/main" id="{E1D83F47-495B-4D9C-8C91-8C1E50114078}"/>
                </a:ext>
              </a:extLst>
            </p:cNvPr>
            <p:cNvSpPr>
              <a:spLocks/>
            </p:cNvSpPr>
            <p:nvPr/>
          </p:nvSpPr>
          <p:spPr bwMode="auto">
            <a:xfrm>
              <a:off x="9646618" y="4572719"/>
              <a:ext cx="69500" cy="373446"/>
            </a:xfrm>
            <a:custGeom>
              <a:avLst/>
              <a:gdLst>
                <a:gd name="T0" fmla="*/ 0 w 48"/>
                <a:gd name="T1" fmla="*/ 39 h 259"/>
                <a:gd name="T2" fmla="*/ 6 w 48"/>
                <a:gd name="T3" fmla="*/ 259 h 259"/>
                <a:gd name="T4" fmla="*/ 44 w 48"/>
                <a:gd name="T5" fmla="*/ 237 h 259"/>
                <a:gd name="T6" fmla="*/ 48 w 48"/>
                <a:gd name="T7" fmla="*/ 92 h 259"/>
                <a:gd name="T8" fmla="*/ 16 w 48"/>
                <a:gd name="T9" fmla="*/ 0 h 259"/>
                <a:gd name="T10" fmla="*/ 0 w 48"/>
                <a:gd name="T11" fmla="*/ 39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8" h="259">
                  <a:moveTo>
                    <a:pt x="0" y="39"/>
                  </a:moveTo>
                  <a:cubicBezTo>
                    <a:pt x="6" y="259"/>
                    <a:pt x="6" y="259"/>
                    <a:pt x="6" y="259"/>
                  </a:cubicBezTo>
                  <a:cubicBezTo>
                    <a:pt x="19" y="252"/>
                    <a:pt x="32" y="245"/>
                    <a:pt x="44" y="237"/>
                  </a:cubicBezTo>
                  <a:cubicBezTo>
                    <a:pt x="48" y="92"/>
                    <a:pt x="48" y="92"/>
                    <a:pt x="48" y="92"/>
                  </a:cubicBezTo>
                  <a:cubicBezTo>
                    <a:pt x="16" y="0"/>
                    <a:pt x="16" y="0"/>
                    <a:pt x="16" y="0"/>
                  </a:cubicBezTo>
                  <a:lnTo>
                    <a:pt x="0" y="39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97" name="Freeform 141">
              <a:extLst>
                <a:ext uri="{FF2B5EF4-FFF2-40B4-BE49-F238E27FC236}">
                  <a16:creationId xmlns:a16="http://schemas.microsoft.com/office/drawing/2014/main" id="{9E11FB2D-CB07-412A-A4DA-2FA3FEE93130}"/>
                </a:ext>
              </a:extLst>
            </p:cNvPr>
            <p:cNvSpPr>
              <a:spLocks/>
            </p:cNvSpPr>
            <p:nvPr/>
          </p:nvSpPr>
          <p:spPr bwMode="auto">
            <a:xfrm>
              <a:off x="9641059" y="4439279"/>
              <a:ext cx="83400" cy="265953"/>
            </a:xfrm>
            <a:custGeom>
              <a:avLst/>
              <a:gdLst>
                <a:gd name="T0" fmla="*/ 90 w 90"/>
                <a:gd name="T1" fmla="*/ 0 h 287"/>
                <a:gd name="T2" fmla="*/ 81 w 90"/>
                <a:gd name="T3" fmla="*/ 287 h 287"/>
                <a:gd name="T4" fmla="*/ 6 w 90"/>
                <a:gd name="T5" fmla="*/ 205 h 287"/>
                <a:gd name="T6" fmla="*/ 0 w 90"/>
                <a:gd name="T7" fmla="*/ 0 h 287"/>
                <a:gd name="T8" fmla="*/ 90 w 90"/>
                <a:gd name="T9" fmla="*/ 0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287">
                  <a:moveTo>
                    <a:pt x="90" y="0"/>
                  </a:moveTo>
                  <a:lnTo>
                    <a:pt x="81" y="287"/>
                  </a:lnTo>
                  <a:lnTo>
                    <a:pt x="6" y="205"/>
                  </a:lnTo>
                  <a:lnTo>
                    <a:pt x="0" y="0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98" name="Freeform 142">
              <a:extLst>
                <a:ext uri="{FF2B5EF4-FFF2-40B4-BE49-F238E27FC236}">
                  <a16:creationId xmlns:a16="http://schemas.microsoft.com/office/drawing/2014/main" id="{83805B9F-E13D-41CD-9FC2-BD4D4B5B1FDD}"/>
                </a:ext>
              </a:extLst>
            </p:cNvPr>
            <p:cNvSpPr>
              <a:spLocks/>
            </p:cNvSpPr>
            <p:nvPr/>
          </p:nvSpPr>
          <p:spPr bwMode="auto">
            <a:xfrm>
              <a:off x="8939573" y="4318812"/>
              <a:ext cx="1135166" cy="120466"/>
            </a:xfrm>
            <a:custGeom>
              <a:avLst/>
              <a:gdLst>
                <a:gd name="T0" fmla="*/ 787 w 787"/>
                <a:gd name="T1" fmla="*/ 0 h 83"/>
                <a:gd name="T2" fmla="*/ 0 w 787"/>
                <a:gd name="T3" fmla="*/ 0 h 83"/>
                <a:gd name="T4" fmla="*/ 0 w 787"/>
                <a:gd name="T5" fmla="*/ 83 h 83"/>
                <a:gd name="T6" fmla="*/ 771 w 787"/>
                <a:gd name="T7" fmla="*/ 83 h 83"/>
                <a:gd name="T8" fmla="*/ 787 w 787"/>
                <a:gd name="T9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7" h="83">
                  <a:moveTo>
                    <a:pt x="787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771" y="83"/>
                    <a:pt x="771" y="83"/>
                    <a:pt x="771" y="83"/>
                  </a:cubicBezTo>
                  <a:cubicBezTo>
                    <a:pt x="779" y="56"/>
                    <a:pt x="784" y="28"/>
                    <a:pt x="787" y="0"/>
                  </a:cubicBezTo>
                  <a:close/>
                </a:path>
              </a:pathLst>
            </a:custGeom>
            <a:solidFill>
              <a:srgbClr val="7259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99" name="Freeform 143">
              <a:extLst>
                <a:ext uri="{FF2B5EF4-FFF2-40B4-BE49-F238E27FC236}">
                  <a16:creationId xmlns:a16="http://schemas.microsoft.com/office/drawing/2014/main" id="{3B81A61B-B47F-43C1-B225-E314D51FBCC2}"/>
                </a:ext>
              </a:extLst>
            </p:cNvPr>
            <p:cNvSpPr>
              <a:spLocks/>
            </p:cNvSpPr>
            <p:nvPr/>
          </p:nvSpPr>
          <p:spPr bwMode="auto">
            <a:xfrm>
              <a:off x="8425273" y="4318812"/>
              <a:ext cx="514300" cy="120466"/>
            </a:xfrm>
            <a:custGeom>
              <a:avLst/>
              <a:gdLst>
                <a:gd name="T0" fmla="*/ 16 w 356"/>
                <a:gd name="T1" fmla="*/ 83 h 83"/>
                <a:gd name="T2" fmla="*/ 356 w 356"/>
                <a:gd name="T3" fmla="*/ 83 h 83"/>
                <a:gd name="T4" fmla="*/ 356 w 356"/>
                <a:gd name="T5" fmla="*/ 0 h 83"/>
                <a:gd name="T6" fmla="*/ 0 w 356"/>
                <a:gd name="T7" fmla="*/ 0 h 83"/>
                <a:gd name="T8" fmla="*/ 16 w 356"/>
                <a:gd name="T9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6" h="83">
                  <a:moveTo>
                    <a:pt x="16" y="83"/>
                  </a:moveTo>
                  <a:cubicBezTo>
                    <a:pt x="356" y="83"/>
                    <a:pt x="356" y="83"/>
                    <a:pt x="356" y="83"/>
                  </a:cubicBezTo>
                  <a:cubicBezTo>
                    <a:pt x="356" y="0"/>
                    <a:pt x="356" y="0"/>
                    <a:pt x="35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" y="28"/>
                    <a:pt x="9" y="56"/>
                    <a:pt x="16" y="83"/>
                  </a:cubicBezTo>
                  <a:close/>
                </a:path>
              </a:pathLst>
            </a:custGeom>
            <a:solidFill>
              <a:srgbClr val="8E7A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00" name="Freeform 144">
              <a:extLst>
                <a:ext uri="{FF2B5EF4-FFF2-40B4-BE49-F238E27FC236}">
                  <a16:creationId xmlns:a16="http://schemas.microsoft.com/office/drawing/2014/main" id="{5AB070DE-4A63-4C87-B513-A958E38C4F03}"/>
                </a:ext>
              </a:extLst>
            </p:cNvPr>
            <p:cNvSpPr>
              <a:spLocks/>
            </p:cNvSpPr>
            <p:nvPr/>
          </p:nvSpPr>
          <p:spPr bwMode="auto">
            <a:xfrm>
              <a:off x="9077646" y="4439279"/>
              <a:ext cx="82473" cy="606966"/>
            </a:xfrm>
            <a:custGeom>
              <a:avLst/>
              <a:gdLst>
                <a:gd name="T0" fmla="*/ 12 w 57"/>
                <a:gd name="T1" fmla="*/ 415 h 421"/>
                <a:gd name="T2" fmla="*/ 45 w 57"/>
                <a:gd name="T3" fmla="*/ 421 h 421"/>
                <a:gd name="T4" fmla="*/ 57 w 57"/>
                <a:gd name="T5" fmla="*/ 0 h 421"/>
                <a:gd name="T6" fmla="*/ 0 w 57"/>
                <a:gd name="T7" fmla="*/ 0 h 421"/>
                <a:gd name="T8" fmla="*/ 12 w 57"/>
                <a:gd name="T9" fmla="*/ 415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421">
                  <a:moveTo>
                    <a:pt x="12" y="415"/>
                  </a:moveTo>
                  <a:cubicBezTo>
                    <a:pt x="23" y="417"/>
                    <a:pt x="34" y="419"/>
                    <a:pt x="45" y="421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2" y="415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01" name="Freeform 145">
              <a:extLst>
                <a:ext uri="{FF2B5EF4-FFF2-40B4-BE49-F238E27FC236}">
                  <a16:creationId xmlns:a16="http://schemas.microsoft.com/office/drawing/2014/main" id="{516D41A4-3E31-4904-9222-42ABC7A3BBBB}"/>
                </a:ext>
              </a:extLst>
            </p:cNvPr>
            <p:cNvSpPr>
              <a:spLocks/>
            </p:cNvSpPr>
            <p:nvPr/>
          </p:nvSpPr>
          <p:spPr bwMode="auto">
            <a:xfrm>
              <a:off x="8450294" y="4439279"/>
              <a:ext cx="82473" cy="190893"/>
            </a:xfrm>
            <a:custGeom>
              <a:avLst/>
              <a:gdLst>
                <a:gd name="T0" fmla="*/ 0 w 57"/>
                <a:gd name="T1" fmla="*/ 2 h 133"/>
                <a:gd name="T2" fmla="*/ 54 w 57"/>
                <a:gd name="T3" fmla="*/ 133 h 133"/>
                <a:gd name="T4" fmla="*/ 57 w 57"/>
                <a:gd name="T5" fmla="*/ 0 h 133"/>
                <a:gd name="T6" fmla="*/ 0 w 57"/>
                <a:gd name="T7" fmla="*/ 0 h 133"/>
                <a:gd name="T8" fmla="*/ 0 w 57"/>
                <a:gd name="T9" fmla="*/ 2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133">
                  <a:moveTo>
                    <a:pt x="0" y="2"/>
                  </a:moveTo>
                  <a:cubicBezTo>
                    <a:pt x="13" y="48"/>
                    <a:pt x="31" y="92"/>
                    <a:pt x="54" y="133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02" name="Freeform 146">
              <a:extLst>
                <a:ext uri="{FF2B5EF4-FFF2-40B4-BE49-F238E27FC236}">
                  <a16:creationId xmlns:a16="http://schemas.microsoft.com/office/drawing/2014/main" id="{F7577DBA-F7FF-4CA2-A9AE-4FA6355F7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8450294" y="4439279"/>
              <a:ext cx="82473" cy="80620"/>
            </a:xfrm>
            <a:custGeom>
              <a:avLst/>
              <a:gdLst>
                <a:gd name="T0" fmla="*/ 0 w 89"/>
                <a:gd name="T1" fmla="*/ 0 h 87"/>
                <a:gd name="T2" fmla="*/ 87 w 89"/>
                <a:gd name="T3" fmla="*/ 87 h 87"/>
                <a:gd name="T4" fmla="*/ 89 w 89"/>
                <a:gd name="T5" fmla="*/ 0 h 87"/>
                <a:gd name="T6" fmla="*/ 0 w 89"/>
                <a:gd name="T7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9" h="87">
                  <a:moveTo>
                    <a:pt x="0" y="0"/>
                  </a:moveTo>
                  <a:lnTo>
                    <a:pt x="87" y="87"/>
                  </a:lnTo>
                  <a:lnTo>
                    <a:pt x="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03" name="Freeform 147">
              <a:extLst>
                <a:ext uri="{FF2B5EF4-FFF2-40B4-BE49-F238E27FC236}">
                  <a16:creationId xmlns:a16="http://schemas.microsoft.com/office/drawing/2014/main" id="{2E891062-1747-422A-AADC-85F4AA93CF11}"/>
                </a:ext>
              </a:extLst>
            </p:cNvPr>
            <p:cNvSpPr>
              <a:spLocks/>
            </p:cNvSpPr>
            <p:nvPr/>
          </p:nvSpPr>
          <p:spPr bwMode="auto">
            <a:xfrm>
              <a:off x="9133246" y="3898107"/>
              <a:ext cx="109347" cy="111200"/>
            </a:xfrm>
            <a:custGeom>
              <a:avLst/>
              <a:gdLst>
                <a:gd name="T0" fmla="*/ 34 w 76"/>
                <a:gd name="T1" fmla="*/ 3 h 77"/>
                <a:gd name="T2" fmla="*/ 32 w 76"/>
                <a:gd name="T3" fmla="*/ 2 h 77"/>
                <a:gd name="T4" fmla="*/ 26 w 76"/>
                <a:gd name="T5" fmla="*/ 0 h 77"/>
                <a:gd name="T6" fmla="*/ 0 w 76"/>
                <a:gd name="T7" fmla="*/ 25 h 77"/>
                <a:gd name="T8" fmla="*/ 22 w 76"/>
                <a:gd name="T9" fmla="*/ 75 h 77"/>
                <a:gd name="T10" fmla="*/ 31 w 76"/>
                <a:gd name="T11" fmla="*/ 76 h 77"/>
                <a:gd name="T12" fmla="*/ 44 w 76"/>
                <a:gd name="T13" fmla="*/ 77 h 77"/>
                <a:gd name="T14" fmla="*/ 34 w 76"/>
                <a:gd name="T15" fmla="*/ 3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6" h="77">
                  <a:moveTo>
                    <a:pt x="34" y="3"/>
                  </a:moveTo>
                  <a:cubicBezTo>
                    <a:pt x="33" y="3"/>
                    <a:pt x="33" y="3"/>
                    <a:pt x="32" y="2"/>
                  </a:cubicBezTo>
                  <a:cubicBezTo>
                    <a:pt x="30" y="2"/>
                    <a:pt x="28" y="1"/>
                    <a:pt x="26" y="0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9" y="56"/>
                    <a:pt x="22" y="75"/>
                  </a:cubicBezTo>
                  <a:cubicBezTo>
                    <a:pt x="25" y="75"/>
                    <a:pt x="28" y="76"/>
                    <a:pt x="31" y="76"/>
                  </a:cubicBezTo>
                  <a:cubicBezTo>
                    <a:pt x="35" y="77"/>
                    <a:pt x="40" y="77"/>
                    <a:pt x="44" y="77"/>
                  </a:cubicBezTo>
                  <a:cubicBezTo>
                    <a:pt x="76" y="77"/>
                    <a:pt x="66" y="19"/>
                    <a:pt x="34" y="3"/>
                  </a:cubicBezTo>
                  <a:close/>
                </a:path>
              </a:pathLst>
            </a:custGeom>
            <a:solidFill>
              <a:srgbClr val="E1C6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80B15CFB-7548-46D0-A36C-47BEF7633CF6}"/>
                </a:ext>
              </a:extLst>
            </p:cNvPr>
            <p:cNvSpPr/>
            <p:nvPr/>
          </p:nvSpPr>
          <p:spPr>
            <a:xfrm>
              <a:off x="9180997" y="3809613"/>
              <a:ext cx="87809" cy="33773"/>
            </a:xfrm>
            <a:custGeom>
              <a:avLst/>
              <a:gdLst>
                <a:gd name="connsiteX0" fmla="*/ 0 w 101587"/>
                <a:gd name="connsiteY0" fmla="*/ 0 h 39072"/>
                <a:gd name="connsiteX1" fmla="*/ 104714 w 101587"/>
                <a:gd name="connsiteY1" fmla="*/ 21099 h 39072"/>
                <a:gd name="connsiteX2" fmla="*/ 53920 w 101587"/>
                <a:gd name="connsiteY2" fmla="*/ 46105 h 39072"/>
                <a:gd name="connsiteX3" fmla="*/ 0 w 101587"/>
                <a:gd name="connsiteY3" fmla="*/ 0 h 3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587" h="39072">
                  <a:moveTo>
                    <a:pt x="0" y="0"/>
                  </a:moveTo>
                  <a:lnTo>
                    <a:pt x="104714" y="21099"/>
                  </a:lnTo>
                  <a:cubicBezTo>
                    <a:pt x="104714" y="21099"/>
                    <a:pt x="82052" y="50794"/>
                    <a:pt x="53920" y="46105"/>
                  </a:cubicBezTo>
                  <a:cubicBezTo>
                    <a:pt x="8596" y="3750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>
                <a:lumMod val="95000"/>
              </a:srgbClr>
            </a:solidFill>
            <a:ln w="781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505" name="Group 504">
            <a:extLst>
              <a:ext uri="{FF2B5EF4-FFF2-40B4-BE49-F238E27FC236}">
                <a16:creationId xmlns:a16="http://schemas.microsoft.com/office/drawing/2014/main" id="{DB1D84CF-FD3F-45BE-BE28-13B081CB00EA}"/>
              </a:ext>
            </a:extLst>
          </p:cNvPr>
          <p:cNvGrpSpPr/>
          <p:nvPr userDrawn="1"/>
        </p:nvGrpSpPr>
        <p:grpSpPr>
          <a:xfrm>
            <a:off x="6526325" y="4875917"/>
            <a:ext cx="1286715" cy="1293901"/>
            <a:chOff x="6526325" y="4875917"/>
            <a:chExt cx="1286715" cy="1293901"/>
          </a:xfrm>
        </p:grpSpPr>
        <p:sp>
          <p:nvSpPr>
            <p:cNvPr id="506" name="Freeform 6">
              <a:extLst>
                <a:ext uri="{FF2B5EF4-FFF2-40B4-BE49-F238E27FC236}">
                  <a16:creationId xmlns:a16="http://schemas.microsoft.com/office/drawing/2014/main" id="{6B7FD01A-5E4F-4D7E-AFF7-207888764C9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26325" y="4875917"/>
              <a:ext cx="1286715" cy="1293901"/>
            </a:xfrm>
            <a:custGeom>
              <a:avLst/>
              <a:gdLst>
                <a:gd name="T0" fmla="*/ 27 w 132"/>
                <a:gd name="T1" fmla="*/ 32 h 132"/>
                <a:gd name="T2" fmla="*/ 27 w 132"/>
                <a:gd name="T3" fmla="*/ 40 h 132"/>
                <a:gd name="T4" fmla="*/ 17 w 132"/>
                <a:gd name="T5" fmla="*/ 50 h 132"/>
                <a:gd name="T6" fmla="*/ 1 w 132"/>
                <a:gd name="T7" fmla="*/ 53 h 132"/>
                <a:gd name="T8" fmla="*/ 3 w 132"/>
                <a:gd name="T9" fmla="*/ 67 h 132"/>
                <a:gd name="T10" fmla="*/ 20 w 132"/>
                <a:gd name="T11" fmla="*/ 75 h 132"/>
                <a:gd name="T12" fmla="*/ 20 w 132"/>
                <a:gd name="T13" fmla="*/ 89 h 132"/>
                <a:gd name="T14" fmla="*/ 11 w 132"/>
                <a:gd name="T15" fmla="*/ 102 h 132"/>
                <a:gd name="T16" fmla="*/ 22 w 132"/>
                <a:gd name="T17" fmla="*/ 111 h 132"/>
                <a:gd name="T18" fmla="*/ 40 w 132"/>
                <a:gd name="T19" fmla="*/ 104 h 132"/>
                <a:gd name="T20" fmla="*/ 49 w 132"/>
                <a:gd name="T21" fmla="*/ 114 h 132"/>
                <a:gd name="T22" fmla="*/ 52 w 132"/>
                <a:gd name="T23" fmla="*/ 131 h 132"/>
                <a:gd name="T24" fmla="*/ 67 w 132"/>
                <a:gd name="T25" fmla="*/ 129 h 132"/>
                <a:gd name="T26" fmla="*/ 75 w 132"/>
                <a:gd name="T27" fmla="*/ 111 h 132"/>
                <a:gd name="T28" fmla="*/ 81 w 132"/>
                <a:gd name="T29" fmla="*/ 110 h 132"/>
                <a:gd name="T30" fmla="*/ 88 w 132"/>
                <a:gd name="T31" fmla="*/ 112 h 132"/>
                <a:gd name="T32" fmla="*/ 102 w 132"/>
                <a:gd name="T33" fmla="*/ 121 h 132"/>
                <a:gd name="T34" fmla="*/ 111 w 132"/>
                <a:gd name="T35" fmla="*/ 110 h 132"/>
                <a:gd name="T36" fmla="*/ 104 w 132"/>
                <a:gd name="T37" fmla="*/ 92 h 132"/>
                <a:gd name="T38" fmla="*/ 107 w 132"/>
                <a:gd name="T39" fmla="*/ 86 h 132"/>
                <a:gd name="T40" fmla="*/ 114 w 132"/>
                <a:gd name="T41" fmla="*/ 82 h 132"/>
                <a:gd name="T42" fmla="*/ 130 w 132"/>
                <a:gd name="T43" fmla="*/ 79 h 132"/>
                <a:gd name="T44" fmla="*/ 128 w 132"/>
                <a:gd name="T45" fmla="*/ 65 h 132"/>
                <a:gd name="T46" fmla="*/ 111 w 132"/>
                <a:gd name="T47" fmla="*/ 57 h 132"/>
                <a:gd name="T48" fmla="*/ 110 w 132"/>
                <a:gd name="T49" fmla="*/ 51 h 132"/>
                <a:gd name="T50" fmla="*/ 112 w 132"/>
                <a:gd name="T51" fmla="*/ 43 h 132"/>
                <a:gd name="T52" fmla="*/ 121 w 132"/>
                <a:gd name="T53" fmla="*/ 30 h 132"/>
                <a:gd name="T54" fmla="*/ 109 w 132"/>
                <a:gd name="T55" fmla="*/ 21 h 132"/>
                <a:gd name="T56" fmla="*/ 91 w 132"/>
                <a:gd name="T57" fmla="*/ 27 h 132"/>
                <a:gd name="T58" fmla="*/ 86 w 132"/>
                <a:gd name="T59" fmla="*/ 25 h 132"/>
                <a:gd name="T60" fmla="*/ 82 w 132"/>
                <a:gd name="T61" fmla="*/ 18 h 132"/>
                <a:gd name="T62" fmla="*/ 79 w 132"/>
                <a:gd name="T63" fmla="*/ 1 h 132"/>
                <a:gd name="T64" fmla="*/ 65 w 132"/>
                <a:gd name="T65" fmla="*/ 3 h 132"/>
                <a:gd name="T66" fmla="*/ 57 w 132"/>
                <a:gd name="T67" fmla="*/ 21 h 132"/>
                <a:gd name="T68" fmla="*/ 51 w 132"/>
                <a:gd name="T69" fmla="*/ 22 h 132"/>
                <a:gd name="T70" fmla="*/ 43 w 132"/>
                <a:gd name="T71" fmla="*/ 20 h 132"/>
                <a:gd name="T72" fmla="*/ 29 w 132"/>
                <a:gd name="T73" fmla="*/ 11 h 132"/>
                <a:gd name="T74" fmla="*/ 21 w 132"/>
                <a:gd name="T75" fmla="*/ 22 h 132"/>
                <a:gd name="T76" fmla="*/ 80 w 132"/>
                <a:gd name="T77" fmla="*/ 85 h 132"/>
                <a:gd name="T78" fmla="*/ 51 w 132"/>
                <a:gd name="T79" fmla="*/ 47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32" h="132">
                  <a:moveTo>
                    <a:pt x="21" y="22"/>
                  </a:moveTo>
                  <a:cubicBezTo>
                    <a:pt x="27" y="32"/>
                    <a:pt x="27" y="32"/>
                    <a:pt x="27" y="32"/>
                  </a:cubicBezTo>
                  <a:cubicBezTo>
                    <a:pt x="29" y="36"/>
                    <a:pt x="29" y="38"/>
                    <a:pt x="27" y="40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26" y="42"/>
                    <a:pt x="25" y="44"/>
                    <a:pt x="24" y="46"/>
                  </a:cubicBezTo>
                  <a:cubicBezTo>
                    <a:pt x="23" y="48"/>
                    <a:pt x="21" y="50"/>
                    <a:pt x="17" y="50"/>
                  </a:cubicBezTo>
                  <a:cubicBezTo>
                    <a:pt x="5" y="49"/>
                    <a:pt x="5" y="49"/>
                    <a:pt x="5" y="49"/>
                  </a:cubicBezTo>
                  <a:cubicBezTo>
                    <a:pt x="3" y="49"/>
                    <a:pt x="1" y="51"/>
                    <a:pt x="1" y="53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0" y="64"/>
                    <a:pt x="1" y="66"/>
                    <a:pt x="3" y="67"/>
                  </a:cubicBezTo>
                  <a:cubicBezTo>
                    <a:pt x="15" y="69"/>
                    <a:pt x="15" y="69"/>
                    <a:pt x="15" y="69"/>
                  </a:cubicBezTo>
                  <a:cubicBezTo>
                    <a:pt x="18" y="70"/>
                    <a:pt x="20" y="72"/>
                    <a:pt x="20" y="75"/>
                  </a:cubicBezTo>
                  <a:cubicBezTo>
                    <a:pt x="21" y="77"/>
                    <a:pt x="21" y="79"/>
                    <a:pt x="22" y="82"/>
                  </a:cubicBezTo>
                  <a:cubicBezTo>
                    <a:pt x="23" y="84"/>
                    <a:pt x="23" y="86"/>
                    <a:pt x="20" y="89"/>
                  </a:cubicBezTo>
                  <a:cubicBezTo>
                    <a:pt x="11" y="97"/>
                    <a:pt x="11" y="97"/>
                    <a:pt x="11" y="97"/>
                  </a:cubicBezTo>
                  <a:cubicBezTo>
                    <a:pt x="10" y="98"/>
                    <a:pt x="10" y="101"/>
                    <a:pt x="11" y="102"/>
                  </a:cubicBezTo>
                  <a:cubicBezTo>
                    <a:pt x="17" y="110"/>
                    <a:pt x="17" y="110"/>
                    <a:pt x="17" y="110"/>
                  </a:cubicBezTo>
                  <a:cubicBezTo>
                    <a:pt x="18" y="111"/>
                    <a:pt x="20" y="112"/>
                    <a:pt x="22" y="111"/>
                  </a:cubicBezTo>
                  <a:cubicBezTo>
                    <a:pt x="32" y="105"/>
                    <a:pt x="32" y="105"/>
                    <a:pt x="32" y="105"/>
                  </a:cubicBezTo>
                  <a:cubicBezTo>
                    <a:pt x="36" y="102"/>
                    <a:pt x="38" y="103"/>
                    <a:pt x="40" y="104"/>
                  </a:cubicBezTo>
                  <a:cubicBezTo>
                    <a:pt x="42" y="106"/>
                    <a:pt x="44" y="107"/>
                    <a:pt x="45" y="108"/>
                  </a:cubicBezTo>
                  <a:cubicBezTo>
                    <a:pt x="48" y="108"/>
                    <a:pt x="49" y="110"/>
                    <a:pt x="49" y="114"/>
                  </a:cubicBezTo>
                  <a:cubicBezTo>
                    <a:pt x="49" y="126"/>
                    <a:pt x="49" y="126"/>
                    <a:pt x="49" y="126"/>
                  </a:cubicBezTo>
                  <a:cubicBezTo>
                    <a:pt x="49" y="129"/>
                    <a:pt x="51" y="130"/>
                    <a:pt x="52" y="131"/>
                  </a:cubicBezTo>
                  <a:cubicBezTo>
                    <a:pt x="62" y="132"/>
                    <a:pt x="62" y="132"/>
                    <a:pt x="62" y="132"/>
                  </a:cubicBezTo>
                  <a:cubicBezTo>
                    <a:pt x="64" y="132"/>
                    <a:pt x="66" y="131"/>
                    <a:pt x="67" y="129"/>
                  </a:cubicBezTo>
                  <a:cubicBezTo>
                    <a:pt x="69" y="117"/>
                    <a:pt x="69" y="117"/>
                    <a:pt x="69" y="117"/>
                  </a:cubicBezTo>
                  <a:cubicBezTo>
                    <a:pt x="70" y="113"/>
                    <a:pt x="72" y="112"/>
                    <a:pt x="75" y="111"/>
                  </a:cubicBezTo>
                  <a:cubicBezTo>
                    <a:pt x="75" y="111"/>
                    <a:pt x="75" y="111"/>
                    <a:pt x="75" y="111"/>
                  </a:cubicBezTo>
                  <a:cubicBezTo>
                    <a:pt x="77" y="111"/>
                    <a:pt x="79" y="110"/>
                    <a:pt x="81" y="110"/>
                  </a:cubicBezTo>
                  <a:cubicBezTo>
                    <a:pt x="81" y="110"/>
                    <a:pt x="81" y="110"/>
                    <a:pt x="81" y="110"/>
                  </a:cubicBezTo>
                  <a:cubicBezTo>
                    <a:pt x="83" y="109"/>
                    <a:pt x="85" y="109"/>
                    <a:pt x="88" y="112"/>
                  </a:cubicBezTo>
                  <a:cubicBezTo>
                    <a:pt x="97" y="120"/>
                    <a:pt x="97" y="120"/>
                    <a:pt x="97" y="120"/>
                  </a:cubicBezTo>
                  <a:cubicBezTo>
                    <a:pt x="98" y="122"/>
                    <a:pt x="101" y="122"/>
                    <a:pt x="102" y="121"/>
                  </a:cubicBezTo>
                  <a:cubicBezTo>
                    <a:pt x="110" y="115"/>
                    <a:pt x="110" y="115"/>
                    <a:pt x="110" y="115"/>
                  </a:cubicBezTo>
                  <a:cubicBezTo>
                    <a:pt x="111" y="114"/>
                    <a:pt x="112" y="112"/>
                    <a:pt x="111" y="110"/>
                  </a:cubicBezTo>
                  <a:cubicBezTo>
                    <a:pt x="104" y="100"/>
                    <a:pt x="104" y="100"/>
                    <a:pt x="104" y="100"/>
                  </a:cubicBezTo>
                  <a:cubicBezTo>
                    <a:pt x="102" y="96"/>
                    <a:pt x="103" y="94"/>
                    <a:pt x="104" y="92"/>
                  </a:cubicBezTo>
                  <a:cubicBezTo>
                    <a:pt x="104" y="92"/>
                    <a:pt x="104" y="91"/>
                    <a:pt x="104" y="91"/>
                  </a:cubicBezTo>
                  <a:cubicBezTo>
                    <a:pt x="105" y="90"/>
                    <a:pt x="106" y="88"/>
                    <a:pt x="107" y="86"/>
                  </a:cubicBezTo>
                  <a:cubicBezTo>
                    <a:pt x="107" y="86"/>
                    <a:pt x="107" y="86"/>
                    <a:pt x="107" y="86"/>
                  </a:cubicBezTo>
                  <a:cubicBezTo>
                    <a:pt x="108" y="84"/>
                    <a:pt x="110" y="82"/>
                    <a:pt x="114" y="82"/>
                  </a:cubicBezTo>
                  <a:cubicBezTo>
                    <a:pt x="126" y="83"/>
                    <a:pt x="126" y="83"/>
                    <a:pt x="126" y="83"/>
                  </a:cubicBezTo>
                  <a:cubicBezTo>
                    <a:pt x="128" y="83"/>
                    <a:pt x="130" y="81"/>
                    <a:pt x="130" y="79"/>
                  </a:cubicBezTo>
                  <a:cubicBezTo>
                    <a:pt x="132" y="70"/>
                    <a:pt x="132" y="70"/>
                    <a:pt x="132" y="70"/>
                  </a:cubicBezTo>
                  <a:cubicBezTo>
                    <a:pt x="132" y="68"/>
                    <a:pt x="131" y="66"/>
                    <a:pt x="128" y="65"/>
                  </a:cubicBezTo>
                  <a:cubicBezTo>
                    <a:pt x="117" y="63"/>
                    <a:pt x="117" y="63"/>
                    <a:pt x="117" y="63"/>
                  </a:cubicBezTo>
                  <a:cubicBezTo>
                    <a:pt x="113" y="61"/>
                    <a:pt x="112" y="59"/>
                    <a:pt x="111" y="57"/>
                  </a:cubicBezTo>
                  <a:cubicBezTo>
                    <a:pt x="111" y="57"/>
                    <a:pt x="111" y="57"/>
                    <a:pt x="111" y="57"/>
                  </a:cubicBezTo>
                  <a:cubicBezTo>
                    <a:pt x="111" y="55"/>
                    <a:pt x="110" y="53"/>
                    <a:pt x="110" y="51"/>
                  </a:cubicBezTo>
                  <a:cubicBezTo>
                    <a:pt x="110" y="51"/>
                    <a:pt x="110" y="51"/>
                    <a:pt x="110" y="51"/>
                  </a:cubicBezTo>
                  <a:cubicBezTo>
                    <a:pt x="109" y="49"/>
                    <a:pt x="109" y="46"/>
                    <a:pt x="112" y="43"/>
                  </a:cubicBezTo>
                  <a:cubicBezTo>
                    <a:pt x="120" y="35"/>
                    <a:pt x="120" y="35"/>
                    <a:pt x="120" y="35"/>
                  </a:cubicBezTo>
                  <a:cubicBezTo>
                    <a:pt x="122" y="34"/>
                    <a:pt x="122" y="31"/>
                    <a:pt x="121" y="30"/>
                  </a:cubicBezTo>
                  <a:cubicBezTo>
                    <a:pt x="115" y="22"/>
                    <a:pt x="115" y="22"/>
                    <a:pt x="115" y="22"/>
                  </a:cubicBezTo>
                  <a:cubicBezTo>
                    <a:pt x="114" y="21"/>
                    <a:pt x="112" y="20"/>
                    <a:pt x="109" y="21"/>
                  </a:cubicBezTo>
                  <a:cubicBezTo>
                    <a:pt x="100" y="27"/>
                    <a:pt x="100" y="27"/>
                    <a:pt x="100" y="27"/>
                  </a:cubicBezTo>
                  <a:cubicBezTo>
                    <a:pt x="96" y="30"/>
                    <a:pt x="93" y="29"/>
                    <a:pt x="91" y="27"/>
                  </a:cubicBezTo>
                  <a:cubicBezTo>
                    <a:pt x="91" y="27"/>
                    <a:pt x="91" y="27"/>
                    <a:pt x="91" y="27"/>
                  </a:cubicBezTo>
                  <a:cubicBezTo>
                    <a:pt x="90" y="26"/>
                    <a:pt x="88" y="25"/>
                    <a:pt x="86" y="25"/>
                  </a:cubicBezTo>
                  <a:cubicBezTo>
                    <a:pt x="86" y="25"/>
                    <a:pt x="86" y="24"/>
                    <a:pt x="86" y="24"/>
                  </a:cubicBezTo>
                  <a:cubicBezTo>
                    <a:pt x="84" y="23"/>
                    <a:pt x="82" y="22"/>
                    <a:pt x="82" y="18"/>
                  </a:cubicBezTo>
                  <a:cubicBezTo>
                    <a:pt x="82" y="6"/>
                    <a:pt x="82" y="6"/>
                    <a:pt x="82" y="6"/>
                  </a:cubicBezTo>
                  <a:cubicBezTo>
                    <a:pt x="82" y="3"/>
                    <a:pt x="80" y="1"/>
                    <a:pt x="79" y="1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68" y="0"/>
                    <a:pt x="66" y="1"/>
                    <a:pt x="65" y="3"/>
                  </a:cubicBezTo>
                  <a:cubicBezTo>
                    <a:pt x="62" y="15"/>
                    <a:pt x="62" y="15"/>
                    <a:pt x="62" y="15"/>
                  </a:cubicBezTo>
                  <a:cubicBezTo>
                    <a:pt x="61" y="19"/>
                    <a:pt x="59" y="20"/>
                    <a:pt x="57" y="21"/>
                  </a:cubicBezTo>
                  <a:cubicBezTo>
                    <a:pt x="57" y="21"/>
                    <a:pt x="57" y="21"/>
                    <a:pt x="57" y="21"/>
                  </a:cubicBezTo>
                  <a:cubicBezTo>
                    <a:pt x="55" y="21"/>
                    <a:pt x="53" y="22"/>
                    <a:pt x="51" y="22"/>
                  </a:cubicBezTo>
                  <a:cubicBezTo>
                    <a:pt x="51" y="22"/>
                    <a:pt x="51" y="22"/>
                    <a:pt x="51" y="22"/>
                  </a:cubicBezTo>
                  <a:cubicBezTo>
                    <a:pt x="48" y="23"/>
                    <a:pt x="46" y="23"/>
                    <a:pt x="43" y="20"/>
                  </a:cubicBezTo>
                  <a:cubicBezTo>
                    <a:pt x="35" y="12"/>
                    <a:pt x="35" y="12"/>
                    <a:pt x="35" y="12"/>
                  </a:cubicBezTo>
                  <a:cubicBezTo>
                    <a:pt x="33" y="10"/>
                    <a:pt x="31" y="10"/>
                    <a:pt x="29" y="11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1" y="18"/>
                    <a:pt x="20" y="20"/>
                    <a:pt x="21" y="22"/>
                  </a:cubicBezTo>
                  <a:close/>
                  <a:moveTo>
                    <a:pt x="85" y="51"/>
                  </a:moveTo>
                  <a:cubicBezTo>
                    <a:pt x="93" y="62"/>
                    <a:pt x="91" y="77"/>
                    <a:pt x="80" y="85"/>
                  </a:cubicBezTo>
                  <a:cubicBezTo>
                    <a:pt x="70" y="93"/>
                    <a:pt x="55" y="91"/>
                    <a:pt x="47" y="81"/>
                  </a:cubicBezTo>
                  <a:cubicBezTo>
                    <a:pt x="38" y="70"/>
                    <a:pt x="40" y="55"/>
                    <a:pt x="51" y="47"/>
                  </a:cubicBezTo>
                  <a:cubicBezTo>
                    <a:pt x="62" y="39"/>
                    <a:pt x="77" y="41"/>
                    <a:pt x="85" y="51"/>
                  </a:cubicBezTo>
                  <a:close/>
                </a:path>
              </a:pathLst>
            </a:custGeom>
            <a:solidFill>
              <a:srgbClr val="0069B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07" name="Rectangle 24">
              <a:extLst>
                <a:ext uri="{FF2B5EF4-FFF2-40B4-BE49-F238E27FC236}">
                  <a16:creationId xmlns:a16="http://schemas.microsoft.com/office/drawing/2014/main" id="{A7756C78-0A74-4DF0-88E5-097992074D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21212" y="5501146"/>
              <a:ext cx="23288" cy="829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08" name="Oval 76">
              <a:extLst>
                <a:ext uri="{FF2B5EF4-FFF2-40B4-BE49-F238E27FC236}">
                  <a16:creationId xmlns:a16="http://schemas.microsoft.com/office/drawing/2014/main" id="{501E010A-5CC7-4961-9DD1-ED0E2B7821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15824" y="5169009"/>
              <a:ext cx="707716" cy="707716"/>
            </a:xfrm>
            <a:prstGeom prst="ellipse">
              <a:avLst/>
            </a:prstGeom>
            <a:solidFill>
              <a:srgbClr val="409A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09" name="Freeform 80">
              <a:extLst>
                <a:ext uri="{FF2B5EF4-FFF2-40B4-BE49-F238E27FC236}">
                  <a16:creationId xmlns:a16="http://schemas.microsoft.com/office/drawing/2014/main" id="{30750514-9F8C-4C5F-B2F4-D6F44E19F45F}"/>
                </a:ext>
              </a:extLst>
            </p:cNvPr>
            <p:cNvSpPr>
              <a:spLocks/>
            </p:cNvSpPr>
            <p:nvPr/>
          </p:nvSpPr>
          <p:spPr bwMode="auto">
            <a:xfrm>
              <a:off x="6825297" y="5605407"/>
              <a:ext cx="182751" cy="41073"/>
            </a:xfrm>
            <a:custGeom>
              <a:avLst/>
              <a:gdLst>
                <a:gd name="T0" fmla="*/ 270 w 297"/>
                <a:gd name="T1" fmla="*/ 39 h 67"/>
                <a:gd name="T2" fmla="*/ 267 w 297"/>
                <a:gd name="T3" fmla="*/ 48 h 67"/>
                <a:gd name="T4" fmla="*/ 297 w 297"/>
                <a:gd name="T5" fmla="*/ 48 h 67"/>
                <a:gd name="T6" fmla="*/ 272 w 297"/>
                <a:gd name="T7" fmla="*/ 36 h 67"/>
                <a:gd name="T8" fmla="*/ 236 w 297"/>
                <a:gd name="T9" fmla="*/ 0 h 67"/>
                <a:gd name="T10" fmla="*/ 0 w 297"/>
                <a:gd name="T11" fmla="*/ 0 h 67"/>
                <a:gd name="T12" fmla="*/ 1 w 297"/>
                <a:gd name="T13" fmla="*/ 3 h 67"/>
                <a:gd name="T14" fmla="*/ 235 w 297"/>
                <a:gd name="T15" fmla="*/ 3 h 67"/>
                <a:gd name="T16" fmla="*/ 270 w 297"/>
                <a:gd name="T17" fmla="*/ 39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7" h="67">
                  <a:moveTo>
                    <a:pt x="270" y="39"/>
                  </a:moveTo>
                  <a:cubicBezTo>
                    <a:pt x="268" y="41"/>
                    <a:pt x="267" y="44"/>
                    <a:pt x="267" y="48"/>
                  </a:cubicBezTo>
                  <a:cubicBezTo>
                    <a:pt x="267" y="67"/>
                    <a:pt x="297" y="67"/>
                    <a:pt x="297" y="48"/>
                  </a:cubicBezTo>
                  <a:cubicBezTo>
                    <a:pt x="297" y="34"/>
                    <a:pt x="281" y="30"/>
                    <a:pt x="272" y="36"/>
                  </a:cubicBezTo>
                  <a:cubicBezTo>
                    <a:pt x="236" y="0"/>
                    <a:pt x="236" y="0"/>
                    <a:pt x="23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2"/>
                    <a:pt x="1" y="3"/>
                  </a:cubicBezTo>
                  <a:cubicBezTo>
                    <a:pt x="235" y="3"/>
                    <a:pt x="235" y="3"/>
                    <a:pt x="235" y="3"/>
                  </a:cubicBezTo>
                  <a:lnTo>
                    <a:pt x="270" y="39"/>
                  </a:lnTo>
                  <a:close/>
                </a:path>
              </a:pathLst>
            </a:custGeom>
            <a:solidFill>
              <a:srgbClr val="0072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10" name="Freeform 87">
              <a:extLst>
                <a:ext uri="{FF2B5EF4-FFF2-40B4-BE49-F238E27FC236}">
                  <a16:creationId xmlns:a16="http://schemas.microsoft.com/office/drawing/2014/main" id="{C82EF7F7-9172-44D7-B43A-B50EC4105332}"/>
                </a:ext>
              </a:extLst>
            </p:cNvPr>
            <p:cNvSpPr>
              <a:spLocks/>
            </p:cNvSpPr>
            <p:nvPr/>
          </p:nvSpPr>
          <p:spPr bwMode="auto">
            <a:xfrm>
              <a:off x="7097647" y="5470736"/>
              <a:ext cx="343003" cy="65558"/>
            </a:xfrm>
            <a:custGeom>
              <a:avLst/>
              <a:gdLst>
                <a:gd name="T0" fmla="*/ 30 w 557"/>
                <a:gd name="T1" fmla="*/ 89 h 107"/>
                <a:gd name="T2" fmla="*/ 135 w 557"/>
                <a:gd name="T3" fmla="*/ 89 h 107"/>
                <a:gd name="T4" fmla="*/ 202 w 557"/>
                <a:gd name="T5" fmla="*/ 21 h 107"/>
                <a:gd name="T6" fmla="*/ 527 w 557"/>
                <a:gd name="T7" fmla="*/ 21 h 107"/>
                <a:gd name="T8" fmla="*/ 557 w 557"/>
                <a:gd name="T9" fmla="*/ 19 h 107"/>
                <a:gd name="T10" fmla="*/ 527 w 557"/>
                <a:gd name="T11" fmla="*/ 19 h 107"/>
                <a:gd name="T12" fmla="*/ 527 w 557"/>
                <a:gd name="T13" fmla="*/ 19 h 107"/>
                <a:gd name="T14" fmla="*/ 201 w 557"/>
                <a:gd name="T15" fmla="*/ 19 h 107"/>
                <a:gd name="T16" fmla="*/ 134 w 557"/>
                <a:gd name="T17" fmla="*/ 86 h 107"/>
                <a:gd name="T18" fmla="*/ 30 w 557"/>
                <a:gd name="T19" fmla="*/ 86 h 107"/>
                <a:gd name="T20" fmla="*/ 0 w 557"/>
                <a:gd name="T21" fmla="*/ 88 h 107"/>
                <a:gd name="T22" fmla="*/ 30 w 557"/>
                <a:gd name="T23" fmla="*/ 89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57" h="107">
                  <a:moveTo>
                    <a:pt x="30" y="89"/>
                  </a:moveTo>
                  <a:cubicBezTo>
                    <a:pt x="135" y="89"/>
                    <a:pt x="135" y="89"/>
                    <a:pt x="135" y="89"/>
                  </a:cubicBezTo>
                  <a:cubicBezTo>
                    <a:pt x="202" y="21"/>
                    <a:pt x="202" y="21"/>
                    <a:pt x="202" y="21"/>
                  </a:cubicBezTo>
                  <a:cubicBezTo>
                    <a:pt x="527" y="21"/>
                    <a:pt x="527" y="21"/>
                    <a:pt x="527" y="21"/>
                  </a:cubicBezTo>
                  <a:cubicBezTo>
                    <a:pt x="530" y="38"/>
                    <a:pt x="557" y="37"/>
                    <a:pt x="557" y="19"/>
                  </a:cubicBezTo>
                  <a:cubicBezTo>
                    <a:pt x="557" y="0"/>
                    <a:pt x="527" y="0"/>
                    <a:pt x="527" y="19"/>
                  </a:cubicBezTo>
                  <a:cubicBezTo>
                    <a:pt x="527" y="19"/>
                    <a:pt x="527" y="19"/>
                    <a:pt x="527" y="19"/>
                  </a:cubicBezTo>
                  <a:cubicBezTo>
                    <a:pt x="201" y="19"/>
                    <a:pt x="201" y="19"/>
                    <a:pt x="201" y="19"/>
                  </a:cubicBezTo>
                  <a:cubicBezTo>
                    <a:pt x="134" y="86"/>
                    <a:pt x="134" y="86"/>
                    <a:pt x="134" y="86"/>
                  </a:cubicBezTo>
                  <a:cubicBezTo>
                    <a:pt x="30" y="86"/>
                    <a:pt x="30" y="86"/>
                    <a:pt x="30" y="86"/>
                  </a:cubicBezTo>
                  <a:cubicBezTo>
                    <a:pt x="28" y="68"/>
                    <a:pt x="0" y="69"/>
                    <a:pt x="0" y="88"/>
                  </a:cubicBezTo>
                  <a:cubicBezTo>
                    <a:pt x="0" y="106"/>
                    <a:pt x="28" y="107"/>
                    <a:pt x="30" y="89"/>
                  </a:cubicBezTo>
                  <a:close/>
                </a:path>
              </a:pathLst>
            </a:custGeom>
            <a:solidFill>
              <a:srgbClr val="0072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11" name="Freeform 98">
              <a:extLst>
                <a:ext uri="{FF2B5EF4-FFF2-40B4-BE49-F238E27FC236}">
                  <a16:creationId xmlns:a16="http://schemas.microsoft.com/office/drawing/2014/main" id="{4728451C-E299-43AD-BBE9-095305F5428B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7259" y="5717963"/>
              <a:ext cx="80521" cy="149284"/>
            </a:xfrm>
            <a:custGeom>
              <a:avLst/>
              <a:gdLst>
                <a:gd name="T0" fmla="*/ 74 w 131"/>
                <a:gd name="T1" fmla="*/ 134 h 243"/>
                <a:gd name="T2" fmla="*/ 74 w 131"/>
                <a:gd name="T3" fmla="*/ 155 h 243"/>
                <a:gd name="T4" fmla="*/ 68 w 131"/>
                <a:gd name="T5" fmla="*/ 155 h 243"/>
                <a:gd name="T6" fmla="*/ 65 w 131"/>
                <a:gd name="T7" fmla="*/ 223 h 243"/>
                <a:gd name="T8" fmla="*/ 131 w 131"/>
                <a:gd name="T9" fmla="*/ 243 h 243"/>
                <a:gd name="T10" fmla="*/ 127 w 131"/>
                <a:gd name="T11" fmla="*/ 155 h 243"/>
                <a:gd name="T12" fmla="*/ 120 w 131"/>
                <a:gd name="T13" fmla="*/ 155 h 243"/>
                <a:gd name="T14" fmla="*/ 120 w 131"/>
                <a:gd name="T15" fmla="*/ 134 h 243"/>
                <a:gd name="T16" fmla="*/ 116 w 131"/>
                <a:gd name="T17" fmla="*/ 134 h 243"/>
                <a:gd name="T18" fmla="*/ 116 w 131"/>
                <a:gd name="T19" fmla="*/ 0 h 243"/>
                <a:gd name="T20" fmla="*/ 79 w 131"/>
                <a:gd name="T21" fmla="*/ 0 h 243"/>
                <a:gd name="T22" fmla="*/ 79 w 131"/>
                <a:gd name="T23" fmla="*/ 72 h 243"/>
                <a:gd name="T24" fmla="*/ 50 w 131"/>
                <a:gd name="T25" fmla="*/ 72 h 243"/>
                <a:gd name="T26" fmla="*/ 14 w 131"/>
                <a:gd name="T27" fmla="*/ 107 h 243"/>
                <a:gd name="T28" fmla="*/ 14 w 131"/>
                <a:gd name="T29" fmla="*/ 117 h 243"/>
                <a:gd name="T30" fmla="*/ 0 w 131"/>
                <a:gd name="T31" fmla="*/ 153 h 243"/>
                <a:gd name="T32" fmla="*/ 4 w 131"/>
                <a:gd name="T33" fmla="*/ 157 h 243"/>
                <a:gd name="T34" fmla="*/ 35 w 131"/>
                <a:gd name="T35" fmla="*/ 157 h 243"/>
                <a:gd name="T36" fmla="*/ 39 w 131"/>
                <a:gd name="T37" fmla="*/ 153 h 243"/>
                <a:gd name="T38" fmla="*/ 25 w 131"/>
                <a:gd name="T39" fmla="*/ 117 h 243"/>
                <a:gd name="T40" fmla="*/ 25 w 131"/>
                <a:gd name="T41" fmla="*/ 107 h 243"/>
                <a:gd name="T42" fmla="*/ 50 w 131"/>
                <a:gd name="T43" fmla="*/ 83 h 243"/>
                <a:gd name="T44" fmla="*/ 79 w 131"/>
                <a:gd name="T45" fmla="*/ 83 h 243"/>
                <a:gd name="T46" fmla="*/ 79 w 131"/>
                <a:gd name="T47" fmla="*/ 134 h 243"/>
                <a:gd name="T48" fmla="*/ 74 w 131"/>
                <a:gd name="T49" fmla="*/ 134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1" h="243">
                  <a:moveTo>
                    <a:pt x="74" y="134"/>
                  </a:moveTo>
                  <a:cubicBezTo>
                    <a:pt x="74" y="155"/>
                    <a:pt x="74" y="155"/>
                    <a:pt x="74" y="155"/>
                  </a:cubicBezTo>
                  <a:cubicBezTo>
                    <a:pt x="68" y="155"/>
                    <a:pt x="68" y="155"/>
                    <a:pt x="68" y="155"/>
                  </a:cubicBezTo>
                  <a:cubicBezTo>
                    <a:pt x="65" y="223"/>
                    <a:pt x="65" y="223"/>
                    <a:pt x="65" y="223"/>
                  </a:cubicBezTo>
                  <a:cubicBezTo>
                    <a:pt x="86" y="231"/>
                    <a:pt x="108" y="238"/>
                    <a:pt x="131" y="243"/>
                  </a:cubicBezTo>
                  <a:cubicBezTo>
                    <a:pt x="127" y="155"/>
                    <a:pt x="127" y="155"/>
                    <a:pt x="127" y="155"/>
                  </a:cubicBezTo>
                  <a:cubicBezTo>
                    <a:pt x="120" y="155"/>
                    <a:pt x="120" y="155"/>
                    <a:pt x="120" y="155"/>
                  </a:cubicBezTo>
                  <a:cubicBezTo>
                    <a:pt x="120" y="134"/>
                    <a:pt x="120" y="134"/>
                    <a:pt x="120" y="134"/>
                  </a:cubicBezTo>
                  <a:cubicBezTo>
                    <a:pt x="116" y="134"/>
                    <a:pt x="116" y="134"/>
                    <a:pt x="116" y="134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79" y="72"/>
                    <a:pt x="79" y="72"/>
                    <a:pt x="79" y="72"/>
                  </a:cubicBezTo>
                  <a:cubicBezTo>
                    <a:pt x="50" y="72"/>
                    <a:pt x="50" y="72"/>
                    <a:pt x="50" y="72"/>
                  </a:cubicBezTo>
                  <a:cubicBezTo>
                    <a:pt x="30" y="72"/>
                    <a:pt x="14" y="88"/>
                    <a:pt x="14" y="107"/>
                  </a:cubicBezTo>
                  <a:cubicBezTo>
                    <a:pt x="14" y="117"/>
                    <a:pt x="14" y="117"/>
                    <a:pt x="14" y="117"/>
                  </a:cubicBezTo>
                  <a:cubicBezTo>
                    <a:pt x="7" y="128"/>
                    <a:pt x="1" y="140"/>
                    <a:pt x="0" y="153"/>
                  </a:cubicBezTo>
                  <a:cubicBezTo>
                    <a:pt x="0" y="155"/>
                    <a:pt x="2" y="157"/>
                    <a:pt x="4" y="157"/>
                  </a:cubicBezTo>
                  <a:cubicBezTo>
                    <a:pt x="35" y="157"/>
                    <a:pt x="35" y="157"/>
                    <a:pt x="35" y="157"/>
                  </a:cubicBezTo>
                  <a:cubicBezTo>
                    <a:pt x="38" y="157"/>
                    <a:pt x="39" y="155"/>
                    <a:pt x="39" y="153"/>
                  </a:cubicBezTo>
                  <a:cubicBezTo>
                    <a:pt x="38" y="140"/>
                    <a:pt x="32" y="128"/>
                    <a:pt x="25" y="117"/>
                  </a:cubicBezTo>
                  <a:cubicBezTo>
                    <a:pt x="25" y="107"/>
                    <a:pt x="25" y="107"/>
                    <a:pt x="25" y="107"/>
                  </a:cubicBezTo>
                  <a:cubicBezTo>
                    <a:pt x="25" y="94"/>
                    <a:pt x="36" y="83"/>
                    <a:pt x="50" y="83"/>
                  </a:cubicBezTo>
                  <a:cubicBezTo>
                    <a:pt x="79" y="83"/>
                    <a:pt x="79" y="83"/>
                    <a:pt x="79" y="83"/>
                  </a:cubicBezTo>
                  <a:cubicBezTo>
                    <a:pt x="79" y="134"/>
                    <a:pt x="79" y="134"/>
                    <a:pt x="79" y="134"/>
                  </a:cubicBezTo>
                  <a:lnTo>
                    <a:pt x="74" y="134"/>
                  </a:ln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12" name="Freeform 99">
              <a:extLst>
                <a:ext uri="{FF2B5EF4-FFF2-40B4-BE49-F238E27FC236}">
                  <a16:creationId xmlns:a16="http://schemas.microsoft.com/office/drawing/2014/main" id="{6AE89A15-7606-40A9-9B01-13F26B033584}"/>
                </a:ext>
              </a:extLst>
            </p:cNvPr>
            <p:cNvSpPr>
              <a:spLocks/>
            </p:cNvSpPr>
            <p:nvPr/>
          </p:nvSpPr>
          <p:spPr bwMode="auto">
            <a:xfrm>
              <a:off x="7338421" y="5672151"/>
              <a:ext cx="29603" cy="159552"/>
            </a:xfrm>
            <a:custGeom>
              <a:avLst/>
              <a:gdLst>
                <a:gd name="T0" fmla="*/ 0 w 48"/>
                <a:gd name="T1" fmla="*/ 39 h 259"/>
                <a:gd name="T2" fmla="*/ 7 w 48"/>
                <a:gd name="T3" fmla="*/ 259 h 259"/>
                <a:gd name="T4" fmla="*/ 44 w 48"/>
                <a:gd name="T5" fmla="*/ 237 h 259"/>
                <a:gd name="T6" fmla="*/ 48 w 48"/>
                <a:gd name="T7" fmla="*/ 92 h 259"/>
                <a:gd name="T8" fmla="*/ 16 w 48"/>
                <a:gd name="T9" fmla="*/ 0 h 259"/>
                <a:gd name="T10" fmla="*/ 0 w 48"/>
                <a:gd name="T11" fmla="*/ 39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8" h="259">
                  <a:moveTo>
                    <a:pt x="0" y="39"/>
                  </a:moveTo>
                  <a:cubicBezTo>
                    <a:pt x="7" y="259"/>
                    <a:pt x="7" y="259"/>
                    <a:pt x="7" y="259"/>
                  </a:cubicBezTo>
                  <a:cubicBezTo>
                    <a:pt x="19" y="252"/>
                    <a:pt x="32" y="245"/>
                    <a:pt x="44" y="237"/>
                  </a:cubicBezTo>
                  <a:cubicBezTo>
                    <a:pt x="48" y="92"/>
                    <a:pt x="48" y="92"/>
                    <a:pt x="48" y="92"/>
                  </a:cubicBezTo>
                  <a:cubicBezTo>
                    <a:pt x="16" y="0"/>
                    <a:pt x="16" y="0"/>
                    <a:pt x="16" y="0"/>
                  </a:cubicBezTo>
                  <a:lnTo>
                    <a:pt x="0" y="39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13" name="Freeform 100">
              <a:extLst>
                <a:ext uri="{FF2B5EF4-FFF2-40B4-BE49-F238E27FC236}">
                  <a16:creationId xmlns:a16="http://schemas.microsoft.com/office/drawing/2014/main" id="{EAFF8DE7-A866-439C-9F66-4B5158F9E0DC}"/>
                </a:ext>
              </a:extLst>
            </p:cNvPr>
            <p:cNvSpPr>
              <a:spLocks/>
            </p:cNvSpPr>
            <p:nvPr/>
          </p:nvSpPr>
          <p:spPr bwMode="auto">
            <a:xfrm>
              <a:off x="7105936" y="5599089"/>
              <a:ext cx="142096" cy="150074"/>
            </a:xfrm>
            <a:custGeom>
              <a:avLst/>
              <a:gdLst>
                <a:gd name="T0" fmla="*/ 68 w 231"/>
                <a:gd name="T1" fmla="*/ 7 h 244"/>
                <a:gd name="T2" fmla="*/ 157 w 231"/>
                <a:gd name="T3" fmla="*/ 7 h 244"/>
                <a:gd name="T4" fmla="*/ 198 w 231"/>
                <a:gd name="T5" fmla="*/ 48 h 244"/>
                <a:gd name="T6" fmla="*/ 198 w 231"/>
                <a:gd name="T7" fmla="*/ 192 h 244"/>
                <a:gd name="T8" fmla="*/ 179 w 231"/>
                <a:gd name="T9" fmla="*/ 232 h 244"/>
                <a:gd name="T10" fmla="*/ 174 w 231"/>
                <a:gd name="T11" fmla="*/ 235 h 244"/>
                <a:gd name="T12" fmla="*/ 177 w 231"/>
                <a:gd name="T13" fmla="*/ 244 h 244"/>
                <a:gd name="T14" fmla="*/ 195 w 231"/>
                <a:gd name="T15" fmla="*/ 244 h 244"/>
                <a:gd name="T16" fmla="*/ 211 w 231"/>
                <a:gd name="T17" fmla="*/ 232 h 244"/>
                <a:gd name="T18" fmla="*/ 231 w 231"/>
                <a:gd name="T19" fmla="*/ 192 h 244"/>
                <a:gd name="T20" fmla="*/ 231 w 231"/>
                <a:gd name="T21" fmla="*/ 41 h 244"/>
                <a:gd name="T22" fmla="*/ 190 w 231"/>
                <a:gd name="T23" fmla="*/ 0 h 244"/>
                <a:gd name="T24" fmla="*/ 36 w 231"/>
                <a:gd name="T25" fmla="*/ 0 h 244"/>
                <a:gd name="T26" fmla="*/ 0 w 231"/>
                <a:gd name="T27" fmla="*/ 36 h 244"/>
                <a:gd name="T28" fmla="*/ 0 w 231"/>
                <a:gd name="T29" fmla="*/ 56 h 244"/>
                <a:gd name="T30" fmla="*/ 5 w 231"/>
                <a:gd name="T31" fmla="*/ 61 h 244"/>
                <a:gd name="T32" fmla="*/ 27 w 231"/>
                <a:gd name="T33" fmla="*/ 61 h 244"/>
                <a:gd name="T34" fmla="*/ 33 w 231"/>
                <a:gd name="T35" fmla="*/ 55 h 244"/>
                <a:gd name="T36" fmla="*/ 33 w 231"/>
                <a:gd name="T37" fmla="*/ 43 h 244"/>
                <a:gd name="T38" fmla="*/ 68 w 231"/>
                <a:gd name="T39" fmla="*/ 7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31" h="244">
                  <a:moveTo>
                    <a:pt x="68" y="7"/>
                  </a:moveTo>
                  <a:cubicBezTo>
                    <a:pt x="157" y="7"/>
                    <a:pt x="157" y="7"/>
                    <a:pt x="157" y="7"/>
                  </a:cubicBezTo>
                  <a:cubicBezTo>
                    <a:pt x="180" y="7"/>
                    <a:pt x="198" y="25"/>
                    <a:pt x="198" y="48"/>
                  </a:cubicBezTo>
                  <a:cubicBezTo>
                    <a:pt x="198" y="192"/>
                    <a:pt x="198" y="192"/>
                    <a:pt x="198" y="192"/>
                  </a:cubicBezTo>
                  <a:cubicBezTo>
                    <a:pt x="198" y="207"/>
                    <a:pt x="191" y="222"/>
                    <a:pt x="179" y="232"/>
                  </a:cubicBezTo>
                  <a:cubicBezTo>
                    <a:pt x="174" y="235"/>
                    <a:pt x="174" y="235"/>
                    <a:pt x="174" y="235"/>
                  </a:cubicBezTo>
                  <a:cubicBezTo>
                    <a:pt x="170" y="238"/>
                    <a:pt x="172" y="244"/>
                    <a:pt x="177" y="244"/>
                  </a:cubicBezTo>
                  <a:cubicBezTo>
                    <a:pt x="195" y="244"/>
                    <a:pt x="195" y="244"/>
                    <a:pt x="195" y="244"/>
                  </a:cubicBezTo>
                  <a:cubicBezTo>
                    <a:pt x="211" y="232"/>
                    <a:pt x="211" y="232"/>
                    <a:pt x="211" y="232"/>
                  </a:cubicBezTo>
                  <a:cubicBezTo>
                    <a:pt x="223" y="222"/>
                    <a:pt x="231" y="207"/>
                    <a:pt x="231" y="192"/>
                  </a:cubicBezTo>
                  <a:cubicBezTo>
                    <a:pt x="231" y="41"/>
                    <a:pt x="231" y="41"/>
                    <a:pt x="231" y="41"/>
                  </a:cubicBezTo>
                  <a:cubicBezTo>
                    <a:pt x="231" y="18"/>
                    <a:pt x="212" y="0"/>
                    <a:pt x="190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16" y="0"/>
                    <a:pt x="0" y="16"/>
                    <a:pt x="0" y="36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58"/>
                    <a:pt x="3" y="61"/>
                    <a:pt x="5" y="61"/>
                  </a:cubicBezTo>
                  <a:cubicBezTo>
                    <a:pt x="27" y="61"/>
                    <a:pt x="27" y="61"/>
                    <a:pt x="27" y="61"/>
                  </a:cubicBezTo>
                  <a:cubicBezTo>
                    <a:pt x="30" y="61"/>
                    <a:pt x="33" y="58"/>
                    <a:pt x="33" y="55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2" y="23"/>
                    <a:pt x="48" y="7"/>
                    <a:pt x="68" y="7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14" name="Freeform 101">
              <a:extLst>
                <a:ext uri="{FF2B5EF4-FFF2-40B4-BE49-F238E27FC236}">
                  <a16:creationId xmlns:a16="http://schemas.microsoft.com/office/drawing/2014/main" id="{5C77E4CC-E9B9-4C98-91D4-9C8B9EAC9757}"/>
                </a:ext>
              </a:extLst>
            </p:cNvPr>
            <p:cNvSpPr>
              <a:spLocks/>
            </p:cNvSpPr>
            <p:nvPr/>
          </p:nvSpPr>
          <p:spPr bwMode="auto">
            <a:xfrm>
              <a:off x="7108699" y="5603433"/>
              <a:ext cx="44997" cy="33174"/>
            </a:xfrm>
            <a:custGeom>
              <a:avLst/>
              <a:gdLst>
                <a:gd name="T0" fmla="*/ 4 w 73"/>
                <a:gd name="T1" fmla="*/ 36 h 54"/>
                <a:gd name="T2" fmla="*/ 4 w 73"/>
                <a:gd name="T3" fmla="*/ 50 h 54"/>
                <a:gd name="T4" fmla="*/ 0 w 73"/>
                <a:gd name="T5" fmla="*/ 54 h 54"/>
                <a:gd name="T6" fmla="*/ 0 w 73"/>
                <a:gd name="T7" fmla="*/ 54 h 54"/>
                <a:gd name="T8" fmla="*/ 33 w 73"/>
                <a:gd name="T9" fmla="*/ 54 h 54"/>
                <a:gd name="T10" fmla="*/ 37 w 73"/>
                <a:gd name="T11" fmla="*/ 49 h 54"/>
                <a:gd name="T12" fmla="*/ 37 w 73"/>
                <a:gd name="T13" fmla="*/ 36 h 54"/>
                <a:gd name="T14" fmla="*/ 73 w 73"/>
                <a:gd name="T15" fmla="*/ 0 h 54"/>
                <a:gd name="T16" fmla="*/ 40 w 73"/>
                <a:gd name="T17" fmla="*/ 0 h 54"/>
                <a:gd name="T18" fmla="*/ 4 w 73"/>
                <a:gd name="T19" fmla="*/ 36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3" h="54">
                  <a:moveTo>
                    <a:pt x="4" y="36"/>
                  </a:moveTo>
                  <a:cubicBezTo>
                    <a:pt x="4" y="50"/>
                    <a:pt x="4" y="50"/>
                    <a:pt x="4" y="50"/>
                  </a:cubicBezTo>
                  <a:cubicBezTo>
                    <a:pt x="5" y="52"/>
                    <a:pt x="3" y="54"/>
                    <a:pt x="0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33" y="54"/>
                    <a:pt x="33" y="54"/>
                    <a:pt x="33" y="54"/>
                  </a:cubicBezTo>
                  <a:cubicBezTo>
                    <a:pt x="35" y="54"/>
                    <a:pt x="37" y="52"/>
                    <a:pt x="37" y="49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37" y="16"/>
                    <a:pt x="53" y="0"/>
                    <a:pt x="73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20" y="0"/>
                    <a:pt x="4" y="16"/>
                    <a:pt x="4" y="36"/>
                  </a:cubicBezTo>
                </a:path>
              </a:pathLst>
            </a:cu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15" name="Freeform 102">
              <a:extLst>
                <a:ext uri="{FF2B5EF4-FFF2-40B4-BE49-F238E27FC236}">
                  <a16:creationId xmlns:a16="http://schemas.microsoft.com/office/drawing/2014/main" id="{DCBA3ED4-C7DF-4280-82CC-BA798204954D}"/>
                </a:ext>
              </a:extLst>
            </p:cNvPr>
            <p:cNvSpPr>
              <a:spLocks/>
            </p:cNvSpPr>
            <p:nvPr/>
          </p:nvSpPr>
          <p:spPr bwMode="auto">
            <a:xfrm>
              <a:off x="7207772" y="5599089"/>
              <a:ext cx="45786" cy="150074"/>
            </a:xfrm>
            <a:custGeom>
              <a:avLst/>
              <a:gdLst>
                <a:gd name="T0" fmla="*/ 33 w 74"/>
                <a:gd name="T1" fmla="*/ 0 h 244"/>
                <a:gd name="T2" fmla="*/ 0 w 74"/>
                <a:gd name="T3" fmla="*/ 0 h 244"/>
                <a:gd name="T4" fmla="*/ 41 w 74"/>
                <a:gd name="T5" fmla="*/ 41 h 244"/>
                <a:gd name="T6" fmla="*/ 41 w 74"/>
                <a:gd name="T7" fmla="*/ 196 h 244"/>
                <a:gd name="T8" fmla="*/ 22 w 74"/>
                <a:gd name="T9" fmla="*/ 236 h 244"/>
                <a:gd name="T10" fmla="*/ 12 w 74"/>
                <a:gd name="T11" fmla="*/ 244 h 244"/>
                <a:gd name="T12" fmla="*/ 41 w 74"/>
                <a:gd name="T13" fmla="*/ 244 h 244"/>
                <a:gd name="T14" fmla="*/ 47 w 74"/>
                <a:gd name="T15" fmla="*/ 242 h 244"/>
                <a:gd name="T16" fmla="*/ 54 w 74"/>
                <a:gd name="T17" fmla="*/ 236 h 244"/>
                <a:gd name="T18" fmla="*/ 74 w 74"/>
                <a:gd name="T19" fmla="*/ 196 h 244"/>
                <a:gd name="T20" fmla="*/ 74 w 74"/>
                <a:gd name="T21" fmla="*/ 41 h 244"/>
                <a:gd name="T22" fmla="*/ 33 w 74"/>
                <a:gd name="T23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4" h="244">
                  <a:moveTo>
                    <a:pt x="33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3" y="0"/>
                    <a:pt x="41" y="18"/>
                    <a:pt x="41" y="41"/>
                  </a:cubicBezTo>
                  <a:cubicBezTo>
                    <a:pt x="41" y="196"/>
                    <a:pt x="41" y="196"/>
                    <a:pt x="41" y="196"/>
                  </a:cubicBezTo>
                  <a:cubicBezTo>
                    <a:pt x="41" y="212"/>
                    <a:pt x="34" y="227"/>
                    <a:pt x="22" y="236"/>
                  </a:cubicBezTo>
                  <a:cubicBezTo>
                    <a:pt x="12" y="244"/>
                    <a:pt x="12" y="244"/>
                    <a:pt x="12" y="244"/>
                  </a:cubicBezTo>
                  <a:cubicBezTo>
                    <a:pt x="41" y="244"/>
                    <a:pt x="41" y="244"/>
                    <a:pt x="41" y="244"/>
                  </a:cubicBezTo>
                  <a:cubicBezTo>
                    <a:pt x="43" y="244"/>
                    <a:pt x="46" y="243"/>
                    <a:pt x="47" y="242"/>
                  </a:cubicBezTo>
                  <a:cubicBezTo>
                    <a:pt x="54" y="236"/>
                    <a:pt x="54" y="236"/>
                    <a:pt x="54" y="236"/>
                  </a:cubicBezTo>
                  <a:cubicBezTo>
                    <a:pt x="67" y="227"/>
                    <a:pt x="74" y="212"/>
                    <a:pt x="74" y="196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74" y="18"/>
                    <a:pt x="55" y="0"/>
                    <a:pt x="33" y="0"/>
                  </a:cubicBezTo>
                </a:path>
              </a:pathLst>
            </a:cu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16" name="Freeform 103">
              <a:extLst>
                <a:ext uri="{FF2B5EF4-FFF2-40B4-BE49-F238E27FC236}">
                  <a16:creationId xmlns:a16="http://schemas.microsoft.com/office/drawing/2014/main" id="{D285E4AB-1780-4F1F-9B4B-432A224A4E79}"/>
                </a:ext>
              </a:extLst>
            </p:cNvPr>
            <p:cNvSpPr>
              <a:spLocks/>
            </p:cNvSpPr>
            <p:nvPr/>
          </p:nvSpPr>
          <p:spPr bwMode="auto">
            <a:xfrm>
              <a:off x="6935421" y="5419395"/>
              <a:ext cx="244721" cy="315155"/>
            </a:xfrm>
            <a:custGeom>
              <a:avLst/>
              <a:gdLst>
                <a:gd name="T0" fmla="*/ 43 w 398"/>
                <a:gd name="T1" fmla="*/ 387 h 512"/>
                <a:gd name="T2" fmla="*/ 1 w 398"/>
                <a:gd name="T3" fmla="*/ 30 h 512"/>
                <a:gd name="T4" fmla="*/ 6 w 398"/>
                <a:gd name="T5" fmla="*/ 14 h 512"/>
                <a:gd name="T6" fmla="*/ 8 w 398"/>
                <a:gd name="T7" fmla="*/ 12 h 512"/>
                <a:gd name="T8" fmla="*/ 37 w 398"/>
                <a:gd name="T9" fmla="*/ 2 h 512"/>
                <a:gd name="T10" fmla="*/ 315 w 398"/>
                <a:gd name="T11" fmla="*/ 0 h 512"/>
                <a:gd name="T12" fmla="*/ 398 w 398"/>
                <a:gd name="T13" fmla="*/ 512 h 512"/>
                <a:gd name="T14" fmla="*/ 65 w 398"/>
                <a:gd name="T15" fmla="*/ 512 h 512"/>
                <a:gd name="T16" fmla="*/ 19 w 398"/>
                <a:gd name="T17" fmla="*/ 440 h 512"/>
                <a:gd name="T18" fmla="*/ 43 w 398"/>
                <a:gd name="T19" fmla="*/ 387 h 5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8" h="512">
                  <a:moveTo>
                    <a:pt x="43" y="387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0" y="24"/>
                    <a:pt x="2" y="19"/>
                    <a:pt x="6" y="14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15" y="5"/>
                    <a:pt x="26" y="1"/>
                    <a:pt x="37" y="2"/>
                  </a:cubicBezTo>
                  <a:cubicBezTo>
                    <a:pt x="129" y="14"/>
                    <a:pt x="223" y="14"/>
                    <a:pt x="315" y="0"/>
                  </a:cubicBezTo>
                  <a:cubicBezTo>
                    <a:pt x="398" y="512"/>
                    <a:pt x="398" y="512"/>
                    <a:pt x="398" y="512"/>
                  </a:cubicBezTo>
                  <a:cubicBezTo>
                    <a:pt x="65" y="512"/>
                    <a:pt x="65" y="512"/>
                    <a:pt x="65" y="512"/>
                  </a:cubicBezTo>
                  <a:cubicBezTo>
                    <a:pt x="28" y="512"/>
                    <a:pt x="3" y="474"/>
                    <a:pt x="19" y="440"/>
                  </a:cubicBezTo>
                  <a:lnTo>
                    <a:pt x="43" y="38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17" name="Freeform 104">
              <a:extLst>
                <a:ext uri="{FF2B5EF4-FFF2-40B4-BE49-F238E27FC236}">
                  <a16:creationId xmlns:a16="http://schemas.microsoft.com/office/drawing/2014/main" id="{FEFB92C5-049A-423C-BC67-AD65FBCB9F3F}"/>
                </a:ext>
              </a:extLst>
            </p:cNvPr>
            <p:cNvSpPr>
              <a:spLocks/>
            </p:cNvSpPr>
            <p:nvPr/>
          </p:nvSpPr>
          <p:spPr bwMode="auto">
            <a:xfrm>
              <a:off x="6935421" y="5420580"/>
              <a:ext cx="225774" cy="334901"/>
            </a:xfrm>
            <a:custGeom>
              <a:avLst/>
              <a:gdLst>
                <a:gd name="T0" fmla="*/ 367 w 367"/>
                <a:gd name="T1" fmla="*/ 374 h 544"/>
                <a:gd name="T2" fmla="*/ 367 w 367"/>
                <a:gd name="T3" fmla="*/ 364 h 544"/>
                <a:gd name="T4" fmla="*/ 61 w 367"/>
                <a:gd name="T5" fmla="*/ 364 h 544"/>
                <a:gd name="T6" fmla="*/ 59 w 367"/>
                <a:gd name="T7" fmla="*/ 291 h 544"/>
                <a:gd name="T8" fmla="*/ 214 w 367"/>
                <a:gd name="T9" fmla="*/ 292 h 544"/>
                <a:gd name="T10" fmla="*/ 358 w 367"/>
                <a:gd name="T11" fmla="*/ 290 h 544"/>
                <a:gd name="T12" fmla="*/ 358 w 367"/>
                <a:gd name="T13" fmla="*/ 281 h 544"/>
                <a:gd name="T14" fmla="*/ 58 w 367"/>
                <a:gd name="T15" fmla="*/ 281 h 544"/>
                <a:gd name="T16" fmla="*/ 51 w 367"/>
                <a:gd name="T17" fmla="*/ 210 h 544"/>
                <a:gd name="T18" fmla="*/ 220 w 367"/>
                <a:gd name="T19" fmla="*/ 217 h 544"/>
                <a:gd name="T20" fmla="*/ 354 w 367"/>
                <a:gd name="T21" fmla="*/ 209 h 544"/>
                <a:gd name="T22" fmla="*/ 353 w 367"/>
                <a:gd name="T23" fmla="*/ 200 h 544"/>
                <a:gd name="T24" fmla="*/ 50 w 367"/>
                <a:gd name="T25" fmla="*/ 201 h 544"/>
                <a:gd name="T26" fmla="*/ 42 w 367"/>
                <a:gd name="T27" fmla="*/ 136 h 544"/>
                <a:gd name="T28" fmla="*/ 214 w 367"/>
                <a:gd name="T29" fmla="*/ 143 h 544"/>
                <a:gd name="T30" fmla="*/ 347 w 367"/>
                <a:gd name="T31" fmla="*/ 135 h 544"/>
                <a:gd name="T32" fmla="*/ 346 w 367"/>
                <a:gd name="T33" fmla="*/ 126 h 544"/>
                <a:gd name="T34" fmla="*/ 41 w 367"/>
                <a:gd name="T35" fmla="*/ 126 h 544"/>
                <a:gd name="T36" fmla="*/ 35 w 367"/>
                <a:gd name="T37" fmla="*/ 64 h 544"/>
                <a:gd name="T38" fmla="*/ 195 w 367"/>
                <a:gd name="T39" fmla="*/ 71 h 544"/>
                <a:gd name="T40" fmla="*/ 327 w 367"/>
                <a:gd name="T41" fmla="*/ 64 h 544"/>
                <a:gd name="T42" fmla="*/ 325 w 367"/>
                <a:gd name="T43" fmla="*/ 54 h 544"/>
                <a:gd name="T44" fmla="*/ 34 w 367"/>
                <a:gd name="T45" fmla="*/ 55 h 544"/>
                <a:gd name="T46" fmla="*/ 28 w 367"/>
                <a:gd name="T47" fmla="*/ 0 h 544"/>
                <a:gd name="T48" fmla="*/ 6 w 367"/>
                <a:gd name="T49" fmla="*/ 11 h 544"/>
                <a:gd name="T50" fmla="*/ 1 w 367"/>
                <a:gd name="T51" fmla="*/ 27 h 544"/>
                <a:gd name="T52" fmla="*/ 25 w 367"/>
                <a:gd name="T53" fmla="*/ 304 h 544"/>
                <a:gd name="T54" fmla="*/ 17 w 367"/>
                <a:gd name="T55" fmla="*/ 423 h 544"/>
                <a:gd name="T56" fmla="*/ 7 w 367"/>
                <a:gd name="T57" fmla="*/ 466 h 544"/>
                <a:gd name="T58" fmla="*/ 54 w 367"/>
                <a:gd name="T59" fmla="*/ 524 h 544"/>
                <a:gd name="T60" fmla="*/ 135 w 367"/>
                <a:gd name="T61" fmla="*/ 524 h 544"/>
                <a:gd name="T62" fmla="*/ 214 w 367"/>
                <a:gd name="T63" fmla="*/ 524 h 544"/>
                <a:gd name="T64" fmla="*/ 228 w 367"/>
                <a:gd name="T65" fmla="*/ 524 h 544"/>
                <a:gd name="T66" fmla="*/ 280 w 367"/>
                <a:gd name="T67" fmla="*/ 537 h 544"/>
                <a:gd name="T68" fmla="*/ 288 w 367"/>
                <a:gd name="T69" fmla="*/ 541 h 544"/>
                <a:gd name="T70" fmla="*/ 306 w 367"/>
                <a:gd name="T71" fmla="*/ 538 h 544"/>
                <a:gd name="T72" fmla="*/ 303 w 367"/>
                <a:gd name="T73" fmla="*/ 516 h 544"/>
                <a:gd name="T74" fmla="*/ 223 w 367"/>
                <a:gd name="T75" fmla="*/ 493 h 544"/>
                <a:gd name="T76" fmla="*/ 214 w 367"/>
                <a:gd name="T77" fmla="*/ 493 h 544"/>
                <a:gd name="T78" fmla="*/ 214 w 367"/>
                <a:gd name="T79" fmla="*/ 492 h 544"/>
                <a:gd name="T80" fmla="*/ 62 w 367"/>
                <a:gd name="T81" fmla="*/ 494 h 544"/>
                <a:gd name="T82" fmla="*/ 44 w 367"/>
                <a:gd name="T83" fmla="*/ 470 h 544"/>
                <a:gd name="T84" fmla="*/ 48 w 367"/>
                <a:gd name="T85" fmla="*/ 452 h 544"/>
                <a:gd name="T86" fmla="*/ 354 w 367"/>
                <a:gd name="T87" fmla="*/ 452 h 544"/>
                <a:gd name="T88" fmla="*/ 354 w 367"/>
                <a:gd name="T89" fmla="*/ 443 h 544"/>
                <a:gd name="T90" fmla="*/ 50 w 367"/>
                <a:gd name="T91" fmla="*/ 443 h 544"/>
                <a:gd name="T92" fmla="*/ 60 w 367"/>
                <a:gd name="T93" fmla="*/ 374 h 544"/>
                <a:gd name="T94" fmla="*/ 367 w 367"/>
                <a:gd name="T95" fmla="*/ 374 h 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67" h="544">
                  <a:moveTo>
                    <a:pt x="367" y="374"/>
                  </a:moveTo>
                  <a:cubicBezTo>
                    <a:pt x="367" y="364"/>
                    <a:pt x="367" y="364"/>
                    <a:pt x="367" y="364"/>
                  </a:cubicBezTo>
                  <a:cubicBezTo>
                    <a:pt x="61" y="364"/>
                    <a:pt x="61" y="364"/>
                    <a:pt x="61" y="364"/>
                  </a:cubicBezTo>
                  <a:cubicBezTo>
                    <a:pt x="62" y="340"/>
                    <a:pt x="62" y="315"/>
                    <a:pt x="59" y="291"/>
                  </a:cubicBezTo>
                  <a:cubicBezTo>
                    <a:pt x="84" y="291"/>
                    <a:pt x="144" y="292"/>
                    <a:pt x="214" y="292"/>
                  </a:cubicBezTo>
                  <a:cubicBezTo>
                    <a:pt x="260" y="292"/>
                    <a:pt x="310" y="292"/>
                    <a:pt x="358" y="290"/>
                  </a:cubicBezTo>
                  <a:cubicBezTo>
                    <a:pt x="358" y="281"/>
                    <a:pt x="358" y="281"/>
                    <a:pt x="358" y="281"/>
                  </a:cubicBezTo>
                  <a:cubicBezTo>
                    <a:pt x="236" y="285"/>
                    <a:pt x="97" y="282"/>
                    <a:pt x="58" y="281"/>
                  </a:cubicBezTo>
                  <a:cubicBezTo>
                    <a:pt x="51" y="210"/>
                    <a:pt x="51" y="210"/>
                    <a:pt x="51" y="210"/>
                  </a:cubicBezTo>
                  <a:cubicBezTo>
                    <a:pt x="74" y="212"/>
                    <a:pt x="144" y="217"/>
                    <a:pt x="220" y="217"/>
                  </a:cubicBezTo>
                  <a:cubicBezTo>
                    <a:pt x="266" y="217"/>
                    <a:pt x="314" y="215"/>
                    <a:pt x="354" y="209"/>
                  </a:cubicBezTo>
                  <a:cubicBezTo>
                    <a:pt x="353" y="200"/>
                    <a:pt x="353" y="200"/>
                    <a:pt x="353" y="200"/>
                  </a:cubicBezTo>
                  <a:cubicBezTo>
                    <a:pt x="247" y="216"/>
                    <a:pt x="83" y="204"/>
                    <a:pt x="50" y="201"/>
                  </a:cubicBezTo>
                  <a:cubicBezTo>
                    <a:pt x="42" y="136"/>
                    <a:pt x="42" y="136"/>
                    <a:pt x="42" y="136"/>
                  </a:cubicBezTo>
                  <a:cubicBezTo>
                    <a:pt x="61" y="137"/>
                    <a:pt x="134" y="143"/>
                    <a:pt x="214" y="143"/>
                  </a:cubicBezTo>
                  <a:cubicBezTo>
                    <a:pt x="259" y="143"/>
                    <a:pt x="307" y="141"/>
                    <a:pt x="347" y="135"/>
                  </a:cubicBezTo>
                  <a:cubicBezTo>
                    <a:pt x="346" y="126"/>
                    <a:pt x="346" y="126"/>
                    <a:pt x="346" y="126"/>
                  </a:cubicBezTo>
                  <a:cubicBezTo>
                    <a:pt x="235" y="143"/>
                    <a:pt x="65" y="128"/>
                    <a:pt x="41" y="126"/>
                  </a:cubicBezTo>
                  <a:cubicBezTo>
                    <a:pt x="35" y="64"/>
                    <a:pt x="35" y="64"/>
                    <a:pt x="35" y="64"/>
                  </a:cubicBezTo>
                  <a:cubicBezTo>
                    <a:pt x="57" y="66"/>
                    <a:pt x="123" y="71"/>
                    <a:pt x="195" y="71"/>
                  </a:cubicBezTo>
                  <a:cubicBezTo>
                    <a:pt x="240" y="71"/>
                    <a:pt x="286" y="69"/>
                    <a:pt x="327" y="64"/>
                  </a:cubicBezTo>
                  <a:cubicBezTo>
                    <a:pt x="325" y="54"/>
                    <a:pt x="325" y="54"/>
                    <a:pt x="325" y="54"/>
                  </a:cubicBezTo>
                  <a:cubicBezTo>
                    <a:pt x="219" y="70"/>
                    <a:pt x="66" y="58"/>
                    <a:pt x="34" y="55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18" y="0"/>
                    <a:pt x="10" y="6"/>
                    <a:pt x="6" y="11"/>
                  </a:cubicBezTo>
                  <a:cubicBezTo>
                    <a:pt x="2" y="15"/>
                    <a:pt x="0" y="21"/>
                    <a:pt x="1" y="27"/>
                  </a:cubicBezTo>
                  <a:cubicBezTo>
                    <a:pt x="25" y="304"/>
                    <a:pt x="25" y="304"/>
                    <a:pt x="25" y="304"/>
                  </a:cubicBezTo>
                  <a:cubicBezTo>
                    <a:pt x="28" y="344"/>
                    <a:pt x="25" y="384"/>
                    <a:pt x="17" y="423"/>
                  </a:cubicBezTo>
                  <a:cubicBezTo>
                    <a:pt x="7" y="466"/>
                    <a:pt x="7" y="466"/>
                    <a:pt x="7" y="466"/>
                  </a:cubicBezTo>
                  <a:cubicBezTo>
                    <a:pt x="0" y="496"/>
                    <a:pt x="23" y="524"/>
                    <a:pt x="54" y="524"/>
                  </a:cubicBezTo>
                  <a:cubicBezTo>
                    <a:pt x="135" y="524"/>
                    <a:pt x="135" y="524"/>
                    <a:pt x="135" y="524"/>
                  </a:cubicBezTo>
                  <a:cubicBezTo>
                    <a:pt x="214" y="524"/>
                    <a:pt x="214" y="524"/>
                    <a:pt x="214" y="524"/>
                  </a:cubicBezTo>
                  <a:cubicBezTo>
                    <a:pt x="228" y="524"/>
                    <a:pt x="228" y="524"/>
                    <a:pt x="228" y="524"/>
                  </a:cubicBezTo>
                  <a:cubicBezTo>
                    <a:pt x="246" y="524"/>
                    <a:pt x="264" y="529"/>
                    <a:pt x="280" y="537"/>
                  </a:cubicBezTo>
                  <a:cubicBezTo>
                    <a:pt x="288" y="541"/>
                    <a:pt x="288" y="541"/>
                    <a:pt x="288" y="541"/>
                  </a:cubicBezTo>
                  <a:cubicBezTo>
                    <a:pt x="294" y="544"/>
                    <a:pt x="301" y="543"/>
                    <a:pt x="306" y="538"/>
                  </a:cubicBezTo>
                  <a:cubicBezTo>
                    <a:pt x="312" y="531"/>
                    <a:pt x="311" y="521"/>
                    <a:pt x="303" y="516"/>
                  </a:cubicBezTo>
                  <a:cubicBezTo>
                    <a:pt x="279" y="501"/>
                    <a:pt x="251" y="493"/>
                    <a:pt x="223" y="493"/>
                  </a:cubicBezTo>
                  <a:cubicBezTo>
                    <a:pt x="214" y="493"/>
                    <a:pt x="214" y="493"/>
                    <a:pt x="214" y="493"/>
                  </a:cubicBezTo>
                  <a:cubicBezTo>
                    <a:pt x="214" y="492"/>
                    <a:pt x="214" y="492"/>
                    <a:pt x="214" y="492"/>
                  </a:cubicBezTo>
                  <a:cubicBezTo>
                    <a:pt x="62" y="494"/>
                    <a:pt x="62" y="494"/>
                    <a:pt x="62" y="494"/>
                  </a:cubicBezTo>
                  <a:cubicBezTo>
                    <a:pt x="50" y="494"/>
                    <a:pt x="41" y="482"/>
                    <a:pt x="44" y="470"/>
                  </a:cubicBezTo>
                  <a:cubicBezTo>
                    <a:pt x="48" y="452"/>
                    <a:pt x="48" y="452"/>
                    <a:pt x="48" y="452"/>
                  </a:cubicBezTo>
                  <a:cubicBezTo>
                    <a:pt x="354" y="452"/>
                    <a:pt x="354" y="452"/>
                    <a:pt x="354" y="452"/>
                  </a:cubicBezTo>
                  <a:cubicBezTo>
                    <a:pt x="354" y="443"/>
                    <a:pt x="354" y="443"/>
                    <a:pt x="354" y="443"/>
                  </a:cubicBezTo>
                  <a:cubicBezTo>
                    <a:pt x="50" y="443"/>
                    <a:pt x="50" y="443"/>
                    <a:pt x="50" y="443"/>
                  </a:cubicBezTo>
                  <a:cubicBezTo>
                    <a:pt x="55" y="420"/>
                    <a:pt x="58" y="397"/>
                    <a:pt x="60" y="374"/>
                  </a:cubicBezTo>
                  <a:lnTo>
                    <a:pt x="367" y="374"/>
                  </a:lnTo>
                  <a:close/>
                </a:path>
              </a:pathLst>
            </a:cu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18" name="Freeform 105">
              <a:extLst>
                <a:ext uri="{FF2B5EF4-FFF2-40B4-BE49-F238E27FC236}">
                  <a16:creationId xmlns:a16="http://schemas.microsoft.com/office/drawing/2014/main" id="{3AEEFAA2-41D6-4F1D-83B8-B2B36928C61E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4360" y="5606592"/>
              <a:ext cx="250641" cy="255125"/>
            </a:xfrm>
            <a:custGeom>
              <a:avLst/>
              <a:gdLst>
                <a:gd name="T0" fmla="*/ 341 w 407"/>
                <a:gd name="T1" fmla="*/ 212 h 415"/>
                <a:gd name="T2" fmla="*/ 317 w 407"/>
                <a:gd name="T3" fmla="*/ 177 h 415"/>
                <a:gd name="T4" fmla="*/ 184 w 407"/>
                <a:gd name="T5" fmla="*/ 89 h 415"/>
                <a:gd name="T6" fmla="*/ 67 w 407"/>
                <a:gd name="T7" fmla="*/ 0 h 415"/>
                <a:gd name="T8" fmla="*/ 0 w 407"/>
                <a:gd name="T9" fmla="*/ 117 h 415"/>
                <a:gd name="T10" fmla="*/ 232 w 407"/>
                <a:gd name="T11" fmla="*/ 276 h 415"/>
                <a:gd name="T12" fmla="*/ 258 w 407"/>
                <a:gd name="T13" fmla="*/ 284 h 415"/>
                <a:gd name="T14" fmla="*/ 320 w 407"/>
                <a:gd name="T15" fmla="*/ 415 h 415"/>
                <a:gd name="T16" fmla="*/ 407 w 407"/>
                <a:gd name="T17" fmla="*/ 381 h 415"/>
                <a:gd name="T18" fmla="*/ 341 w 407"/>
                <a:gd name="T19" fmla="*/ 212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07" h="415">
                  <a:moveTo>
                    <a:pt x="341" y="212"/>
                  </a:moveTo>
                  <a:cubicBezTo>
                    <a:pt x="338" y="198"/>
                    <a:pt x="329" y="185"/>
                    <a:pt x="317" y="17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0" y="117"/>
                    <a:pt x="0" y="117"/>
                    <a:pt x="0" y="117"/>
                  </a:cubicBezTo>
                  <a:cubicBezTo>
                    <a:pt x="60" y="191"/>
                    <a:pt x="141" y="246"/>
                    <a:pt x="232" y="276"/>
                  </a:cubicBezTo>
                  <a:cubicBezTo>
                    <a:pt x="258" y="284"/>
                    <a:pt x="258" y="284"/>
                    <a:pt x="258" y="284"/>
                  </a:cubicBezTo>
                  <a:cubicBezTo>
                    <a:pt x="258" y="284"/>
                    <a:pt x="285" y="343"/>
                    <a:pt x="320" y="415"/>
                  </a:cubicBezTo>
                  <a:cubicBezTo>
                    <a:pt x="350" y="406"/>
                    <a:pt x="379" y="395"/>
                    <a:pt x="407" y="381"/>
                  </a:cubicBezTo>
                  <a:cubicBezTo>
                    <a:pt x="378" y="313"/>
                    <a:pt x="349" y="248"/>
                    <a:pt x="341" y="212"/>
                  </a:cubicBezTo>
                  <a:close/>
                </a:path>
              </a:pathLst>
            </a:custGeom>
            <a:solidFill>
              <a:srgbClr val="0013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19" name="Freeform 106">
              <a:extLst>
                <a:ext uri="{FF2B5EF4-FFF2-40B4-BE49-F238E27FC236}">
                  <a16:creationId xmlns:a16="http://schemas.microsoft.com/office/drawing/2014/main" id="{B02AF70B-D036-439F-9D5B-E7BB1CAC4858}"/>
                </a:ext>
              </a:extLst>
            </p:cNvPr>
            <p:cNvSpPr>
              <a:spLocks/>
            </p:cNvSpPr>
            <p:nvPr/>
          </p:nvSpPr>
          <p:spPr bwMode="auto">
            <a:xfrm>
              <a:off x="6987128" y="5615281"/>
              <a:ext cx="256956" cy="261444"/>
            </a:xfrm>
            <a:custGeom>
              <a:avLst/>
              <a:gdLst>
                <a:gd name="T0" fmla="*/ 395 w 418"/>
                <a:gd name="T1" fmla="*/ 161 h 425"/>
                <a:gd name="T2" fmla="*/ 183 w 418"/>
                <a:gd name="T3" fmla="*/ 30 h 425"/>
                <a:gd name="T4" fmla="*/ 29 w 418"/>
                <a:gd name="T5" fmla="*/ 0 h 425"/>
                <a:gd name="T6" fmla="*/ 0 w 418"/>
                <a:gd name="T7" fmla="*/ 60 h 425"/>
                <a:gd name="T8" fmla="*/ 92 w 418"/>
                <a:gd name="T9" fmla="*/ 181 h 425"/>
                <a:gd name="T10" fmla="*/ 256 w 418"/>
                <a:gd name="T11" fmla="*/ 230 h 425"/>
                <a:gd name="T12" fmla="*/ 188 w 418"/>
                <a:gd name="T13" fmla="*/ 415 h 425"/>
                <a:gd name="T14" fmla="*/ 275 w 418"/>
                <a:gd name="T15" fmla="*/ 425 h 425"/>
                <a:gd name="T16" fmla="*/ 400 w 418"/>
                <a:gd name="T17" fmla="*/ 238 h 425"/>
                <a:gd name="T18" fmla="*/ 395 w 418"/>
                <a:gd name="T19" fmla="*/ 161 h 4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18" h="425">
                  <a:moveTo>
                    <a:pt x="395" y="161"/>
                  </a:moveTo>
                  <a:cubicBezTo>
                    <a:pt x="321" y="96"/>
                    <a:pt x="183" y="30"/>
                    <a:pt x="183" y="3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116"/>
                    <a:pt x="38" y="166"/>
                    <a:pt x="92" y="181"/>
                  </a:cubicBezTo>
                  <a:cubicBezTo>
                    <a:pt x="256" y="230"/>
                    <a:pt x="256" y="230"/>
                    <a:pt x="256" y="230"/>
                  </a:cubicBezTo>
                  <a:cubicBezTo>
                    <a:pt x="224" y="295"/>
                    <a:pt x="201" y="369"/>
                    <a:pt x="188" y="415"/>
                  </a:cubicBezTo>
                  <a:cubicBezTo>
                    <a:pt x="216" y="421"/>
                    <a:pt x="245" y="424"/>
                    <a:pt x="275" y="425"/>
                  </a:cubicBezTo>
                  <a:cubicBezTo>
                    <a:pt x="313" y="365"/>
                    <a:pt x="359" y="296"/>
                    <a:pt x="400" y="238"/>
                  </a:cubicBezTo>
                  <a:cubicBezTo>
                    <a:pt x="418" y="213"/>
                    <a:pt x="418" y="181"/>
                    <a:pt x="395" y="161"/>
                  </a:cubicBezTo>
                  <a:close/>
                </a:path>
              </a:pathLst>
            </a:cu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20" name="Freeform 107">
              <a:extLst>
                <a:ext uri="{FF2B5EF4-FFF2-40B4-BE49-F238E27FC236}">
                  <a16:creationId xmlns:a16="http://schemas.microsoft.com/office/drawing/2014/main" id="{336E79B2-0DAA-454A-9A01-B5CE3E1A35FA}"/>
                </a:ext>
              </a:extLst>
            </p:cNvPr>
            <p:cNvSpPr>
              <a:spLocks/>
            </p:cNvSpPr>
            <p:nvPr/>
          </p:nvSpPr>
          <p:spPr bwMode="auto">
            <a:xfrm>
              <a:off x="6981997" y="5371608"/>
              <a:ext cx="294849" cy="299358"/>
            </a:xfrm>
            <a:custGeom>
              <a:avLst/>
              <a:gdLst>
                <a:gd name="T0" fmla="*/ 382 w 479"/>
                <a:gd name="T1" fmla="*/ 59 h 487"/>
                <a:gd name="T2" fmla="*/ 382 w 479"/>
                <a:gd name="T3" fmla="*/ 59 h 487"/>
                <a:gd name="T4" fmla="*/ 333 w 479"/>
                <a:gd name="T5" fmla="*/ 23 h 487"/>
                <a:gd name="T6" fmla="*/ 250 w 479"/>
                <a:gd name="T7" fmla="*/ 0 h 487"/>
                <a:gd name="T8" fmla="*/ 219 w 479"/>
                <a:gd name="T9" fmla="*/ 6 h 487"/>
                <a:gd name="T10" fmla="*/ 23 w 479"/>
                <a:gd name="T11" fmla="*/ 229 h 487"/>
                <a:gd name="T12" fmla="*/ 0 w 479"/>
                <a:gd name="T13" fmla="*/ 479 h 487"/>
                <a:gd name="T14" fmla="*/ 193 w 479"/>
                <a:gd name="T15" fmla="*/ 456 h 487"/>
                <a:gd name="T16" fmla="*/ 341 w 479"/>
                <a:gd name="T17" fmla="*/ 468 h 487"/>
                <a:gd name="T18" fmla="*/ 324 w 479"/>
                <a:gd name="T19" fmla="*/ 390 h 487"/>
                <a:gd name="T20" fmla="*/ 328 w 479"/>
                <a:gd name="T21" fmla="*/ 318 h 487"/>
                <a:gd name="T22" fmla="*/ 368 w 479"/>
                <a:gd name="T23" fmla="*/ 201 h 487"/>
                <a:gd name="T24" fmla="*/ 379 w 479"/>
                <a:gd name="T25" fmla="*/ 208 h 487"/>
                <a:gd name="T26" fmla="*/ 417 w 479"/>
                <a:gd name="T27" fmla="*/ 266 h 487"/>
                <a:gd name="T28" fmla="*/ 479 w 479"/>
                <a:gd name="T29" fmla="*/ 200 h 487"/>
                <a:gd name="T30" fmla="*/ 382 w 479"/>
                <a:gd name="T31" fmla="*/ 59 h 4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79" h="487">
                  <a:moveTo>
                    <a:pt x="382" y="59"/>
                  </a:moveTo>
                  <a:cubicBezTo>
                    <a:pt x="382" y="59"/>
                    <a:pt x="382" y="59"/>
                    <a:pt x="382" y="59"/>
                  </a:cubicBezTo>
                  <a:cubicBezTo>
                    <a:pt x="371" y="42"/>
                    <a:pt x="354" y="29"/>
                    <a:pt x="333" y="23"/>
                  </a:cubicBezTo>
                  <a:cubicBezTo>
                    <a:pt x="250" y="0"/>
                    <a:pt x="250" y="0"/>
                    <a:pt x="250" y="0"/>
                  </a:cubicBezTo>
                  <a:cubicBezTo>
                    <a:pt x="219" y="6"/>
                    <a:pt x="219" y="6"/>
                    <a:pt x="219" y="6"/>
                  </a:cubicBezTo>
                  <a:cubicBezTo>
                    <a:pt x="121" y="23"/>
                    <a:pt x="46" y="88"/>
                    <a:pt x="23" y="229"/>
                  </a:cubicBezTo>
                  <a:cubicBezTo>
                    <a:pt x="0" y="479"/>
                    <a:pt x="0" y="479"/>
                    <a:pt x="0" y="479"/>
                  </a:cubicBezTo>
                  <a:cubicBezTo>
                    <a:pt x="0" y="479"/>
                    <a:pt x="88" y="416"/>
                    <a:pt x="193" y="456"/>
                  </a:cubicBezTo>
                  <a:cubicBezTo>
                    <a:pt x="271" y="487"/>
                    <a:pt x="341" y="468"/>
                    <a:pt x="341" y="468"/>
                  </a:cubicBezTo>
                  <a:cubicBezTo>
                    <a:pt x="324" y="390"/>
                    <a:pt x="324" y="390"/>
                    <a:pt x="324" y="390"/>
                  </a:cubicBezTo>
                  <a:cubicBezTo>
                    <a:pt x="319" y="366"/>
                    <a:pt x="320" y="341"/>
                    <a:pt x="328" y="318"/>
                  </a:cubicBezTo>
                  <a:cubicBezTo>
                    <a:pt x="368" y="201"/>
                    <a:pt x="368" y="201"/>
                    <a:pt x="368" y="201"/>
                  </a:cubicBezTo>
                  <a:cubicBezTo>
                    <a:pt x="375" y="190"/>
                    <a:pt x="379" y="208"/>
                    <a:pt x="379" y="208"/>
                  </a:cubicBezTo>
                  <a:cubicBezTo>
                    <a:pt x="417" y="266"/>
                    <a:pt x="417" y="266"/>
                    <a:pt x="417" y="266"/>
                  </a:cubicBezTo>
                  <a:cubicBezTo>
                    <a:pt x="479" y="200"/>
                    <a:pt x="479" y="200"/>
                    <a:pt x="479" y="200"/>
                  </a:cubicBezTo>
                  <a:lnTo>
                    <a:pt x="382" y="59"/>
                  </a:lnTo>
                  <a:close/>
                </a:path>
              </a:pathLst>
            </a:custGeom>
            <a:solidFill>
              <a:srgbClr val="2828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21" name="Freeform 108">
              <a:extLst>
                <a:ext uri="{FF2B5EF4-FFF2-40B4-BE49-F238E27FC236}">
                  <a16:creationId xmlns:a16="http://schemas.microsoft.com/office/drawing/2014/main" id="{2552FD48-B499-4783-9DA1-02C792917381}"/>
                </a:ext>
              </a:extLst>
            </p:cNvPr>
            <p:cNvSpPr>
              <a:spLocks/>
            </p:cNvSpPr>
            <p:nvPr/>
          </p:nvSpPr>
          <p:spPr bwMode="auto">
            <a:xfrm>
              <a:off x="7137908" y="5433613"/>
              <a:ext cx="50523" cy="96758"/>
            </a:xfrm>
            <a:custGeom>
              <a:avLst/>
              <a:gdLst>
                <a:gd name="T0" fmla="*/ 0 w 128"/>
                <a:gd name="T1" fmla="*/ 45 h 245"/>
                <a:gd name="T2" fmla="*/ 53 w 128"/>
                <a:gd name="T3" fmla="*/ 6 h 245"/>
                <a:gd name="T4" fmla="*/ 78 w 128"/>
                <a:gd name="T5" fmla="*/ 30 h 245"/>
                <a:gd name="T6" fmla="*/ 115 w 128"/>
                <a:gd name="T7" fmla="*/ 0 h 245"/>
                <a:gd name="T8" fmla="*/ 128 w 128"/>
                <a:gd name="T9" fmla="*/ 19 h 245"/>
                <a:gd name="T10" fmla="*/ 71 w 128"/>
                <a:gd name="T11" fmla="*/ 245 h 245"/>
                <a:gd name="T12" fmla="*/ 0 w 128"/>
                <a:gd name="T13" fmla="*/ 45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8" h="245">
                  <a:moveTo>
                    <a:pt x="0" y="45"/>
                  </a:moveTo>
                  <a:lnTo>
                    <a:pt x="53" y="6"/>
                  </a:lnTo>
                  <a:lnTo>
                    <a:pt x="78" y="30"/>
                  </a:lnTo>
                  <a:lnTo>
                    <a:pt x="115" y="0"/>
                  </a:lnTo>
                  <a:lnTo>
                    <a:pt x="128" y="19"/>
                  </a:lnTo>
                  <a:lnTo>
                    <a:pt x="71" y="245"/>
                  </a:lnTo>
                  <a:lnTo>
                    <a:pt x="0" y="4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22" name="Freeform 109">
              <a:extLst>
                <a:ext uri="{FF2B5EF4-FFF2-40B4-BE49-F238E27FC236}">
                  <a16:creationId xmlns:a16="http://schemas.microsoft.com/office/drawing/2014/main" id="{C456FAF7-68D7-4715-851A-60859C9A81AB}"/>
                </a:ext>
              </a:extLst>
            </p:cNvPr>
            <p:cNvSpPr>
              <a:spLocks/>
            </p:cNvSpPr>
            <p:nvPr/>
          </p:nvSpPr>
          <p:spPr bwMode="auto">
            <a:xfrm>
              <a:off x="7168695" y="5393724"/>
              <a:ext cx="31972" cy="52921"/>
            </a:xfrm>
            <a:custGeom>
              <a:avLst/>
              <a:gdLst>
                <a:gd name="T0" fmla="*/ 52 w 52"/>
                <a:gd name="T1" fmla="*/ 39 h 86"/>
                <a:gd name="T2" fmla="*/ 33 w 52"/>
                <a:gd name="T3" fmla="*/ 0 h 86"/>
                <a:gd name="T4" fmla="*/ 11 w 52"/>
                <a:gd name="T5" fmla="*/ 34 h 86"/>
                <a:gd name="T6" fmla="*/ 0 w 52"/>
                <a:gd name="T7" fmla="*/ 84 h 86"/>
                <a:gd name="T8" fmla="*/ 24 w 52"/>
                <a:gd name="T9" fmla="*/ 51 h 86"/>
                <a:gd name="T10" fmla="*/ 41 w 52"/>
                <a:gd name="T11" fmla="*/ 86 h 86"/>
                <a:gd name="T12" fmla="*/ 52 w 52"/>
                <a:gd name="T13" fmla="*/ 39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86">
                  <a:moveTo>
                    <a:pt x="52" y="39"/>
                  </a:moveTo>
                  <a:cubicBezTo>
                    <a:pt x="33" y="0"/>
                    <a:pt x="33" y="0"/>
                    <a:pt x="33" y="0"/>
                  </a:cubicBezTo>
                  <a:cubicBezTo>
                    <a:pt x="11" y="34"/>
                    <a:pt x="11" y="34"/>
                    <a:pt x="11" y="3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24" y="51"/>
                    <a:pt x="24" y="51"/>
                    <a:pt x="24" y="51"/>
                  </a:cubicBezTo>
                  <a:cubicBezTo>
                    <a:pt x="31" y="59"/>
                    <a:pt x="33" y="74"/>
                    <a:pt x="41" y="86"/>
                  </a:cubicBezTo>
                  <a:cubicBezTo>
                    <a:pt x="44" y="67"/>
                    <a:pt x="52" y="39"/>
                    <a:pt x="52" y="3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23" name="Freeform 110">
              <a:extLst>
                <a:ext uri="{FF2B5EF4-FFF2-40B4-BE49-F238E27FC236}">
                  <a16:creationId xmlns:a16="http://schemas.microsoft.com/office/drawing/2014/main" id="{B6BD7E31-0C51-4566-A8E5-2C9DCF7C7ED2}"/>
                </a:ext>
              </a:extLst>
            </p:cNvPr>
            <p:cNvSpPr>
              <a:spLocks/>
            </p:cNvSpPr>
            <p:nvPr/>
          </p:nvSpPr>
          <p:spPr bwMode="auto">
            <a:xfrm>
              <a:off x="7043572" y="5446645"/>
              <a:ext cx="57233" cy="130327"/>
            </a:xfrm>
            <a:custGeom>
              <a:avLst/>
              <a:gdLst>
                <a:gd name="T0" fmla="*/ 93 w 93"/>
                <a:gd name="T1" fmla="*/ 212 h 212"/>
                <a:gd name="T2" fmla="*/ 84 w 93"/>
                <a:gd name="T3" fmla="*/ 95 h 212"/>
                <a:gd name="T4" fmla="*/ 0 w 93"/>
                <a:gd name="T5" fmla="*/ 0 h 212"/>
                <a:gd name="T6" fmla="*/ 93 w 93"/>
                <a:gd name="T7" fmla="*/ 212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3" h="212">
                  <a:moveTo>
                    <a:pt x="93" y="212"/>
                  </a:moveTo>
                  <a:cubicBezTo>
                    <a:pt x="84" y="95"/>
                    <a:pt x="84" y="95"/>
                    <a:pt x="84" y="9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" y="73"/>
                    <a:pt x="52" y="197"/>
                    <a:pt x="93" y="21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24" name="Freeform 111">
              <a:extLst>
                <a:ext uri="{FF2B5EF4-FFF2-40B4-BE49-F238E27FC236}">
                  <a16:creationId xmlns:a16="http://schemas.microsoft.com/office/drawing/2014/main" id="{03302B80-337F-42FB-8177-6D5D3B9023F4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4360" y="5470736"/>
              <a:ext cx="182356" cy="86095"/>
            </a:xfrm>
            <a:custGeom>
              <a:avLst/>
              <a:gdLst>
                <a:gd name="T0" fmla="*/ 0 w 462"/>
                <a:gd name="T1" fmla="*/ 76 h 218"/>
                <a:gd name="T2" fmla="*/ 105 w 462"/>
                <a:gd name="T3" fmla="*/ 218 h 218"/>
                <a:gd name="T4" fmla="*/ 462 w 462"/>
                <a:gd name="T5" fmla="*/ 218 h 218"/>
                <a:gd name="T6" fmla="*/ 454 w 462"/>
                <a:gd name="T7" fmla="*/ 151 h 218"/>
                <a:gd name="T8" fmla="*/ 184 w 462"/>
                <a:gd name="T9" fmla="*/ 116 h 218"/>
                <a:gd name="T10" fmla="*/ 145 w 462"/>
                <a:gd name="T11" fmla="*/ 15 h 218"/>
                <a:gd name="T12" fmla="*/ 81 w 462"/>
                <a:gd name="T13" fmla="*/ 0 h 218"/>
                <a:gd name="T14" fmla="*/ 11 w 462"/>
                <a:gd name="T15" fmla="*/ 37 h 218"/>
                <a:gd name="T16" fmla="*/ 0 w 462"/>
                <a:gd name="T17" fmla="*/ 76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62" h="218">
                  <a:moveTo>
                    <a:pt x="0" y="76"/>
                  </a:moveTo>
                  <a:lnTo>
                    <a:pt x="105" y="218"/>
                  </a:lnTo>
                  <a:lnTo>
                    <a:pt x="462" y="218"/>
                  </a:lnTo>
                  <a:lnTo>
                    <a:pt x="454" y="151"/>
                  </a:lnTo>
                  <a:lnTo>
                    <a:pt x="184" y="116"/>
                  </a:lnTo>
                  <a:lnTo>
                    <a:pt x="145" y="15"/>
                  </a:lnTo>
                  <a:lnTo>
                    <a:pt x="81" y="0"/>
                  </a:lnTo>
                  <a:lnTo>
                    <a:pt x="11" y="37"/>
                  </a:lnTo>
                  <a:lnTo>
                    <a:pt x="0" y="76"/>
                  </a:lnTo>
                  <a:close/>
                </a:path>
              </a:pathLst>
            </a:custGeom>
            <a:solidFill>
              <a:srgbClr val="F0BE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25" name="Freeform 112">
              <a:extLst>
                <a:ext uri="{FF2B5EF4-FFF2-40B4-BE49-F238E27FC236}">
                  <a16:creationId xmlns:a16="http://schemas.microsoft.com/office/drawing/2014/main" id="{F11CFAA5-CF75-406C-8667-61552D7F5810}"/>
                </a:ext>
              </a:extLst>
            </p:cNvPr>
            <p:cNvSpPr>
              <a:spLocks/>
            </p:cNvSpPr>
            <p:nvPr/>
          </p:nvSpPr>
          <p:spPr bwMode="auto">
            <a:xfrm>
              <a:off x="7122909" y="5358576"/>
              <a:ext cx="79337" cy="86885"/>
            </a:xfrm>
            <a:custGeom>
              <a:avLst/>
              <a:gdLst>
                <a:gd name="T0" fmla="*/ 110 w 129"/>
                <a:gd name="T1" fmla="*/ 58 h 141"/>
                <a:gd name="T2" fmla="*/ 88 w 129"/>
                <a:gd name="T3" fmla="*/ 56 h 141"/>
                <a:gd name="T4" fmla="*/ 0 w 129"/>
                <a:gd name="T5" fmla="*/ 0 h 141"/>
                <a:gd name="T6" fmla="*/ 0 w 129"/>
                <a:gd name="T7" fmla="*/ 20 h 141"/>
                <a:gd name="T8" fmla="*/ 10 w 129"/>
                <a:gd name="T9" fmla="*/ 60 h 141"/>
                <a:gd name="T10" fmla="*/ 66 w 129"/>
                <a:gd name="T11" fmla="*/ 103 h 141"/>
                <a:gd name="T12" fmla="*/ 74 w 129"/>
                <a:gd name="T13" fmla="*/ 141 h 141"/>
                <a:gd name="T14" fmla="*/ 92 w 129"/>
                <a:gd name="T15" fmla="*/ 101 h 141"/>
                <a:gd name="T16" fmla="*/ 129 w 129"/>
                <a:gd name="T17" fmla="*/ 57 h 141"/>
                <a:gd name="T18" fmla="*/ 110 w 129"/>
                <a:gd name="T19" fmla="*/ 58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9" h="141">
                  <a:moveTo>
                    <a:pt x="110" y="58"/>
                  </a:moveTo>
                  <a:cubicBezTo>
                    <a:pt x="88" y="56"/>
                    <a:pt x="88" y="56"/>
                    <a:pt x="88" y="56"/>
                  </a:cubicBezTo>
                  <a:cubicBezTo>
                    <a:pt x="54" y="54"/>
                    <a:pt x="15" y="27"/>
                    <a:pt x="0" y="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10" y="60"/>
                    <a:pt x="10" y="60"/>
                    <a:pt x="10" y="60"/>
                  </a:cubicBezTo>
                  <a:cubicBezTo>
                    <a:pt x="66" y="103"/>
                    <a:pt x="66" y="103"/>
                    <a:pt x="66" y="103"/>
                  </a:cubicBezTo>
                  <a:cubicBezTo>
                    <a:pt x="74" y="141"/>
                    <a:pt x="74" y="141"/>
                    <a:pt x="74" y="141"/>
                  </a:cubicBezTo>
                  <a:cubicBezTo>
                    <a:pt x="92" y="101"/>
                    <a:pt x="92" y="101"/>
                    <a:pt x="92" y="101"/>
                  </a:cubicBezTo>
                  <a:cubicBezTo>
                    <a:pt x="129" y="57"/>
                    <a:pt x="129" y="57"/>
                    <a:pt x="129" y="57"/>
                  </a:cubicBezTo>
                  <a:lnTo>
                    <a:pt x="110" y="58"/>
                  </a:lnTo>
                  <a:close/>
                </a:path>
              </a:pathLst>
            </a:custGeom>
            <a:solidFill>
              <a:srgbClr val="B48F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26" name="Freeform 113">
              <a:extLst>
                <a:ext uri="{FF2B5EF4-FFF2-40B4-BE49-F238E27FC236}">
                  <a16:creationId xmlns:a16="http://schemas.microsoft.com/office/drawing/2014/main" id="{1EC94ED4-BEDE-432F-B94C-48452F53CFE2}"/>
                </a:ext>
              </a:extLst>
            </p:cNvPr>
            <p:cNvSpPr>
              <a:spLocks/>
            </p:cNvSpPr>
            <p:nvPr/>
          </p:nvSpPr>
          <p:spPr bwMode="auto">
            <a:xfrm>
              <a:off x="7100410" y="5252339"/>
              <a:ext cx="150779" cy="186802"/>
            </a:xfrm>
            <a:custGeom>
              <a:avLst/>
              <a:gdLst>
                <a:gd name="T0" fmla="*/ 126 w 245"/>
                <a:gd name="T1" fmla="*/ 0 h 304"/>
                <a:gd name="T2" fmla="*/ 14 w 245"/>
                <a:gd name="T3" fmla="*/ 98 h 304"/>
                <a:gd name="T4" fmla="*/ 32 w 245"/>
                <a:gd name="T5" fmla="*/ 185 h 304"/>
                <a:gd name="T6" fmla="*/ 0 w 245"/>
                <a:gd name="T7" fmla="*/ 243 h 304"/>
                <a:gd name="T8" fmla="*/ 39 w 245"/>
                <a:gd name="T9" fmla="*/ 289 h 304"/>
                <a:gd name="T10" fmla="*/ 84 w 245"/>
                <a:gd name="T11" fmla="*/ 281 h 304"/>
                <a:gd name="T12" fmla="*/ 87 w 245"/>
                <a:gd name="T13" fmla="*/ 271 h 304"/>
                <a:gd name="T14" fmla="*/ 117 w 245"/>
                <a:gd name="T15" fmla="*/ 246 h 304"/>
                <a:gd name="T16" fmla="*/ 131 w 245"/>
                <a:gd name="T17" fmla="*/ 247 h 304"/>
                <a:gd name="T18" fmla="*/ 227 w 245"/>
                <a:gd name="T19" fmla="*/ 173 h 304"/>
                <a:gd name="T20" fmla="*/ 235 w 245"/>
                <a:gd name="T21" fmla="*/ 136 h 304"/>
                <a:gd name="T22" fmla="*/ 126 w 245"/>
                <a:gd name="T23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45" h="304">
                  <a:moveTo>
                    <a:pt x="126" y="0"/>
                  </a:moveTo>
                  <a:cubicBezTo>
                    <a:pt x="73" y="0"/>
                    <a:pt x="26" y="46"/>
                    <a:pt x="14" y="98"/>
                  </a:cubicBezTo>
                  <a:cubicBezTo>
                    <a:pt x="9" y="121"/>
                    <a:pt x="15" y="155"/>
                    <a:pt x="32" y="185"/>
                  </a:cubicBezTo>
                  <a:cubicBezTo>
                    <a:pt x="0" y="243"/>
                    <a:pt x="0" y="243"/>
                    <a:pt x="0" y="243"/>
                  </a:cubicBezTo>
                  <a:cubicBezTo>
                    <a:pt x="39" y="289"/>
                    <a:pt x="39" y="289"/>
                    <a:pt x="39" y="289"/>
                  </a:cubicBezTo>
                  <a:cubicBezTo>
                    <a:pt x="52" y="304"/>
                    <a:pt x="77" y="300"/>
                    <a:pt x="84" y="281"/>
                  </a:cubicBezTo>
                  <a:cubicBezTo>
                    <a:pt x="87" y="271"/>
                    <a:pt x="87" y="271"/>
                    <a:pt x="87" y="271"/>
                  </a:cubicBezTo>
                  <a:cubicBezTo>
                    <a:pt x="92" y="260"/>
                    <a:pt x="105" y="248"/>
                    <a:pt x="117" y="246"/>
                  </a:cubicBezTo>
                  <a:cubicBezTo>
                    <a:pt x="131" y="247"/>
                    <a:pt x="131" y="247"/>
                    <a:pt x="131" y="247"/>
                  </a:cubicBezTo>
                  <a:cubicBezTo>
                    <a:pt x="166" y="248"/>
                    <a:pt x="213" y="224"/>
                    <a:pt x="227" y="173"/>
                  </a:cubicBezTo>
                  <a:cubicBezTo>
                    <a:pt x="230" y="163"/>
                    <a:pt x="234" y="144"/>
                    <a:pt x="235" y="136"/>
                  </a:cubicBezTo>
                  <a:cubicBezTo>
                    <a:pt x="245" y="53"/>
                    <a:pt x="194" y="1"/>
                    <a:pt x="126" y="0"/>
                  </a:cubicBezTo>
                </a:path>
              </a:pathLst>
            </a:custGeom>
            <a:solidFill>
              <a:srgbClr val="D8B0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27" name="Freeform 114">
              <a:extLst>
                <a:ext uri="{FF2B5EF4-FFF2-40B4-BE49-F238E27FC236}">
                  <a16:creationId xmlns:a16="http://schemas.microsoft.com/office/drawing/2014/main" id="{92269196-08C5-4D2C-959D-6DCB396078BC}"/>
                </a:ext>
              </a:extLst>
            </p:cNvPr>
            <p:cNvSpPr>
              <a:spLocks/>
            </p:cNvSpPr>
            <p:nvPr/>
          </p:nvSpPr>
          <p:spPr bwMode="auto">
            <a:xfrm>
              <a:off x="7172247" y="5316713"/>
              <a:ext cx="73416" cy="89254"/>
            </a:xfrm>
            <a:custGeom>
              <a:avLst/>
              <a:gdLst>
                <a:gd name="T0" fmla="*/ 118 w 119"/>
                <a:gd name="T1" fmla="*/ 31 h 145"/>
                <a:gd name="T2" fmla="*/ 119 w 119"/>
                <a:gd name="T3" fmla="*/ 16 h 145"/>
                <a:gd name="T4" fmla="*/ 70 w 119"/>
                <a:gd name="T5" fmla="*/ 7 h 145"/>
                <a:gd name="T6" fmla="*/ 63 w 119"/>
                <a:gd name="T7" fmla="*/ 22 h 145"/>
                <a:gd name="T8" fmla="*/ 77 w 119"/>
                <a:gd name="T9" fmla="*/ 51 h 145"/>
                <a:gd name="T10" fmla="*/ 66 w 119"/>
                <a:gd name="T11" fmla="*/ 67 h 145"/>
                <a:gd name="T12" fmla="*/ 54 w 119"/>
                <a:gd name="T13" fmla="*/ 65 h 145"/>
                <a:gd name="T14" fmla="*/ 45 w 119"/>
                <a:gd name="T15" fmla="*/ 72 h 145"/>
                <a:gd name="T16" fmla="*/ 40 w 119"/>
                <a:gd name="T17" fmla="*/ 111 h 145"/>
                <a:gd name="T18" fmla="*/ 17 w 119"/>
                <a:gd name="T19" fmla="*/ 139 h 145"/>
                <a:gd name="T20" fmla="*/ 0 w 119"/>
                <a:gd name="T21" fmla="*/ 141 h 145"/>
                <a:gd name="T22" fmla="*/ 9 w 119"/>
                <a:gd name="T23" fmla="*/ 142 h 145"/>
                <a:gd name="T24" fmla="*/ 110 w 119"/>
                <a:gd name="T25" fmla="*/ 68 h 145"/>
                <a:gd name="T26" fmla="*/ 118 w 119"/>
                <a:gd name="T27" fmla="*/ 31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9" h="145">
                  <a:moveTo>
                    <a:pt x="118" y="31"/>
                  </a:moveTo>
                  <a:cubicBezTo>
                    <a:pt x="119" y="26"/>
                    <a:pt x="119" y="21"/>
                    <a:pt x="119" y="16"/>
                  </a:cubicBezTo>
                  <a:cubicBezTo>
                    <a:pt x="110" y="9"/>
                    <a:pt x="93" y="0"/>
                    <a:pt x="70" y="7"/>
                  </a:cubicBezTo>
                  <a:cubicBezTo>
                    <a:pt x="64" y="9"/>
                    <a:pt x="61" y="16"/>
                    <a:pt x="63" y="22"/>
                  </a:cubicBezTo>
                  <a:cubicBezTo>
                    <a:pt x="77" y="51"/>
                    <a:pt x="77" y="51"/>
                    <a:pt x="77" y="51"/>
                  </a:cubicBezTo>
                  <a:cubicBezTo>
                    <a:pt x="81" y="59"/>
                    <a:pt x="75" y="68"/>
                    <a:pt x="66" y="67"/>
                  </a:cubicBezTo>
                  <a:cubicBezTo>
                    <a:pt x="54" y="65"/>
                    <a:pt x="54" y="65"/>
                    <a:pt x="54" y="65"/>
                  </a:cubicBezTo>
                  <a:cubicBezTo>
                    <a:pt x="50" y="65"/>
                    <a:pt x="46" y="68"/>
                    <a:pt x="45" y="72"/>
                  </a:cubicBezTo>
                  <a:cubicBezTo>
                    <a:pt x="40" y="111"/>
                    <a:pt x="40" y="111"/>
                    <a:pt x="40" y="111"/>
                  </a:cubicBezTo>
                  <a:cubicBezTo>
                    <a:pt x="41" y="125"/>
                    <a:pt x="31" y="137"/>
                    <a:pt x="17" y="139"/>
                  </a:cubicBezTo>
                  <a:cubicBezTo>
                    <a:pt x="0" y="141"/>
                    <a:pt x="0" y="141"/>
                    <a:pt x="0" y="141"/>
                  </a:cubicBezTo>
                  <a:cubicBezTo>
                    <a:pt x="2" y="142"/>
                    <a:pt x="5" y="142"/>
                    <a:pt x="9" y="142"/>
                  </a:cubicBezTo>
                  <a:cubicBezTo>
                    <a:pt x="44" y="145"/>
                    <a:pt x="95" y="121"/>
                    <a:pt x="110" y="68"/>
                  </a:cubicBezTo>
                  <a:cubicBezTo>
                    <a:pt x="113" y="58"/>
                    <a:pt x="117" y="39"/>
                    <a:pt x="118" y="31"/>
                  </a:cubicBezTo>
                </a:path>
              </a:pathLst>
            </a:custGeom>
            <a:solidFill>
              <a:srgbClr val="B48F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28" name="Freeform 115">
              <a:extLst>
                <a:ext uri="{FF2B5EF4-FFF2-40B4-BE49-F238E27FC236}">
                  <a16:creationId xmlns:a16="http://schemas.microsoft.com/office/drawing/2014/main" id="{7C940C34-5B74-475C-B7B3-EFE79375AEF4}"/>
                </a:ext>
              </a:extLst>
            </p:cNvPr>
            <p:cNvSpPr>
              <a:spLocks/>
            </p:cNvSpPr>
            <p:nvPr/>
          </p:nvSpPr>
          <p:spPr bwMode="auto">
            <a:xfrm>
              <a:off x="7165932" y="5321057"/>
              <a:ext cx="13815" cy="13033"/>
            </a:xfrm>
            <a:custGeom>
              <a:avLst/>
              <a:gdLst>
                <a:gd name="T0" fmla="*/ 21 w 22"/>
                <a:gd name="T1" fmla="*/ 12 h 21"/>
                <a:gd name="T2" fmla="*/ 10 w 22"/>
                <a:gd name="T3" fmla="*/ 21 h 21"/>
                <a:gd name="T4" fmla="*/ 1 w 22"/>
                <a:gd name="T5" fmla="*/ 9 h 21"/>
                <a:gd name="T6" fmla="*/ 12 w 22"/>
                <a:gd name="T7" fmla="*/ 0 h 21"/>
                <a:gd name="T8" fmla="*/ 21 w 22"/>
                <a:gd name="T9" fmla="*/ 12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1">
                  <a:moveTo>
                    <a:pt x="21" y="12"/>
                  </a:moveTo>
                  <a:cubicBezTo>
                    <a:pt x="20" y="17"/>
                    <a:pt x="15" y="21"/>
                    <a:pt x="10" y="21"/>
                  </a:cubicBezTo>
                  <a:cubicBezTo>
                    <a:pt x="4" y="20"/>
                    <a:pt x="0" y="15"/>
                    <a:pt x="1" y="9"/>
                  </a:cubicBezTo>
                  <a:cubicBezTo>
                    <a:pt x="1" y="4"/>
                    <a:pt x="6" y="0"/>
                    <a:pt x="12" y="0"/>
                  </a:cubicBezTo>
                  <a:cubicBezTo>
                    <a:pt x="18" y="1"/>
                    <a:pt x="22" y="6"/>
                    <a:pt x="21" y="12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29" name="Freeform 116">
              <a:extLst>
                <a:ext uri="{FF2B5EF4-FFF2-40B4-BE49-F238E27FC236}">
                  <a16:creationId xmlns:a16="http://schemas.microsoft.com/office/drawing/2014/main" id="{F657C460-E302-44F2-B68D-3D8B56A2B6ED}"/>
                </a:ext>
              </a:extLst>
            </p:cNvPr>
            <p:cNvSpPr>
              <a:spLocks/>
            </p:cNvSpPr>
            <p:nvPr/>
          </p:nvSpPr>
          <p:spPr bwMode="auto">
            <a:xfrm>
              <a:off x="7224744" y="5327771"/>
              <a:ext cx="12631" cy="13033"/>
            </a:xfrm>
            <a:custGeom>
              <a:avLst/>
              <a:gdLst>
                <a:gd name="T0" fmla="*/ 21 w 21"/>
                <a:gd name="T1" fmla="*/ 12 h 21"/>
                <a:gd name="T2" fmla="*/ 9 w 21"/>
                <a:gd name="T3" fmla="*/ 21 h 21"/>
                <a:gd name="T4" fmla="*/ 0 w 21"/>
                <a:gd name="T5" fmla="*/ 9 h 21"/>
                <a:gd name="T6" fmla="*/ 12 w 21"/>
                <a:gd name="T7" fmla="*/ 0 h 21"/>
                <a:gd name="T8" fmla="*/ 21 w 21"/>
                <a:gd name="T9" fmla="*/ 12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21">
                  <a:moveTo>
                    <a:pt x="21" y="12"/>
                  </a:moveTo>
                  <a:cubicBezTo>
                    <a:pt x="20" y="17"/>
                    <a:pt x="15" y="21"/>
                    <a:pt x="9" y="21"/>
                  </a:cubicBezTo>
                  <a:cubicBezTo>
                    <a:pt x="4" y="20"/>
                    <a:pt x="0" y="15"/>
                    <a:pt x="0" y="9"/>
                  </a:cubicBezTo>
                  <a:cubicBezTo>
                    <a:pt x="1" y="4"/>
                    <a:pt x="6" y="0"/>
                    <a:pt x="12" y="0"/>
                  </a:cubicBezTo>
                  <a:cubicBezTo>
                    <a:pt x="17" y="1"/>
                    <a:pt x="21" y="6"/>
                    <a:pt x="21" y="12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30" name="Freeform 117">
              <a:extLst>
                <a:ext uri="{FF2B5EF4-FFF2-40B4-BE49-F238E27FC236}">
                  <a16:creationId xmlns:a16="http://schemas.microsoft.com/office/drawing/2014/main" id="{A49F377D-A2EB-45B8-8315-C23C01692130}"/>
                </a:ext>
              </a:extLst>
            </p:cNvPr>
            <p:cNvSpPr>
              <a:spLocks/>
            </p:cNvSpPr>
            <p:nvPr/>
          </p:nvSpPr>
          <p:spPr bwMode="auto">
            <a:xfrm>
              <a:off x="7112646" y="5225879"/>
              <a:ext cx="136570" cy="70693"/>
            </a:xfrm>
            <a:custGeom>
              <a:avLst/>
              <a:gdLst>
                <a:gd name="T0" fmla="*/ 166 w 222"/>
                <a:gd name="T1" fmla="*/ 28 h 115"/>
                <a:gd name="T2" fmla="*/ 139 w 222"/>
                <a:gd name="T3" fmla="*/ 11 h 115"/>
                <a:gd name="T4" fmla="*/ 134 w 222"/>
                <a:gd name="T5" fmla="*/ 23 h 115"/>
                <a:gd name="T6" fmla="*/ 53 w 222"/>
                <a:gd name="T7" fmla="*/ 2 h 115"/>
                <a:gd name="T8" fmla="*/ 61 w 222"/>
                <a:gd name="T9" fmla="*/ 32 h 115"/>
                <a:gd name="T10" fmla="*/ 0 w 222"/>
                <a:gd name="T11" fmla="*/ 85 h 115"/>
                <a:gd name="T12" fmla="*/ 17 w 222"/>
                <a:gd name="T13" fmla="*/ 104 h 115"/>
                <a:gd name="T14" fmla="*/ 81 w 222"/>
                <a:gd name="T15" fmla="*/ 114 h 115"/>
                <a:gd name="T16" fmla="*/ 84 w 222"/>
                <a:gd name="T17" fmla="*/ 95 h 115"/>
                <a:gd name="T18" fmla="*/ 82 w 222"/>
                <a:gd name="T19" fmla="*/ 91 h 115"/>
                <a:gd name="T20" fmla="*/ 97 w 222"/>
                <a:gd name="T21" fmla="*/ 63 h 115"/>
                <a:gd name="T22" fmla="*/ 127 w 222"/>
                <a:gd name="T23" fmla="*/ 65 h 115"/>
                <a:gd name="T24" fmla="*/ 140 w 222"/>
                <a:gd name="T25" fmla="*/ 76 h 115"/>
                <a:gd name="T26" fmla="*/ 193 w 222"/>
                <a:gd name="T27" fmla="*/ 84 h 115"/>
                <a:gd name="T28" fmla="*/ 209 w 222"/>
                <a:gd name="T29" fmla="*/ 115 h 115"/>
                <a:gd name="T30" fmla="*/ 166 w 222"/>
                <a:gd name="T31" fmla="*/ 28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22" h="115">
                  <a:moveTo>
                    <a:pt x="166" y="28"/>
                  </a:moveTo>
                  <a:cubicBezTo>
                    <a:pt x="139" y="11"/>
                    <a:pt x="139" y="11"/>
                    <a:pt x="139" y="11"/>
                  </a:cubicBezTo>
                  <a:cubicBezTo>
                    <a:pt x="134" y="23"/>
                    <a:pt x="134" y="23"/>
                    <a:pt x="134" y="23"/>
                  </a:cubicBezTo>
                  <a:cubicBezTo>
                    <a:pt x="134" y="23"/>
                    <a:pt x="103" y="0"/>
                    <a:pt x="53" y="2"/>
                  </a:cubicBezTo>
                  <a:cubicBezTo>
                    <a:pt x="60" y="15"/>
                    <a:pt x="61" y="32"/>
                    <a:pt x="61" y="32"/>
                  </a:cubicBezTo>
                  <a:cubicBezTo>
                    <a:pt x="61" y="32"/>
                    <a:pt x="21" y="38"/>
                    <a:pt x="0" y="85"/>
                  </a:cubicBezTo>
                  <a:cubicBezTo>
                    <a:pt x="17" y="104"/>
                    <a:pt x="17" y="104"/>
                    <a:pt x="17" y="104"/>
                  </a:cubicBezTo>
                  <a:cubicBezTo>
                    <a:pt x="81" y="114"/>
                    <a:pt x="81" y="114"/>
                    <a:pt x="81" y="114"/>
                  </a:cubicBezTo>
                  <a:cubicBezTo>
                    <a:pt x="85" y="109"/>
                    <a:pt x="86" y="102"/>
                    <a:pt x="84" y="95"/>
                  </a:cubicBezTo>
                  <a:cubicBezTo>
                    <a:pt x="82" y="91"/>
                    <a:pt x="82" y="91"/>
                    <a:pt x="82" y="91"/>
                  </a:cubicBezTo>
                  <a:cubicBezTo>
                    <a:pt x="78" y="79"/>
                    <a:pt x="85" y="67"/>
                    <a:pt x="97" y="63"/>
                  </a:cubicBezTo>
                  <a:cubicBezTo>
                    <a:pt x="97" y="63"/>
                    <a:pt x="118" y="55"/>
                    <a:pt x="127" y="65"/>
                  </a:cubicBezTo>
                  <a:cubicBezTo>
                    <a:pt x="140" y="76"/>
                    <a:pt x="140" y="76"/>
                    <a:pt x="140" y="76"/>
                  </a:cubicBezTo>
                  <a:cubicBezTo>
                    <a:pt x="154" y="88"/>
                    <a:pt x="175" y="92"/>
                    <a:pt x="193" y="84"/>
                  </a:cubicBezTo>
                  <a:cubicBezTo>
                    <a:pt x="200" y="93"/>
                    <a:pt x="205" y="104"/>
                    <a:pt x="209" y="115"/>
                  </a:cubicBezTo>
                  <a:cubicBezTo>
                    <a:pt x="213" y="106"/>
                    <a:pt x="222" y="65"/>
                    <a:pt x="166" y="28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31" name="Freeform 118">
              <a:extLst>
                <a:ext uri="{FF2B5EF4-FFF2-40B4-BE49-F238E27FC236}">
                  <a16:creationId xmlns:a16="http://schemas.microsoft.com/office/drawing/2014/main" id="{00B20096-9EE4-4833-9F3D-BE8269204CC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103963" y="5278010"/>
              <a:ext cx="59207" cy="77011"/>
            </a:xfrm>
            <a:custGeom>
              <a:avLst/>
              <a:gdLst>
                <a:gd name="T0" fmla="*/ 14 w 96"/>
                <a:gd name="T1" fmla="*/ 0 h 125"/>
                <a:gd name="T2" fmla="*/ 0 w 96"/>
                <a:gd name="T3" fmla="*/ 71 h 125"/>
                <a:gd name="T4" fmla="*/ 22 w 96"/>
                <a:gd name="T5" fmla="*/ 125 h 125"/>
                <a:gd name="T6" fmla="*/ 25 w 96"/>
                <a:gd name="T7" fmla="*/ 121 h 125"/>
                <a:gd name="T8" fmla="*/ 55 w 96"/>
                <a:gd name="T9" fmla="*/ 91 h 125"/>
                <a:gd name="T10" fmla="*/ 70 w 96"/>
                <a:gd name="T11" fmla="*/ 94 h 125"/>
                <a:gd name="T12" fmla="*/ 82 w 96"/>
                <a:gd name="T13" fmla="*/ 33 h 125"/>
                <a:gd name="T14" fmla="*/ 83 w 96"/>
                <a:gd name="T15" fmla="*/ 33 h 125"/>
                <a:gd name="T16" fmla="*/ 84 w 96"/>
                <a:gd name="T17" fmla="*/ 32 h 125"/>
                <a:gd name="T18" fmla="*/ 95 w 96"/>
                <a:gd name="T19" fmla="*/ 29 h 125"/>
                <a:gd name="T20" fmla="*/ 96 w 96"/>
                <a:gd name="T21" fmla="*/ 28 h 125"/>
                <a:gd name="T22" fmla="*/ 14 w 96"/>
                <a:gd name="T23" fmla="*/ 0 h 125"/>
                <a:gd name="T24" fmla="*/ 40 w 96"/>
                <a:gd name="T25" fmla="*/ 88 h 125"/>
                <a:gd name="T26" fmla="*/ 21 w 96"/>
                <a:gd name="T27" fmla="*/ 62 h 125"/>
                <a:gd name="T28" fmla="*/ 23 w 96"/>
                <a:gd name="T29" fmla="*/ 49 h 125"/>
                <a:gd name="T30" fmla="*/ 46 w 96"/>
                <a:gd name="T31" fmla="*/ 33 h 125"/>
                <a:gd name="T32" fmla="*/ 62 w 96"/>
                <a:gd name="T33" fmla="*/ 51 h 125"/>
                <a:gd name="T34" fmla="*/ 55 w 96"/>
                <a:gd name="T35" fmla="*/ 90 h 125"/>
                <a:gd name="T36" fmla="*/ 40 w 96"/>
                <a:gd name="T37" fmla="*/ 88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6" h="125">
                  <a:moveTo>
                    <a:pt x="14" y="0"/>
                  </a:moveTo>
                  <a:cubicBezTo>
                    <a:pt x="6" y="17"/>
                    <a:pt x="0" y="40"/>
                    <a:pt x="0" y="71"/>
                  </a:cubicBezTo>
                  <a:cubicBezTo>
                    <a:pt x="1" y="119"/>
                    <a:pt x="22" y="125"/>
                    <a:pt x="22" y="125"/>
                  </a:cubicBezTo>
                  <a:cubicBezTo>
                    <a:pt x="25" y="121"/>
                    <a:pt x="25" y="121"/>
                    <a:pt x="25" y="121"/>
                  </a:cubicBezTo>
                  <a:cubicBezTo>
                    <a:pt x="39" y="113"/>
                    <a:pt x="49" y="103"/>
                    <a:pt x="55" y="91"/>
                  </a:cubicBezTo>
                  <a:cubicBezTo>
                    <a:pt x="70" y="94"/>
                    <a:pt x="70" y="94"/>
                    <a:pt x="70" y="94"/>
                  </a:cubicBezTo>
                  <a:cubicBezTo>
                    <a:pt x="82" y="33"/>
                    <a:pt x="82" y="33"/>
                    <a:pt x="82" y="33"/>
                  </a:cubicBezTo>
                  <a:cubicBezTo>
                    <a:pt x="82" y="33"/>
                    <a:pt x="83" y="33"/>
                    <a:pt x="83" y="33"/>
                  </a:cubicBezTo>
                  <a:cubicBezTo>
                    <a:pt x="84" y="32"/>
                    <a:pt x="84" y="32"/>
                    <a:pt x="84" y="32"/>
                  </a:cubicBezTo>
                  <a:cubicBezTo>
                    <a:pt x="88" y="31"/>
                    <a:pt x="93" y="33"/>
                    <a:pt x="95" y="29"/>
                  </a:cubicBezTo>
                  <a:cubicBezTo>
                    <a:pt x="96" y="29"/>
                    <a:pt x="96" y="28"/>
                    <a:pt x="96" y="28"/>
                  </a:cubicBezTo>
                  <a:cubicBezTo>
                    <a:pt x="66" y="4"/>
                    <a:pt x="23" y="0"/>
                    <a:pt x="14" y="0"/>
                  </a:cubicBezTo>
                  <a:moveTo>
                    <a:pt x="40" y="88"/>
                  </a:moveTo>
                  <a:cubicBezTo>
                    <a:pt x="28" y="86"/>
                    <a:pt x="19" y="75"/>
                    <a:pt x="21" y="62"/>
                  </a:cubicBezTo>
                  <a:cubicBezTo>
                    <a:pt x="23" y="49"/>
                    <a:pt x="23" y="49"/>
                    <a:pt x="23" y="49"/>
                  </a:cubicBezTo>
                  <a:cubicBezTo>
                    <a:pt x="25" y="38"/>
                    <a:pt x="35" y="31"/>
                    <a:pt x="46" y="33"/>
                  </a:cubicBezTo>
                  <a:cubicBezTo>
                    <a:pt x="55" y="35"/>
                    <a:pt x="61" y="42"/>
                    <a:pt x="62" y="51"/>
                  </a:cubicBezTo>
                  <a:cubicBezTo>
                    <a:pt x="55" y="90"/>
                    <a:pt x="55" y="90"/>
                    <a:pt x="55" y="90"/>
                  </a:cubicBezTo>
                  <a:lnTo>
                    <a:pt x="40" y="88"/>
                  </a:ln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32" name="Freeform 119">
              <a:extLst>
                <a:ext uri="{FF2B5EF4-FFF2-40B4-BE49-F238E27FC236}">
                  <a16:creationId xmlns:a16="http://schemas.microsoft.com/office/drawing/2014/main" id="{EDA79BC9-49FD-4C80-87A0-CF746976F891}"/>
                </a:ext>
              </a:extLst>
            </p:cNvPr>
            <p:cNvSpPr>
              <a:spLocks/>
            </p:cNvSpPr>
            <p:nvPr/>
          </p:nvSpPr>
          <p:spPr bwMode="auto">
            <a:xfrm>
              <a:off x="7157643" y="5306445"/>
              <a:ext cx="29209" cy="10268"/>
            </a:xfrm>
            <a:custGeom>
              <a:avLst/>
              <a:gdLst>
                <a:gd name="T0" fmla="*/ 44 w 48"/>
                <a:gd name="T1" fmla="*/ 17 h 17"/>
                <a:gd name="T2" fmla="*/ 42 w 48"/>
                <a:gd name="T3" fmla="*/ 16 h 17"/>
                <a:gd name="T4" fmla="*/ 11 w 48"/>
                <a:gd name="T5" fmla="*/ 12 h 17"/>
                <a:gd name="T6" fmla="*/ 5 w 48"/>
                <a:gd name="T7" fmla="*/ 14 h 17"/>
                <a:gd name="T8" fmla="*/ 1 w 48"/>
                <a:gd name="T9" fmla="*/ 12 h 17"/>
                <a:gd name="T10" fmla="*/ 3 w 48"/>
                <a:gd name="T11" fmla="*/ 7 h 17"/>
                <a:gd name="T12" fmla="*/ 9 w 48"/>
                <a:gd name="T13" fmla="*/ 5 h 17"/>
                <a:gd name="T14" fmla="*/ 47 w 48"/>
                <a:gd name="T15" fmla="*/ 10 h 17"/>
                <a:gd name="T16" fmla="*/ 47 w 48"/>
                <a:gd name="T17" fmla="*/ 15 h 17"/>
                <a:gd name="T18" fmla="*/ 44 w 48"/>
                <a:gd name="T1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17">
                  <a:moveTo>
                    <a:pt x="44" y="17"/>
                  </a:moveTo>
                  <a:cubicBezTo>
                    <a:pt x="44" y="17"/>
                    <a:pt x="43" y="16"/>
                    <a:pt x="42" y="16"/>
                  </a:cubicBezTo>
                  <a:cubicBezTo>
                    <a:pt x="33" y="9"/>
                    <a:pt x="22" y="8"/>
                    <a:pt x="11" y="12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3" y="15"/>
                    <a:pt x="1" y="14"/>
                    <a:pt x="1" y="12"/>
                  </a:cubicBezTo>
                  <a:cubicBezTo>
                    <a:pt x="0" y="10"/>
                    <a:pt x="1" y="8"/>
                    <a:pt x="3" y="7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22" y="0"/>
                    <a:pt x="36" y="2"/>
                    <a:pt x="47" y="10"/>
                  </a:cubicBezTo>
                  <a:cubicBezTo>
                    <a:pt x="48" y="11"/>
                    <a:pt x="48" y="13"/>
                    <a:pt x="47" y="15"/>
                  </a:cubicBezTo>
                  <a:cubicBezTo>
                    <a:pt x="47" y="16"/>
                    <a:pt x="45" y="17"/>
                    <a:pt x="44" y="17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33" name="Freeform 120">
              <a:extLst>
                <a:ext uri="{FF2B5EF4-FFF2-40B4-BE49-F238E27FC236}">
                  <a16:creationId xmlns:a16="http://schemas.microsoft.com/office/drawing/2014/main" id="{6863E2A6-3386-4D3B-941C-2CF99D64888C}"/>
                </a:ext>
              </a:extLst>
            </p:cNvPr>
            <p:cNvSpPr>
              <a:spLocks/>
            </p:cNvSpPr>
            <p:nvPr/>
          </p:nvSpPr>
          <p:spPr bwMode="auto">
            <a:xfrm>
              <a:off x="7217245" y="5316318"/>
              <a:ext cx="29603" cy="12243"/>
            </a:xfrm>
            <a:custGeom>
              <a:avLst/>
              <a:gdLst>
                <a:gd name="T0" fmla="*/ 44 w 48"/>
                <a:gd name="T1" fmla="*/ 20 h 20"/>
                <a:gd name="T2" fmla="*/ 41 w 48"/>
                <a:gd name="T3" fmla="*/ 19 h 20"/>
                <a:gd name="T4" fmla="*/ 11 w 48"/>
                <a:gd name="T5" fmla="*/ 10 h 20"/>
                <a:gd name="T6" fmla="*/ 5 w 48"/>
                <a:gd name="T7" fmla="*/ 12 h 20"/>
                <a:gd name="T8" fmla="*/ 1 w 48"/>
                <a:gd name="T9" fmla="*/ 9 h 20"/>
                <a:gd name="T10" fmla="*/ 3 w 48"/>
                <a:gd name="T11" fmla="*/ 5 h 20"/>
                <a:gd name="T12" fmla="*/ 10 w 48"/>
                <a:gd name="T13" fmla="*/ 3 h 20"/>
                <a:gd name="T14" fmla="*/ 46 w 48"/>
                <a:gd name="T15" fmla="*/ 13 h 20"/>
                <a:gd name="T16" fmla="*/ 46 w 48"/>
                <a:gd name="T17" fmla="*/ 18 h 20"/>
                <a:gd name="T18" fmla="*/ 44 w 48"/>
                <a:gd name="T19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20">
                  <a:moveTo>
                    <a:pt x="44" y="20"/>
                  </a:moveTo>
                  <a:cubicBezTo>
                    <a:pt x="43" y="20"/>
                    <a:pt x="42" y="19"/>
                    <a:pt x="41" y="19"/>
                  </a:cubicBezTo>
                  <a:cubicBezTo>
                    <a:pt x="33" y="11"/>
                    <a:pt x="22" y="8"/>
                    <a:pt x="11" y="10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3" y="12"/>
                    <a:pt x="1" y="11"/>
                    <a:pt x="1" y="9"/>
                  </a:cubicBezTo>
                  <a:cubicBezTo>
                    <a:pt x="0" y="7"/>
                    <a:pt x="1" y="5"/>
                    <a:pt x="3" y="5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23" y="0"/>
                    <a:pt x="37" y="4"/>
                    <a:pt x="46" y="13"/>
                  </a:cubicBezTo>
                  <a:cubicBezTo>
                    <a:pt x="48" y="15"/>
                    <a:pt x="48" y="17"/>
                    <a:pt x="46" y="18"/>
                  </a:cubicBezTo>
                  <a:cubicBezTo>
                    <a:pt x="46" y="19"/>
                    <a:pt x="45" y="20"/>
                    <a:pt x="44" y="2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34" name="Freeform 121">
              <a:extLst>
                <a:ext uri="{FF2B5EF4-FFF2-40B4-BE49-F238E27FC236}">
                  <a16:creationId xmlns:a16="http://schemas.microsoft.com/office/drawing/2014/main" id="{2FFC84FF-D87C-4782-86E6-9677474803B2}"/>
                </a:ext>
              </a:extLst>
            </p:cNvPr>
            <p:cNvSpPr>
              <a:spLocks/>
            </p:cNvSpPr>
            <p:nvPr/>
          </p:nvSpPr>
          <p:spPr bwMode="auto">
            <a:xfrm>
              <a:off x="7180931" y="5364895"/>
              <a:ext cx="36313" cy="13427"/>
            </a:xfrm>
            <a:custGeom>
              <a:avLst/>
              <a:gdLst>
                <a:gd name="T0" fmla="*/ 0 w 59"/>
                <a:gd name="T1" fmla="*/ 2 h 22"/>
                <a:gd name="T2" fmla="*/ 1 w 59"/>
                <a:gd name="T3" fmla="*/ 0 h 22"/>
                <a:gd name="T4" fmla="*/ 33 w 59"/>
                <a:gd name="T5" fmla="*/ 9 h 22"/>
                <a:gd name="T6" fmla="*/ 59 w 59"/>
                <a:gd name="T7" fmla="*/ 8 h 22"/>
                <a:gd name="T8" fmla="*/ 59 w 59"/>
                <a:gd name="T9" fmla="*/ 12 h 22"/>
                <a:gd name="T10" fmla="*/ 30 w 59"/>
                <a:gd name="T11" fmla="*/ 21 h 22"/>
                <a:gd name="T12" fmla="*/ 0 w 59"/>
                <a:gd name="T13" fmla="*/ 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9" h="22">
                  <a:moveTo>
                    <a:pt x="0" y="2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0" y="8"/>
                    <a:pt x="33" y="9"/>
                  </a:cubicBezTo>
                  <a:cubicBezTo>
                    <a:pt x="46" y="10"/>
                    <a:pt x="59" y="8"/>
                    <a:pt x="59" y="8"/>
                  </a:cubicBezTo>
                  <a:cubicBezTo>
                    <a:pt x="59" y="12"/>
                    <a:pt x="59" y="12"/>
                    <a:pt x="59" y="12"/>
                  </a:cubicBezTo>
                  <a:cubicBezTo>
                    <a:pt x="56" y="20"/>
                    <a:pt x="42" y="22"/>
                    <a:pt x="30" y="21"/>
                  </a:cubicBezTo>
                  <a:cubicBezTo>
                    <a:pt x="21" y="20"/>
                    <a:pt x="3" y="12"/>
                    <a:pt x="0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35" name="Freeform 122">
              <a:extLst>
                <a:ext uri="{FF2B5EF4-FFF2-40B4-BE49-F238E27FC236}">
                  <a16:creationId xmlns:a16="http://schemas.microsoft.com/office/drawing/2014/main" id="{C98D1564-CDC9-4AA0-A0A2-F29E3B26C46F}"/>
                </a:ext>
              </a:extLst>
            </p:cNvPr>
            <p:cNvSpPr>
              <a:spLocks/>
            </p:cNvSpPr>
            <p:nvPr/>
          </p:nvSpPr>
          <p:spPr bwMode="auto">
            <a:xfrm>
              <a:off x="7153696" y="5422160"/>
              <a:ext cx="29603" cy="105447"/>
            </a:xfrm>
            <a:custGeom>
              <a:avLst/>
              <a:gdLst>
                <a:gd name="T0" fmla="*/ 25 w 75"/>
                <a:gd name="T1" fmla="*/ 0 h 267"/>
                <a:gd name="T2" fmla="*/ 75 w 75"/>
                <a:gd name="T3" fmla="*/ 7 h 267"/>
                <a:gd name="T4" fmla="*/ 64 w 75"/>
                <a:gd name="T5" fmla="*/ 71 h 267"/>
                <a:gd name="T6" fmla="*/ 61 w 75"/>
                <a:gd name="T7" fmla="*/ 121 h 267"/>
                <a:gd name="T8" fmla="*/ 28 w 75"/>
                <a:gd name="T9" fmla="*/ 267 h 267"/>
                <a:gd name="T10" fmla="*/ 10 w 75"/>
                <a:gd name="T11" fmla="*/ 267 h 267"/>
                <a:gd name="T12" fmla="*/ 0 w 75"/>
                <a:gd name="T13" fmla="*/ 177 h 267"/>
                <a:gd name="T14" fmla="*/ 38 w 75"/>
                <a:gd name="T15" fmla="*/ 71 h 267"/>
                <a:gd name="T16" fmla="*/ 0 w 75"/>
                <a:gd name="T17" fmla="*/ 15 h 267"/>
                <a:gd name="T18" fmla="*/ 25 w 75"/>
                <a:gd name="T19" fmla="*/ 0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5" h="267">
                  <a:moveTo>
                    <a:pt x="25" y="0"/>
                  </a:moveTo>
                  <a:lnTo>
                    <a:pt x="75" y="7"/>
                  </a:lnTo>
                  <a:lnTo>
                    <a:pt x="64" y="71"/>
                  </a:lnTo>
                  <a:lnTo>
                    <a:pt x="61" y="121"/>
                  </a:lnTo>
                  <a:lnTo>
                    <a:pt x="28" y="267"/>
                  </a:lnTo>
                  <a:lnTo>
                    <a:pt x="10" y="267"/>
                  </a:lnTo>
                  <a:lnTo>
                    <a:pt x="0" y="177"/>
                  </a:lnTo>
                  <a:lnTo>
                    <a:pt x="38" y="71"/>
                  </a:lnTo>
                  <a:lnTo>
                    <a:pt x="0" y="15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BA36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36" name="Freeform 123">
              <a:extLst>
                <a:ext uri="{FF2B5EF4-FFF2-40B4-BE49-F238E27FC236}">
                  <a16:creationId xmlns:a16="http://schemas.microsoft.com/office/drawing/2014/main" id="{EFF62BBE-3F7B-4689-9A70-9CC0D5565F6E}"/>
                </a:ext>
              </a:extLst>
            </p:cNvPr>
            <p:cNvSpPr>
              <a:spLocks/>
            </p:cNvSpPr>
            <p:nvPr/>
          </p:nvSpPr>
          <p:spPr bwMode="auto">
            <a:xfrm>
              <a:off x="7111462" y="5364895"/>
              <a:ext cx="52102" cy="90439"/>
            </a:xfrm>
            <a:custGeom>
              <a:avLst/>
              <a:gdLst>
                <a:gd name="T0" fmla="*/ 24 w 85"/>
                <a:gd name="T1" fmla="*/ 18 h 147"/>
                <a:gd name="T2" fmla="*/ 14 w 85"/>
                <a:gd name="T3" fmla="*/ 0 h 147"/>
                <a:gd name="T4" fmla="*/ 1 w 85"/>
                <a:gd name="T5" fmla="*/ 18 h 147"/>
                <a:gd name="T6" fmla="*/ 48 w 85"/>
                <a:gd name="T7" fmla="*/ 147 h 147"/>
                <a:gd name="T8" fmla="*/ 85 w 85"/>
                <a:gd name="T9" fmla="*/ 93 h 147"/>
                <a:gd name="T10" fmla="*/ 24 w 85"/>
                <a:gd name="T11" fmla="*/ 18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5" h="147">
                  <a:moveTo>
                    <a:pt x="24" y="18"/>
                  </a:moveTo>
                  <a:cubicBezTo>
                    <a:pt x="20" y="12"/>
                    <a:pt x="17" y="6"/>
                    <a:pt x="14" y="0"/>
                  </a:cubicBezTo>
                  <a:cubicBezTo>
                    <a:pt x="7" y="13"/>
                    <a:pt x="1" y="18"/>
                    <a:pt x="1" y="18"/>
                  </a:cubicBezTo>
                  <a:cubicBezTo>
                    <a:pt x="1" y="18"/>
                    <a:pt x="0" y="96"/>
                    <a:pt x="48" y="147"/>
                  </a:cubicBezTo>
                  <a:cubicBezTo>
                    <a:pt x="64" y="102"/>
                    <a:pt x="85" y="93"/>
                    <a:pt x="85" y="93"/>
                  </a:cubicBezTo>
                  <a:cubicBezTo>
                    <a:pt x="85" y="93"/>
                    <a:pt x="40" y="53"/>
                    <a:pt x="24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37" name="Freeform 124">
              <a:extLst>
                <a:ext uri="{FF2B5EF4-FFF2-40B4-BE49-F238E27FC236}">
                  <a16:creationId xmlns:a16="http://schemas.microsoft.com/office/drawing/2014/main" id="{4621663D-7946-4C79-8D6E-E606B9AD0342}"/>
                </a:ext>
              </a:extLst>
            </p:cNvPr>
            <p:cNvSpPr>
              <a:spLocks/>
            </p:cNvSpPr>
            <p:nvPr/>
          </p:nvSpPr>
          <p:spPr bwMode="auto">
            <a:xfrm>
              <a:off x="7208561" y="5457703"/>
              <a:ext cx="37498" cy="78591"/>
            </a:xfrm>
            <a:custGeom>
              <a:avLst/>
              <a:gdLst>
                <a:gd name="T0" fmla="*/ 20 w 61"/>
                <a:gd name="T1" fmla="*/ 0 h 128"/>
                <a:gd name="T2" fmla="*/ 0 w 61"/>
                <a:gd name="T3" fmla="*/ 61 h 128"/>
                <a:gd name="T4" fmla="*/ 11 w 61"/>
                <a:gd name="T5" fmla="*/ 68 h 128"/>
                <a:gd name="T6" fmla="*/ 49 w 61"/>
                <a:gd name="T7" fmla="*/ 128 h 128"/>
                <a:gd name="T8" fmla="*/ 61 w 61"/>
                <a:gd name="T9" fmla="*/ 117 h 128"/>
                <a:gd name="T10" fmla="*/ 20 w 61"/>
                <a:gd name="T11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128">
                  <a:moveTo>
                    <a:pt x="20" y="0"/>
                  </a:moveTo>
                  <a:cubicBezTo>
                    <a:pt x="0" y="61"/>
                    <a:pt x="0" y="61"/>
                    <a:pt x="0" y="61"/>
                  </a:cubicBezTo>
                  <a:cubicBezTo>
                    <a:pt x="4" y="55"/>
                    <a:pt x="5" y="58"/>
                    <a:pt x="11" y="68"/>
                  </a:cubicBezTo>
                  <a:cubicBezTo>
                    <a:pt x="49" y="128"/>
                    <a:pt x="49" y="128"/>
                    <a:pt x="49" y="128"/>
                  </a:cubicBezTo>
                  <a:cubicBezTo>
                    <a:pt x="61" y="117"/>
                    <a:pt x="61" y="117"/>
                    <a:pt x="61" y="117"/>
                  </a:cubicBezTo>
                  <a:cubicBezTo>
                    <a:pt x="52" y="75"/>
                    <a:pt x="40" y="35"/>
                    <a:pt x="20" y="0"/>
                  </a:cubicBezTo>
                  <a:close/>
                </a:path>
              </a:pathLst>
            </a:cu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38" name="Freeform 125">
              <a:extLst>
                <a:ext uri="{FF2B5EF4-FFF2-40B4-BE49-F238E27FC236}">
                  <a16:creationId xmlns:a16="http://schemas.microsoft.com/office/drawing/2014/main" id="{06E87A66-AEAC-4106-8F7E-84C06E954A10}"/>
                </a:ext>
              </a:extLst>
            </p:cNvPr>
            <p:cNvSpPr>
              <a:spLocks/>
            </p:cNvSpPr>
            <p:nvPr/>
          </p:nvSpPr>
          <p:spPr bwMode="auto">
            <a:xfrm>
              <a:off x="7097647" y="5625154"/>
              <a:ext cx="90784" cy="25670"/>
            </a:xfrm>
            <a:custGeom>
              <a:avLst/>
              <a:gdLst>
                <a:gd name="T0" fmla="*/ 0 w 147"/>
                <a:gd name="T1" fmla="*/ 0 h 42"/>
                <a:gd name="T2" fmla="*/ 38 w 147"/>
                <a:gd name="T3" fmla="*/ 22 h 42"/>
                <a:gd name="T4" fmla="*/ 143 w 147"/>
                <a:gd name="T5" fmla="*/ 26 h 42"/>
                <a:gd name="T6" fmla="*/ 147 w 147"/>
                <a:gd name="T7" fmla="*/ 24 h 42"/>
                <a:gd name="T8" fmla="*/ 0 w 147"/>
                <a:gd name="T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7" h="42">
                  <a:moveTo>
                    <a:pt x="0" y="0"/>
                  </a:moveTo>
                  <a:cubicBezTo>
                    <a:pt x="38" y="22"/>
                    <a:pt x="38" y="22"/>
                    <a:pt x="38" y="22"/>
                  </a:cubicBezTo>
                  <a:cubicBezTo>
                    <a:pt x="70" y="41"/>
                    <a:pt x="110" y="42"/>
                    <a:pt x="143" y="26"/>
                  </a:cubicBezTo>
                  <a:cubicBezTo>
                    <a:pt x="147" y="24"/>
                    <a:pt x="147" y="24"/>
                    <a:pt x="147" y="2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39" name="Freeform 126">
              <a:extLst>
                <a:ext uri="{FF2B5EF4-FFF2-40B4-BE49-F238E27FC236}">
                  <a16:creationId xmlns:a16="http://schemas.microsoft.com/office/drawing/2014/main" id="{CF3DC8ED-6BB7-4BD7-B6A5-7560BFD189FF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2250" y="5729416"/>
              <a:ext cx="25262" cy="27250"/>
            </a:xfrm>
            <a:custGeom>
              <a:avLst/>
              <a:gdLst>
                <a:gd name="T0" fmla="*/ 4 w 41"/>
                <a:gd name="T1" fmla="*/ 44 h 44"/>
                <a:gd name="T2" fmla="*/ 41 w 41"/>
                <a:gd name="T3" fmla="*/ 5 h 44"/>
                <a:gd name="T4" fmla="*/ 4 w 41"/>
                <a:gd name="T5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44">
                  <a:moveTo>
                    <a:pt x="4" y="44"/>
                  </a:moveTo>
                  <a:cubicBezTo>
                    <a:pt x="4" y="44"/>
                    <a:pt x="23" y="19"/>
                    <a:pt x="41" y="5"/>
                  </a:cubicBezTo>
                  <a:cubicBezTo>
                    <a:pt x="4" y="0"/>
                    <a:pt x="0" y="31"/>
                    <a:pt x="4" y="44"/>
                  </a:cubicBezTo>
                </a:path>
              </a:pathLst>
            </a:custGeom>
            <a:solidFill>
              <a:srgbClr val="0013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40" name="Freeform 127">
              <a:extLst>
                <a:ext uri="{FF2B5EF4-FFF2-40B4-BE49-F238E27FC236}">
                  <a16:creationId xmlns:a16="http://schemas.microsoft.com/office/drawing/2014/main" id="{7C57CD93-EDD7-4655-8F60-7AD96B591C0B}"/>
                </a:ext>
              </a:extLst>
            </p:cNvPr>
            <p:cNvSpPr>
              <a:spLocks/>
            </p:cNvSpPr>
            <p:nvPr/>
          </p:nvSpPr>
          <p:spPr bwMode="auto">
            <a:xfrm>
              <a:off x="6959104" y="5599089"/>
              <a:ext cx="141701" cy="150074"/>
            </a:xfrm>
            <a:custGeom>
              <a:avLst/>
              <a:gdLst>
                <a:gd name="T0" fmla="*/ 68 w 230"/>
                <a:gd name="T1" fmla="*/ 7 h 244"/>
                <a:gd name="T2" fmla="*/ 157 w 230"/>
                <a:gd name="T3" fmla="*/ 7 h 244"/>
                <a:gd name="T4" fmla="*/ 198 w 230"/>
                <a:gd name="T5" fmla="*/ 48 h 244"/>
                <a:gd name="T6" fmla="*/ 198 w 230"/>
                <a:gd name="T7" fmla="*/ 192 h 244"/>
                <a:gd name="T8" fmla="*/ 178 w 230"/>
                <a:gd name="T9" fmla="*/ 232 h 244"/>
                <a:gd name="T10" fmla="*/ 173 w 230"/>
                <a:gd name="T11" fmla="*/ 235 h 244"/>
                <a:gd name="T12" fmla="*/ 176 w 230"/>
                <a:gd name="T13" fmla="*/ 244 h 244"/>
                <a:gd name="T14" fmla="*/ 195 w 230"/>
                <a:gd name="T15" fmla="*/ 244 h 244"/>
                <a:gd name="T16" fmla="*/ 211 w 230"/>
                <a:gd name="T17" fmla="*/ 232 h 244"/>
                <a:gd name="T18" fmla="*/ 230 w 230"/>
                <a:gd name="T19" fmla="*/ 192 h 244"/>
                <a:gd name="T20" fmla="*/ 230 w 230"/>
                <a:gd name="T21" fmla="*/ 41 h 244"/>
                <a:gd name="T22" fmla="*/ 189 w 230"/>
                <a:gd name="T23" fmla="*/ 0 h 244"/>
                <a:gd name="T24" fmla="*/ 36 w 230"/>
                <a:gd name="T25" fmla="*/ 0 h 244"/>
                <a:gd name="T26" fmla="*/ 0 w 230"/>
                <a:gd name="T27" fmla="*/ 36 h 244"/>
                <a:gd name="T28" fmla="*/ 0 w 230"/>
                <a:gd name="T29" fmla="*/ 56 h 244"/>
                <a:gd name="T30" fmla="*/ 5 w 230"/>
                <a:gd name="T31" fmla="*/ 61 h 244"/>
                <a:gd name="T32" fmla="*/ 27 w 230"/>
                <a:gd name="T33" fmla="*/ 61 h 244"/>
                <a:gd name="T34" fmla="*/ 32 w 230"/>
                <a:gd name="T35" fmla="*/ 55 h 244"/>
                <a:gd name="T36" fmla="*/ 32 w 230"/>
                <a:gd name="T37" fmla="*/ 43 h 244"/>
                <a:gd name="T38" fmla="*/ 68 w 230"/>
                <a:gd name="T39" fmla="*/ 7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30" h="244">
                  <a:moveTo>
                    <a:pt x="68" y="7"/>
                  </a:moveTo>
                  <a:cubicBezTo>
                    <a:pt x="157" y="7"/>
                    <a:pt x="157" y="7"/>
                    <a:pt x="157" y="7"/>
                  </a:cubicBezTo>
                  <a:cubicBezTo>
                    <a:pt x="179" y="7"/>
                    <a:pt x="198" y="25"/>
                    <a:pt x="198" y="48"/>
                  </a:cubicBezTo>
                  <a:cubicBezTo>
                    <a:pt x="198" y="192"/>
                    <a:pt x="198" y="192"/>
                    <a:pt x="198" y="192"/>
                  </a:cubicBezTo>
                  <a:cubicBezTo>
                    <a:pt x="198" y="207"/>
                    <a:pt x="191" y="222"/>
                    <a:pt x="178" y="232"/>
                  </a:cubicBezTo>
                  <a:cubicBezTo>
                    <a:pt x="173" y="235"/>
                    <a:pt x="173" y="235"/>
                    <a:pt x="173" y="235"/>
                  </a:cubicBezTo>
                  <a:cubicBezTo>
                    <a:pt x="170" y="238"/>
                    <a:pt x="172" y="244"/>
                    <a:pt x="176" y="244"/>
                  </a:cubicBezTo>
                  <a:cubicBezTo>
                    <a:pt x="195" y="244"/>
                    <a:pt x="195" y="244"/>
                    <a:pt x="195" y="244"/>
                  </a:cubicBezTo>
                  <a:cubicBezTo>
                    <a:pt x="211" y="232"/>
                    <a:pt x="211" y="232"/>
                    <a:pt x="211" y="232"/>
                  </a:cubicBezTo>
                  <a:cubicBezTo>
                    <a:pt x="223" y="222"/>
                    <a:pt x="230" y="207"/>
                    <a:pt x="230" y="192"/>
                  </a:cubicBezTo>
                  <a:cubicBezTo>
                    <a:pt x="230" y="41"/>
                    <a:pt x="230" y="41"/>
                    <a:pt x="230" y="41"/>
                  </a:cubicBezTo>
                  <a:cubicBezTo>
                    <a:pt x="230" y="18"/>
                    <a:pt x="212" y="0"/>
                    <a:pt x="189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16" y="0"/>
                    <a:pt x="0" y="16"/>
                    <a:pt x="0" y="36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58"/>
                    <a:pt x="2" y="61"/>
                    <a:pt x="5" y="61"/>
                  </a:cubicBezTo>
                  <a:cubicBezTo>
                    <a:pt x="27" y="61"/>
                    <a:pt x="27" y="61"/>
                    <a:pt x="27" y="61"/>
                  </a:cubicBezTo>
                  <a:cubicBezTo>
                    <a:pt x="30" y="61"/>
                    <a:pt x="32" y="58"/>
                    <a:pt x="32" y="55"/>
                  </a:cubicBezTo>
                  <a:cubicBezTo>
                    <a:pt x="32" y="43"/>
                    <a:pt x="32" y="43"/>
                    <a:pt x="32" y="43"/>
                  </a:cubicBezTo>
                  <a:cubicBezTo>
                    <a:pt x="32" y="23"/>
                    <a:pt x="48" y="7"/>
                    <a:pt x="68" y="7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41" name="Freeform 128">
              <a:extLst>
                <a:ext uri="{FF2B5EF4-FFF2-40B4-BE49-F238E27FC236}">
                  <a16:creationId xmlns:a16="http://schemas.microsoft.com/office/drawing/2014/main" id="{9C188623-693A-4B6E-B313-53AB1E478856}"/>
                </a:ext>
              </a:extLst>
            </p:cNvPr>
            <p:cNvSpPr>
              <a:spLocks/>
            </p:cNvSpPr>
            <p:nvPr/>
          </p:nvSpPr>
          <p:spPr bwMode="auto">
            <a:xfrm>
              <a:off x="6962262" y="5603433"/>
              <a:ext cx="44602" cy="33174"/>
            </a:xfrm>
            <a:custGeom>
              <a:avLst/>
              <a:gdLst>
                <a:gd name="T0" fmla="*/ 4 w 72"/>
                <a:gd name="T1" fmla="*/ 36 h 54"/>
                <a:gd name="T2" fmla="*/ 4 w 72"/>
                <a:gd name="T3" fmla="*/ 50 h 54"/>
                <a:gd name="T4" fmla="*/ 0 w 72"/>
                <a:gd name="T5" fmla="*/ 54 h 54"/>
                <a:gd name="T6" fmla="*/ 0 w 72"/>
                <a:gd name="T7" fmla="*/ 54 h 54"/>
                <a:gd name="T8" fmla="*/ 32 w 72"/>
                <a:gd name="T9" fmla="*/ 54 h 54"/>
                <a:gd name="T10" fmla="*/ 37 w 72"/>
                <a:gd name="T11" fmla="*/ 49 h 54"/>
                <a:gd name="T12" fmla="*/ 36 w 72"/>
                <a:gd name="T13" fmla="*/ 36 h 54"/>
                <a:gd name="T14" fmla="*/ 72 w 72"/>
                <a:gd name="T15" fmla="*/ 0 h 54"/>
                <a:gd name="T16" fmla="*/ 40 w 72"/>
                <a:gd name="T17" fmla="*/ 0 h 54"/>
                <a:gd name="T18" fmla="*/ 4 w 72"/>
                <a:gd name="T19" fmla="*/ 36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2" h="54">
                  <a:moveTo>
                    <a:pt x="4" y="36"/>
                  </a:moveTo>
                  <a:cubicBezTo>
                    <a:pt x="4" y="50"/>
                    <a:pt x="4" y="50"/>
                    <a:pt x="4" y="50"/>
                  </a:cubicBezTo>
                  <a:cubicBezTo>
                    <a:pt x="4" y="52"/>
                    <a:pt x="2" y="54"/>
                    <a:pt x="0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32" y="54"/>
                    <a:pt x="32" y="54"/>
                    <a:pt x="32" y="54"/>
                  </a:cubicBezTo>
                  <a:cubicBezTo>
                    <a:pt x="35" y="54"/>
                    <a:pt x="37" y="52"/>
                    <a:pt x="37" y="49"/>
                  </a:cubicBezTo>
                  <a:cubicBezTo>
                    <a:pt x="36" y="36"/>
                    <a:pt x="36" y="36"/>
                    <a:pt x="36" y="36"/>
                  </a:cubicBezTo>
                  <a:cubicBezTo>
                    <a:pt x="36" y="16"/>
                    <a:pt x="52" y="0"/>
                    <a:pt x="72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20" y="0"/>
                    <a:pt x="4" y="16"/>
                    <a:pt x="4" y="36"/>
                  </a:cubicBezTo>
                </a:path>
              </a:pathLst>
            </a:cu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42" name="Freeform 129">
              <a:extLst>
                <a:ext uri="{FF2B5EF4-FFF2-40B4-BE49-F238E27FC236}">
                  <a16:creationId xmlns:a16="http://schemas.microsoft.com/office/drawing/2014/main" id="{66A56014-1BEC-4DD7-9ED1-31A4652B9281}"/>
                </a:ext>
              </a:extLst>
            </p:cNvPr>
            <p:cNvSpPr>
              <a:spLocks/>
            </p:cNvSpPr>
            <p:nvPr/>
          </p:nvSpPr>
          <p:spPr bwMode="auto">
            <a:xfrm>
              <a:off x="7061334" y="5599089"/>
              <a:ext cx="44997" cy="150074"/>
            </a:xfrm>
            <a:custGeom>
              <a:avLst/>
              <a:gdLst>
                <a:gd name="T0" fmla="*/ 32 w 73"/>
                <a:gd name="T1" fmla="*/ 0 h 244"/>
                <a:gd name="T2" fmla="*/ 0 w 73"/>
                <a:gd name="T3" fmla="*/ 0 h 244"/>
                <a:gd name="T4" fmla="*/ 41 w 73"/>
                <a:gd name="T5" fmla="*/ 41 h 244"/>
                <a:gd name="T6" fmla="*/ 41 w 73"/>
                <a:gd name="T7" fmla="*/ 196 h 244"/>
                <a:gd name="T8" fmla="*/ 21 w 73"/>
                <a:gd name="T9" fmla="*/ 236 h 244"/>
                <a:gd name="T10" fmla="*/ 12 w 73"/>
                <a:gd name="T11" fmla="*/ 244 h 244"/>
                <a:gd name="T12" fmla="*/ 41 w 73"/>
                <a:gd name="T13" fmla="*/ 244 h 244"/>
                <a:gd name="T14" fmla="*/ 47 w 73"/>
                <a:gd name="T15" fmla="*/ 242 h 244"/>
                <a:gd name="T16" fmla="*/ 54 w 73"/>
                <a:gd name="T17" fmla="*/ 236 h 244"/>
                <a:gd name="T18" fmla="*/ 73 w 73"/>
                <a:gd name="T19" fmla="*/ 196 h 244"/>
                <a:gd name="T20" fmla="*/ 73 w 73"/>
                <a:gd name="T21" fmla="*/ 41 h 244"/>
                <a:gd name="T22" fmla="*/ 32 w 73"/>
                <a:gd name="T23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3" h="244">
                  <a:moveTo>
                    <a:pt x="3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3" y="0"/>
                    <a:pt x="41" y="18"/>
                    <a:pt x="41" y="41"/>
                  </a:cubicBezTo>
                  <a:cubicBezTo>
                    <a:pt x="41" y="196"/>
                    <a:pt x="41" y="196"/>
                    <a:pt x="41" y="196"/>
                  </a:cubicBezTo>
                  <a:cubicBezTo>
                    <a:pt x="41" y="212"/>
                    <a:pt x="34" y="227"/>
                    <a:pt x="21" y="236"/>
                  </a:cubicBezTo>
                  <a:cubicBezTo>
                    <a:pt x="12" y="244"/>
                    <a:pt x="12" y="244"/>
                    <a:pt x="12" y="244"/>
                  </a:cubicBezTo>
                  <a:cubicBezTo>
                    <a:pt x="41" y="244"/>
                    <a:pt x="41" y="244"/>
                    <a:pt x="41" y="244"/>
                  </a:cubicBezTo>
                  <a:cubicBezTo>
                    <a:pt x="43" y="244"/>
                    <a:pt x="45" y="243"/>
                    <a:pt x="47" y="242"/>
                  </a:cubicBezTo>
                  <a:cubicBezTo>
                    <a:pt x="54" y="236"/>
                    <a:pt x="54" y="236"/>
                    <a:pt x="54" y="236"/>
                  </a:cubicBezTo>
                  <a:cubicBezTo>
                    <a:pt x="66" y="227"/>
                    <a:pt x="73" y="212"/>
                    <a:pt x="73" y="196"/>
                  </a:cubicBezTo>
                  <a:cubicBezTo>
                    <a:pt x="73" y="41"/>
                    <a:pt x="73" y="41"/>
                    <a:pt x="73" y="41"/>
                  </a:cubicBezTo>
                  <a:cubicBezTo>
                    <a:pt x="73" y="18"/>
                    <a:pt x="55" y="0"/>
                    <a:pt x="32" y="0"/>
                  </a:cubicBezTo>
                </a:path>
              </a:pathLst>
            </a:cu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43" name="Freeform 130">
              <a:extLst>
                <a:ext uri="{FF2B5EF4-FFF2-40B4-BE49-F238E27FC236}">
                  <a16:creationId xmlns:a16="http://schemas.microsoft.com/office/drawing/2014/main" id="{8F1AF1B1-4F68-4D3C-8969-A67D1557E459}"/>
                </a:ext>
              </a:extLst>
            </p:cNvPr>
            <p:cNvSpPr>
              <a:spLocks/>
            </p:cNvSpPr>
            <p:nvPr/>
          </p:nvSpPr>
          <p:spPr bwMode="auto">
            <a:xfrm>
              <a:off x="7336052" y="5615281"/>
              <a:ext cx="35524" cy="113740"/>
            </a:xfrm>
            <a:custGeom>
              <a:avLst/>
              <a:gdLst>
                <a:gd name="T0" fmla="*/ 90 w 90"/>
                <a:gd name="T1" fmla="*/ 0 h 288"/>
                <a:gd name="T2" fmla="*/ 81 w 90"/>
                <a:gd name="T3" fmla="*/ 288 h 288"/>
                <a:gd name="T4" fmla="*/ 6 w 90"/>
                <a:gd name="T5" fmla="*/ 205 h 288"/>
                <a:gd name="T6" fmla="*/ 0 w 90"/>
                <a:gd name="T7" fmla="*/ 0 h 288"/>
                <a:gd name="T8" fmla="*/ 90 w 90"/>
                <a:gd name="T9" fmla="*/ 0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288">
                  <a:moveTo>
                    <a:pt x="90" y="0"/>
                  </a:moveTo>
                  <a:lnTo>
                    <a:pt x="81" y="288"/>
                  </a:lnTo>
                  <a:lnTo>
                    <a:pt x="6" y="205"/>
                  </a:lnTo>
                  <a:lnTo>
                    <a:pt x="0" y="0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44" name="Freeform 131">
              <a:extLst>
                <a:ext uri="{FF2B5EF4-FFF2-40B4-BE49-F238E27FC236}">
                  <a16:creationId xmlns:a16="http://schemas.microsoft.com/office/drawing/2014/main" id="{61A64BF5-EC1B-4262-8E9D-1146A04C2716}"/>
                </a:ext>
              </a:extLst>
            </p:cNvPr>
            <p:cNvSpPr>
              <a:spLocks/>
            </p:cNvSpPr>
            <p:nvPr/>
          </p:nvSpPr>
          <p:spPr bwMode="auto">
            <a:xfrm>
              <a:off x="7036862" y="5563940"/>
              <a:ext cx="484310" cy="51341"/>
            </a:xfrm>
            <a:custGeom>
              <a:avLst/>
              <a:gdLst>
                <a:gd name="T0" fmla="*/ 787 w 787"/>
                <a:gd name="T1" fmla="*/ 0 h 83"/>
                <a:gd name="T2" fmla="*/ 0 w 787"/>
                <a:gd name="T3" fmla="*/ 0 h 83"/>
                <a:gd name="T4" fmla="*/ 0 w 787"/>
                <a:gd name="T5" fmla="*/ 83 h 83"/>
                <a:gd name="T6" fmla="*/ 771 w 787"/>
                <a:gd name="T7" fmla="*/ 83 h 83"/>
                <a:gd name="T8" fmla="*/ 787 w 787"/>
                <a:gd name="T9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7" h="83">
                  <a:moveTo>
                    <a:pt x="787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771" y="83"/>
                    <a:pt x="771" y="83"/>
                    <a:pt x="771" y="83"/>
                  </a:cubicBezTo>
                  <a:cubicBezTo>
                    <a:pt x="779" y="56"/>
                    <a:pt x="784" y="29"/>
                    <a:pt x="787" y="0"/>
                  </a:cubicBezTo>
                  <a:close/>
                </a:path>
              </a:pathLst>
            </a:custGeom>
            <a:solidFill>
              <a:srgbClr val="7259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45" name="Freeform 132">
              <a:extLst>
                <a:ext uri="{FF2B5EF4-FFF2-40B4-BE49-F238E27FC236}">
                  <a16:creationId xmlns:a16="http://schemas.microsoft.com/office/drawing/2014/main" id="{2CD80D65-A376-4E31-AD31-F4FCD4177493}"/>
                </a:ext>
              </a:extLst>
            </p:cNvPr>
            <p:cNvSpPr>
              <a:spLocks/>
            </p:cNvSpPr>
            <p:nvPr/>
          </p:nvSpPr>
          <p:spPr bwMode="auto">
            <a:xfrm>
              <a:off x="6817797" y="5563940"/>
              <a:ext cx="219854" cy="51341"/>
            </a:xfrm>
            <a:custGeom>
              <a:avLst/>
              <a:gdLst>
                <a:gd name="T0" fmla="*/ 16 w 357"/>
                <a:gd name="T1" fmla="*/ 83 h 83"/>
                <a:gd name="T2" fmla="*/ 357 w 357"/>
                <a:gd name="T3" fmla="*/ 83 h 83"/>
                <a:gd name="T4" fmla="*/ 357 w 357"/>
                <a:gd name="T5" fmla="*/ 0 h 83"/>
                <a:gd name="T6" fmla="*/ 0 w 357"/>
                <a:gd name="T7" fmla="*/ 0 h 83"/>
                <a:gd name="T8" fmla="*/ 16 w 357"/>
                <a:gd name="T9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7" h="83">
                  <a:moveTo>
                    <a:pt x="16" y="83"/>
                  </a:moveTo>
                  <a:cubicBezTo>
                    <a:pt x="357" y="83"/>
                    <a:pt x="357" y="83"/>
                    <a:pt x="357" y="83"/>
                  </a:cubicBezTo>
                  <a:cubicBezTo>
                    <a:pt x="357" y="0"/>
                    <a:pt x="357" y="0"/>
                    <a:pt x="35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" y="29"/>
                    <a:pt x="9" y="56"/>
                    <a:pt x="16" y="83"/>
                  </a:cubicBezTo>
                  <a:close/>
                </a:path>
              </a:pathLst>
            </a:custGeom>
            <a:solidFill>
              <a:srgbClr val="8E7A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46" name="Freeform 133">
              <a:extLst>
                <a:ext uri="{FF2B5EF4-FFF2-40B4-BE49-F238E27FC236}">
                  <a16:creationId xmlns:a16="http://schemas.microsoft.com/office/drawing/2014/main" id="{DD4E0D7D-6CE5-40F2-853A-F38430E37E11}"/>
                </a:ext>
              </a:extLst>
            </p:cNvPr>
            <p:cNvSpPr>
              <a:spLocks/>
            </p:cNvSpPr>
            <p:nvPr/>
          </p:nvSpPr>
          <p:spPr bwMode="auto">
            <a:xfrm>
              <a:off x="7096069" y="5615281"/>
              <a:ext cx="35129" cy="258680"/>
            </a:xfrm>
            <a:custGeom>
              <a:avLst/>
              <a:gdLst>
                <a:gd name="T0" fmla="*/ 12 w 57"/>
                <a:gd name="T1" fmla="*/ 415 h 421"/>
                <a:gd name="T2" fmla="*/ 45 w 57"/>
                <a:gd name="T3" fmla="*/ 421 h 421"/>
                <a:gd name="T4" fmla="*/ 57 w 57"/>
                <a:gd name="T5" fmla="*/ 0 h 421"/>
                <a:gd name="T6" fmla="*/ 0 w 57"/>
                <a:gd name="T7" fmla="*/ 0 h 421"/>
                <a:gd name="T8" fmla="*/ 12 w 57"/>
                <a:gd name="T9" fmla="*/ 415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421">
                  <a:moveTo>
                    <a:pt x="12" y="415"/>
                  </a:moveTo>
                  <a:cubicBezTo>
                    <a:pt x="23" y="417"/>
                    <a:pt x="34" y="419"/>
                    <a:pt x="45" y="421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2" y="415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47" name="Freeform 134">
              <a:extLst>
                <a:ext uri="{FF2B5EF4-FFF2-40B4-BE49-F238E27FC236}">
                  <a16:creationId xmlns:a16="http://schemas.microsoft.com/office/drawing/2014/main" id="{DF3636AD-E97F-4BFF-A87E-21938B52CBCD}"/>
                </a:ext>
              </a:extLst>
            </p:cNvPr>
            <p:cNvSpPr>
              <a:spLocks/>
            </p:cNvSpPr>
            <p:nvPr/>
          </p:nvSpPr>
          <p:spPr bwMode="auto">
            <a:xfrm>
              <a:off x="6828060" y="5615281"/>
              <a:ext cx="35919" cy="81751"/>
            </a:xfrm>
            <a:custGeom>
              <a:avLst/>
              <a:gdLst>
                <a:gd name="T0" fmla="*/ 0 w 58"/>
                <a:gd name="T1" fmla="*/ 2 h 133"/>
                <a:gd name="T2" fmla="*/ 54 w 58"/>
                <a:gd name="T3" fmla="*/ 133 h 133"/>
                <a:gd name="T4" fmla="*/ 58 w 58"/>
                <a:gd name="T5" fmla="*/ 0 h 133"/>
                <a:gd name="T6" fmla="*/ 0 w 58"/>
                <a:gd name="T7" fmla="*/ 0 h 133"/>
                <a:gd name="T8" fmla="*/ 0 w 58"/>
                <a:gd name="T9" fmla="*/ 2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133">
                  <a:moveTo>
                    <a:pt x="0" y="2"/>
                  </a:moveTo>
                  <a:cubicBezTo>
                    <a:pt x="13" y="48"/>
                    <a:pt x="31" y="92"/>
                    <a:pt x="54" y="133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48" name="Freeform 135">
              <a:extLst>
                <a:ext uri="{FF2B5EF4-FFF2-40B4-BE49-F238E27FC236}">
                  <a16:creationId xmlns:a16="http://schemas.microsoft.com/office/drawing/2014/main" id="{9E42B47C-8FFF-45A7-A0A6-1E0B8AC1DB30}"/>
                </a:ext>
              </a:extLst>
            </p:cNvPr>
            <p:cNvSpPr>
              <a:spLocks/>
            </p:cNvSpPr>
            <p:nvPr/>
          </p:nvSpPr>
          <p:spPr bwMode="auto">
            <a:xfrm>
              <a:off x="6828060" y="5615281"/>
              <a:ext cx="35919" cy="34359"/>
            </a:xfrm>
            <a:custGeom>
              <a:avLst/>
              <a:gdLst>
                <a:gd name="T0" fmla="*/ 0 w 91"/>
                <a:gd name="T1" fmla="*/ 0 h 87"/>
                <a:gd name="T2" fmla="*/ 88 w 91"/>
                <a:gd name="T3" fmla="*/ 87 h 87"/>
                <a:gd name="T4" fmla="*/ 91 w 91"/>
                <a:gd name="T5" fmla="*/ 0 h 87"/>
                <a:gd name="T6" fmla="*/ 0 w 91"/>
                <a:gd name="T7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1" h="87">
                  <a:moveTo>
                    <a:pt x="0" y="0"/>
                  </a:moveTo>
                  <a:lnTo>
                    <a:pt x="88" y="87"/>
                  </a:lnTo>
                  <a:lnTo>
                    <a:pt x="9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49" name="Freeform 136">
              <a:extLst>
                <a:ext uri="{FF2B5EF4-FFF2-40B4-BE49-F238E27FC236}">
                  <a16:creationId xmlns:a16="http://schemas.microsoft.com/office/drawing/2014/main" id="{2CEC4772-FD11-41F6-B0FB-023B6C119FD8}"/>
                </a:ext>
              </a:extLst>
            </p:cNvPr>
            <p:cNvSpPr>
              <a:spLocks/>
            </p:cNvSpPr>
            <p:nvPr/>
          </p:nvSpPr>
          <p:spPr bwMode="auto">
            <a:xfrm>
              <a:off x="7087780" y="5371608"/>
              <a:ext cx="80916" cy="160342"/>
            </a:xfrm>
            <a:custGeom>
              <a:avLst/>
              <a:gdLst>
                <a:gd name="T0" fmla="*/ 45 w 131"/>
                <a:gd name="T1" fmla="*/ 0 h 261"/>
                <a:gd name="T2" fmla="*/ 131 w 131"/>
                <a:gd name="T3" fmla="*/ 261 h 261"/>
                <a:gd name="T4" fmla="*/ 29 w 131"/>
                <a:gd name="T5" fmla="*/ 122 h 261"/>
                <a:gd name="T6" fmla="*/ 43 w 131"/>
                <a:gd name="T7" fmla="*/ 101 h 261"/>
                <a:gd name="T8" fmla="*/ 0 w 131"/>
                <a:gd name="T9" fmla="*/ 78 h 261"/>
                <a:gd name="T10" fmla="*/ 26 w 131"/>
                <a:gd name="T11" fmla="*/ 11 h 261"/>
                <a:gd name="T12" fmla="*/ 45 w 131"/>
                <a:gd name="T13" fmla="*/ 0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1" h="261">
                  <a:moveTo>
                    <a:pt x="45" y="0"/>
                  </a:moveTo>
                  <a:cubicBezTo>
                    <a:pt x="131" y="261"/>
                    <a:pt x="131" y="261"/>
                    <a:pt x="131" y="261"/>
                  </a:cubicBezTo>
                  <a:cubicBezTo>
                    <a:pt x="131" y="261"/>
                    <a:pt x="61" y="194"/>
                    <a:pt x="29" y="122"/>
                  </a:cubicBezTo>
                  <a:cubicBezTo>
                    <a:pt x="43" y="101"/>
                    <a:pt x="43" y="101"/>
                    <a:pt x="43" y="101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26" y="11"/>
                    <a:pt x="26" y="11"/>
                    <a:pt x="26" y="11"/>
                  </a:cubicBezTo>
                  <a:lnTo>
                    <a:pt x="4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50" name="Freeform 137">
              <a:extLst>
                <a:ext uri="{FF2B5EF4-FFF2-40B4-BE49-F238E27FC236}">
                  <a16:creationId xmlns:a16="http://schemas.microsoft.com/office/drawing/2014/main" id="{597FF930-A2C3-42CB-8DF7-5B59B852B165}"/>
                </a:ext>
              </a:extLst>
            </p:cNvPr>
            <p:cNvSpPr>
              <a:spLocks/>
            </p:cNvSpPr>
            <p:nvPr/>
          </p:nvSpPr>
          <p:spPr bwMode="auto">
            <a:xfrm>
              <a:off x="7165537" y="5401228"/>
              <a:ext cx="46181" cy="130722"/>
            </a:xfrm>
            <a:custGeom>
              <a:avLst/>
              <a:gdLst>
                <a:gd name="T0" fmla="*/ 46 w 75"/>
                <a:gd name="T1" fmla="*/ 4 h 213"/>
                <a:gd name="T2" fmla="*/ 0 w 75"/>
                <a:gd name="T3" fmla="*/ 196 h 213"/>
                <a:gd name="T4" fmla="*/ 5 w 75"/>
                <a:gd name="T5" fmla="*/ 213 h 213"/>
                <a:gd name="T6" fmla="*/ 75 w 75"/>
                <a:gd name="T7" fmla="*/ 41 h 213"/>
                <a:gd name="T8" fmla="*/ 57 w 75"/>
                <a:gd name="T9" fmla="*/ 24 h 213"/>
                <a:gd name="T10" fmla="*/ 65 w 75"/>
                <a:gd name="T11" fmla="*/ 15 h 213"/>
                <a:gd name="T12" fmla="*/ 56 w 75"/>
                <a:gd name="T13" fmla="*/ 0 h 213"/>
                <a:gd name="T14" fmla="*/ 48 w 75"/>
                <a:gd name="T15" fmla="*/ 2 h 213"/>
                <a:gd name="T16" fmla="*/ 46 w 75"/>
                <a:gd name="T17" fmla="*/ 4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5" h="213">
                  <a:moveTo>
                    <a:pt x="46" y="4"/>
                  </a:moveTo>
                  <a:cubicBezTo>
                    <a:pt x="0" y="196"/>
                    <a:pt x="0" y="196"/>
                    <a:pt x="0" y="196"/>
                  </a:cubicBezTo>
                  <a:cubicBezTo>
                    <a:pt x="5" y="213"/>
                    <a:pt x="5" y="213"/>
                    <a:pt x="5" y="213"/>
                  </a:cubicBezTo>
                  <a:cubicBezTo>
                    <a:pt x="38" y="147"/>
                    <a:pt x="71" y="81"/>
                    <a:pt x="75" y="41"/>
                  </a:cubicBezTo>
                  <a:cubicBezTo>
                    <a:pt x="57" y="24"/>
                    <a:pt x="57" y="24"/>
                    <a:pt x="57" y="24"/>
                  </a:cubicBezTo>
                  <a:cubicBezTo>
                    <a:pt x="65" y="15"/>
                    <a:pt x="65" y="15"/>
                    <a:pt x="65" y="15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48" y="2"/>
                    <a:pt x="48" y="2"/>
                    <a:pt x="48" y="2"/>
                  </a:cubicBezTo>
                  <a:lnTo>
                    <a:pt x="46" y="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51" name="Freeform 138">
              <a:extLst>
                <a:ext uri="{FF2B5EF4-FFF2-40B4-BE49-F238E27FC236}">
                  <a16:creationId xmlns:a16="http://schemas.microsoft.com/office/drawing/2014/main" id="{4FB31C77-3893-43A0-B5E8-7FD67D29BE93}"/>
                </a:ext>
              </a:extLst>
            </p:cNvPr>
            <p:cNvSpPr>
              <a:spLocks/>
            </p:cNvSpPr>
            <p:nvPr/>
          </p:nvSpPr>
          <p:spPr bwMode="auto">
            <a:xfrm>
              <a:off x="7041598" y="5398464"/>
              <a:ext cx="107361" cy="155208"/>
            </a:xfrm>
            <a:custGeom>
              <a:avLst/>
              <a:gdLst>
                <a:gd name="T0" fmla="*/ 174 w 174"/>
                <a:gd name="T1" fmla="*/ 188 h 252"/>
                <a:gd name="T2" fmla="*/ 131 w 174"/>
                <a:gd name="T3" fmla="*/ 89 h 252"/>
                <a:gd name="T4" fmla="*/ 54 w 174"/>
                <a:gd name="T5" fmla="*/ 3 h 252"/>
                <a:gd name="T6" fmla="*/ 5 w 174"/>
                <a:gd name="T7" fmla="*/ 45 h 252"/>
                <a:gd name="T8" fmla="*/ 15 w 174"/>
                <a:gd name="T9" fmla="*/ 117 h 252"/>
                <a:gd name="T10" fmla="*/ 34 w 174"/>
                <a:gd name="T11" fmla="*/ 156 h 252"/>
                <a:gd name="T12" fmla="*/ 91 w 174"/>
                <a:gd name="T13" fmla="*/ 252 h 252"/>
                <a:gd name="T14" fmla="*/ 174 w 174"/>
                <a:gd name="T15" fmla="*/ 188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4" h="252">
                  <a:moveTo>
                    <a:pt x="174" y="188"/>
                  </a:moveTo>
                  <a:cubicBezTo>
                    <a:pt x="173" y="184"/>
                    <a:pt x="133" y="93"/>
                    <a:pt x="131" y="89"/>
                  </a:cubicBezTo>
                  <a:cubicBezTo>
                    <a:pt x="116" y="51"/>
                    <a:pt x="91" y="0"/>
                    <a:pt x="54" y="3"/>
                  </a:cubicBezTo>
                  <a:cubicBezTo>
                    <a:pt x="29" y="3"/>
                    <a:pt x="9" y="21"/>
                    <a:pt x="5" y="45"/>
                  </a:cubicBezTo>
                  <a:cubicBezTo>
                    <a:pt x="0" y="64"/>
                    <a:pt x="6" y="91"/>
                    <a:pt x="15" y="117"/>
                  </a:cubicBezTo>
                  <a:cubicBezTo>
                    <a:pt x="19" y="126"/>
                    <a:pt x="29" y="149"/>
                    <a:pt x="34" y="156"/>
                  </a:cubicBezTo>
                  <a:cubicBezTo>
                    <a:pt x="50" y="184"/>
                    <a:pt x="90" y="249"/>
                    <a:pt x="91" y="252"/>
                  </a:cubicBezTo>
                  <a:cubicBezTo>
                    <a:pt x="102" y="231"/>
                    <a:pt x="110" y="180"/>
                    <a:pt x="174" y="188"/>
                  </a:cubicBezTo>
                  <a:close/>
                </a:path>
              </a:pathLst>
            </a:custGeom>
            <a:solidFill>
              <a:srgbClr val="2828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52" name="Freeform 139">
              <a:extLst>
                <a:ext uri="{FF2B5EF4-FFF2-40B4-BE49-F238E27FC236}">
                  <a16:creationId xmlns:a16="http://schemas.microsoft.com/office/drawing/2014/main" id="{518D386B-4497-41B3-8F37-1EA760CB0B4B}"/>
                </a:ext>
              </a:extLst>
            </p:cNvPr>
            <p:cNvSpPr>
              <a:spLocks/>
            </p:cNvSpPr>
            <p:nvPr/>
          </p:nvSpPr>
          <p:spPr bwMode="auto">
            <a:xfrm>
              <a:off x="7086596" y="5509834"/>
              <a:ext cx="140517" cy="43837"/>
            </a:xfrm>
            <a:custGeom>
              <a:avLst/>
              <a:gdLst>
                <a:gd name="T0" fmla="*/ 137 w 356"/>
                <a:gd name="T1" fmla="*/ 0 h 111"/>
                <a:gd name="T2" fmla="*/ 356 w 356"/>
                <a:gd name="T3" fmla="*/ 33 h 111"/>
                <a:gd name="T4" fmla="*/ 329 w 356"/>
                <a:gd name="T5" fmla="*/ 111 h 111"/>
                <a:gd name="T6" fmla="*/ 28 w 356"/>
                <a:gd name="T7" fmla="*/ 111 h 111"/>
                <a:gd name="T8" fmla="*/ 0 w 356"/>
                <a:gd name="T9" fmla="*/ 0 h 111"/>
                <a:gd name="T10" fmla="*/ 137 w 356"/>
                <a:gd name="T11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6" h="111">
                  <a:moveTo>
                    <a:pt x="137" y="0"/>
                  </a:moveTo>
                  <a:lnTo>
                    <a:pt x="356" y="33"/>
                  </a:lnTo>
                  <a:lnTo>
                    <a:pt x="329" y="111"/>
                  </a:lnTo>
                  <a:lnTo>
                    <a:pt x="28" y="111"/>
                  </a:lnTo>
                  <a:lnTo>
                    <a:pt x="0" y="0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rgbClr val="2828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53" name="Freeform 140">
              <a:extLst>
                <a:ext uri="{FF2B5EF4-FFF2-40B4-BE49-F238E27FC236}">
                  <a16:creationId xmlns:a16="http://schemas.microsoft.com/office/drawing/2014/main" id="{3FC6AEC7-50FD-4B03-899A-516EC7B4F3CF}"/>
                </a:ext>
              </a:extLst>
            </p:cNvPr>
            <p:cNvSpPr>
              <a:spLocks/>
            </p:cNvSpPr>
            <p:nvPr/>
          </p:nvSpPr>
          <p:spPr bwMode="auto">
            <a:xfrm>
              <a:off x="7097253" y="5433613"/>
              <a:ext cx="378528" cy="130327"/>
            </a:xfrm>
            <a:custGeom>
              <a:avLst/>
              <a:gdLst>
                <a:gd name="T0" fmla="*/ 611 w 615"/>
                <a:gd name="T1" fmla="*/ 5 h 212"/>
                <a:gd name="T2" fmla="*/ 594 w 615"/>
                <a:gd name="T3" fmla="*/ 0 h 212"/>
                <a:gd name="T4" fmla="*/ 284 w 615"/>
                <a:gd name="T5" fmla="*/ 0 h 212"/>
                <a:gd name="T6" fmla="*/ 255 w 615"/>
                <a:gd name="T7" fmla="*/ 20 h 212"/>
                <a:gd name="T8" fmla="*/ 189 w 615"/>
                <a:gd name="T9" fmla="*/ 188 h 212"/>
                <a:gd name="T10" fmla="*/ 180 w 615"/>
                <a:gd name="T11" fmla="*/ 194 h 212"/>
                <a:gd name="T12" fmla="*/ 0 w 615"/>
                <a:gd name="T13" fmla="*/ 194 h 212"/>
                <a:gd name="T14" fmla="*/ 0 w 615"/>
                <a:gd name="T15" fmla="*/ 212 h 212"/>
                <a:gd name="T16" fmla="*/ 200 w 615"/>
                <a:gd name="T17" fmla="*/ 212 h 212"/>
                <a:gd name="T18" fmla="*/ 554 w 615"/>
                <a:gd name="T19" fmla="*/ 191 h 212"/>
                <a:gd name="T20" fmla="*/ 557 w 615"/>
                <a:gd name="T21" fmla="*/ 183 h 212"/>
                <a:gd name="T22" fmla="*/ 615 w 615"/>
                <a:gd name="T23" fmla="*/ 8 h 212"/>
                <a:gd name="T24" fmla="*/ 611 w 615"/>
                <a:gd name="T25" fmla="*/ 5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15" h="212">
                  <a:moveTo>
                    <a:pt x="611" y="5"/>
                  </a:moveTo>
                  <a:cubicBezTo>
                    <a:pt x="606" y="2"/>
                    <a:pt x="600" y="0"/>
                    <a:pt x="594" y="0"/>
                  </a:cubicBezTo>
                  <a:cubicBezTo>
                    <a:pt x="284" y="0"/>
                    <a:pt x="284" y="0"/>
                    <a:pt x="284" y="0"/>
                  </a:cubicBezTo>
                  <a:cubicBezTo>
                    <a:pt x="271" y="0"/>
                    <a:pt x="260" y="8"/>
                    <a:pt x="255" y="20"/>
                  </a:cubicBezTo>
                  <a:cubicBezTo>
                    <a:pt x="189" y="188"/>
                    <a:pt x="189" y="188"/>
                    <a:pt x="189" y="188"/>
                  </a:cubicBezTo>
                  <a:cubicBezTo>
                    <a:pt x="188" y="192"/>
                    <a:pt x="184" y="194"/>
                    <a:pt x="180" y="194"/>
                  </a:cubicBezTo>
                  <a:cubicBezTo>
                    <a:pt x="0" y="194"/>
                    <a:pt x="0" y="194"/>
                    <a:pt x="0" y="194"/>
                  </a:cubicBezTo>
                  <a:cubicBezTo>
                    <a:pt x="0" y="212"/>
                    <a:pt x="0" y="212"/>
                    <a:pt x="0" y="212"/>
                  </a:cubicBezTo>
                  <a:cubicBezTo>
                    <a:pt x="200" y="212"/>
                    <a:pt x="200" y="212"/>
                    <a:pt x="200" y="212"/>
                  </a:cubicBezTo>
                  <a:cubicBezTo>
                    <a:pt x="554" y="191"/>
                    <a:pt x="554" y="191"/>
                    <a:pt x="554" y="191"/>
                  </a:cubicBezTo>
                  <a:cubicBezTo>
                    <a:pt x="557" y="183"/>
                    <a:pt x="557" y="183"/>
                    <a:pt x="557" y="183"/>
                  </a:cubicBezTo>
                  <a:cubicBezTo>
                    <a:pt x="615" y="8"/>
                    <a:pt x="615" y="8"/>
                    <a:pt x="615" y="8"/>
                  </a:cubicBezTo>
                  <a:lnTo>
                    <a:pt x="611" y="5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54" name="Freeform 141">
              <a:extLst>
                <a:ext uri="{FF2B5EF4-FFF2-40B4-BE49-F238E27FC236}">
                  <a16:creationId xmlns:a16="http://schemas.microsoft.com/office/drawing/2014/main" id="{DBDAD525-91CE-4FDD-8081-4A488CA62DE1}"/>
                </a:ext>
              </a:extLst>
            </p:cNvPr>
            <p:cNvSpPr>
              <a:spLocks/>
            </p:cNvSpPr>
            <p:nvPr/>
          </p:nvSpPr>
          <p:spPr bwMode="auto">
            <a:xfrm>
              <a:off x="7209350" y="5551302"/>
              <a:ext cx="228932" cy="12638"/>
            </a:xfrm>
            <a:custGeom>
              <a:avLst/>
              <a:gdLst>
                <a:gd name="T0" fmla="*/ 26 w 372"/>
                <a:gd name="T1" fmla="*/ 0 h 21"/>
                <a:gd name="T2" fmla="*/ 24 w 372"/>
                <a:gd name="T3" fmla="*/ 5 h 21"/>
                <a:gd name="T4" fmla="*/ 0 w 372"/>
                <a:gd name="T5" fmla="*/ 21 h 21"/>
                <a:gd name="T6" fmla="*/ 363 w 372"/>
                <a:gd name="T7" fmla="*/ 21 h 21"/>
                <a:gd name="T8" fmla="*/ 372 w 372"/>
                <a:gd name="T9" fmla="*/ 0 h 21"/>
                <a:gd name="T10" fmla="*/ 26 w 372"/>
                <a:gd name="T11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2" h="21">
                  <a:moveTo>
                    <a:pt x="26" y="0"/>
                  </a:moveTo>
                  <a:cubicBezTo>
                    <a:pt x="24" y="5"/>
                    <a:pt x="24" y="5"/>
                    <a:pt x="24" y="5"/>
                  </a:cubicBezTo>
                  <a:cubicBezTo>
                    <a:pt x="20" y="15"/>
                    <a:pt x="11" y="21"/>
                    <a:pt x="0" y="21"/>
                  </a:cubicBezTo>
                  <a:cubicBezTo>
                    <a:pt x="363" y="21"/>
                    <a:pt x="363" y="21"/>
                    <a:pt x="363" y="21"/>
                  </a:cubicBezTo>
                  <a:cubicBezTo>
                    <a:pt x="372" y="0"/>
                    <a:pt x="372" y="0"/>
                    <a:pt x="372" y="0"/>
                  </a:cubicBezTo>
                  <a:lnTo>
                    <a:pt x="26" y="0"/>
                  </a:lnTo>
                  <a:close/>
                </a:path>
              </a:pathLst>
            </a:cu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55" name="Freeform 142">
              <a:extLst>
                <a:ext uri="{FF2B5EF4-FFF2-40B4-BE49-F238E27FC236}">
                  <a16:creationId xmlns:a16="http://schemas.microsoft.com/office/drawing/2014/main" id="{0DBF15D7-A7E4-4835-96D0-82EB9E92C347}"/>
                </a:ext>
              </a:extLst>
            </p:cNvPr>
            <p:cNvSpPr>
              <a:spLocks/>
            </p:cNvSpPr>
            <p:nvPr/>
          </p:nvSpPr>
          <p:spPr bwMode="auto">
            <a:xfrm>
              <a:off x="7227112" y="5438747"/>
              <a:ext cx="253009" cy="107421"/>
            </a:xfrm>
            <a:custGeom>
              <a:avLst/>
              <a:gdLst>
                <a:gd name="T0" fmla="*/ 400 w 411"/>
                <a:gd name="T1" fmla="*/ 0 h 175"/>
                <a:gd name="T2" fmla="*/ 85 w 411"/>
                <a:gd name="T3" fmla="*/ 0 h 175"/>
                <a:gd name="T4" fmla="*/ 62 w 411"/>
                <a:gd name="T5" fmla="*/ 15 h 175"/>
                <a:gd name="T6" fmla="*/ 0 w 411"/>
                <a:gd name="T7" fmla="*/ 175 h 175"/>
                <a:gd name="T8" fmla="*/ 346 w 411"/>
                <a:gd name="T9" fmla="*/ 175 h 175"/>
                <a:gd name="T10" fmla="*/ 409 w 411"/>
                <a:gd name="T11" fmla="*/ 12 h 175"/>
                <a:gd name="T12" fmla="*/ 400 w 411"/>
                <a:gd name="T13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1" h="175">
                  <a:moveTo>
                    <a:pt x="400" y="0"/>
                  </a:moveTo>
                  <a:cubicBezTo>
                    <a:pt x="85" y="0"/>
                    <a:pt x="85" y="0"/>
                    <a:pt x="85" y="0"/>
                  </a:cubicBezTo>
                  <a:cubicBezTo>
                    <a:pt x="75" y="0"/>
                    <a:pt x="66" y="6"/>
                    <a:pt x="62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346" y="175"/>
                    <a:pt x="346" y="175"/>
                    <a:pt x="346" y="175"/>
                  </a:cubicBezTo>
                  <a:cubicBezTo>
                    <a:pt x="409" y="12"/>
                    <a:pt x="409" y="12"/>
                    <a:pt x="409" y="12"/>
                  </a:cubicBezTo>
                  <a:cubicBezTo>
                    <a:pt x="411" y="6"/>
                    <a:pt x="407" y="0"/>
                    <a:pt x="400" y="0"/>
                  </a:cubicBezTo>
                </a:path>
              </a:pathLst>
            </a:cu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56" name="Freeform 143">
              <a:extLst>
                <a:ext uri="{FF2B5EF4-FFF2-40B4-BE49-F238E27FC236}">
                  <a16:creationId xmlns:a16="http://schemas.microsoft.com/office/drawing/2014/main" id="{997437D8-BA3D-4CAC-8330-8DACF3259231}"/>
                </a:ext>
              </a:extLst>
            </p:cNvPr>
            <p:cNvSpPr>
              <a:spLocks/>
            </p:cNvSpPr>
            <p:nvPr/>
          </p:nvSpPr>
          <p:spPr bwMode="auto">
            <a:xfrm>
              <a:off x="7345920" y="5488508"/>
              <a:ext cx="15394" cy="7899"/>
            </a:xfrm>
            <a:custGeom>
              <a:avLst/>
              <a:gdLst>
                <a:gd name="T0" fmla="*/ 29 w 39"/>
                <a:gd name="T1" fmla="*/ 20 h 20"/>
                <a:gd name="T2" fmla="*/ 39 w 39"/>
                <a:gd name="T3" fmla="*/ 0 h 20"/>
                <a:gd name="T4" fmla="*/ 8 w 39"/>
                <a:gd name="T5" fmla="*/ 0 h 20"/>
                <a:gd name="T6" fmla="*/ 0 w 39"/>
                <a:gd name="T7" fmla="*/ 20 h 20"/>
                <a:gd name="T8" fmla="*/ 29 w 39"/>
                <a:gd name="T9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20">
                  <a:moveTo>
                    <a:pt x="29" y="20"/>
                  </a:moveTo>
                  <a:lnTo>
                    <a:pt x="39" y="0"/>
                  </a:lnTo>
                  <a:lnTo>
                    <a:pt x="8" y="0"/>
                  </a:lnTo>
                  <a:lnTo>
                    <a:pt x="0" y="20"/>
                  </a:lnTo>
                  <a:lnTo>
                    <a:pt x="29" y="2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57" name="Freeform 144">
              <a:extLst>
                <a:ext uri="{FF2B5EF4-FFF2-40B4-BE49-F238E27FC236}">
                  <a16:creationId xmlns:a16="http://schemas.microsoft.com/office/drawing/2014/main" id="{61B4F2ED-E22F-48C6-AF60-DC41436C517E}"/>
                </a:ext>
              </a:extLst>
            </p:cNvPr>
            <p:cNvSpPr>
              <a:spLocks/>
            </p:cNvSpPr>
            <p:nvPr/>
          </p:nvSpPr>
          <p:spPr bwMode="auto">
            <a:xfrm>
              <a:off x="7360525" y="5488508"/>
              <a:ext cx="14999" cy="7899"/>
            </a:xfrm>
            <a:custGeom>
              <a:avLst/>
              <a:gdLst>
                <a:gd name="T0" fmla="*/ 0 w 38"/>
                <a:gd name="T1" fmla="*/ 20 h 20"/>
                <a:gd name="T2" fmla="*/ 30 w 38"/>
                <a:gd name="T3" fmla="*/ 20 h 20"/>
                <a:gd name="T4" fmla="*/ 38 w 38"/>
                <a:gd name="T5" fmla="*/ 0 h 20"/>
                <a:gd name="T6" fmla="*/ 10 w 38"/>
                <a:gd name="T7" fmla="*/ 0 h 20"/>
                <a:gd name="T8" fmla="*/ 0 w 38"/>
                <a:gd name="T9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0" y="20"/>
                  </a:moveTo>
                  <a:lnTo>
                    <a:pt x="30" y="20"/>
                  </a:lnTo>
                  <a:lnTo>
                    <a:pt x="38" y="0"/>
                  </a:lnTo>
                  <a:lnTo>
                    <a:pt x="10" y="0"/>
                  </a:lnTo>
                  <a:lnTo>
                    <a:pt x="0" y="2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58" name="Freeform 145">
              <a:extLst>
                <a:ext uri="{FF2B5EF4-FFF2-40B4-BE49-F238E27FC236}">
                  <a16:creationId xmlns:a16="http://schemas.microsoft.com/office/drawing/2014/main" id="{4E1322D6-64AF-417A-ACF8-4F99F0C6C45A}"/>
                </a:ext>
              </a:extLst>
            </p:cNvPr>
            <p:cNvSpPr>
              <a:spLocks/>
            </p:cNvSpPr>
            <p:nvPr/>
          </p:nvSpPr>
          <p:spPr bwMode="auto">
            <a:xfrm>
              <a:off x="7340789" y="5499566"/>
              <a:ext cx="16183" cy="7899"/>
            </a:xfrm>
            <a:custGeom>
              <a:avLst/>
              <a:gdLst>
                <a:gd name="T0" fmla="*/ 41 w 41"/>
                <a:gd name="T1" fmla="*/ 0 h 20"/>
                <a:gd name="T2" fmla="*/ 10 w 41"/>
                <a:gd name="T3" fmla="*/ 0 h 20"/>
                <a:gd name="T4" fmla="*/ 0 w 41"/>
                <a:gd name="T5" fmla="*/ 20 h 20"/>
                <a:gd name="T6" fmla="*/ 31 w 41"/>
                <a:gd name="T7" fmla="*/ 20 h 20"/>
                <a:gd name="T8" fmla="*/ 41 w 41"/>
                <a:gd name="T9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20">
                  <a:moveTo>
                    <a:pt x="41" y="0"/>
                  </a:moveTo>
                  <a:lnTo>
                    <a:pt x="10" y="0"/>
                  </a:lnTo>
                  <a:lnTo>
                    <a:pt x="0" y="20"/>
                  </a:lnTo>
                  <a:lnTo>
                    <a:pt x="31" y="20"/>
                  </a:lnTo>
                  <a:lnTo>
                    <a:pt x="4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59" name="Freeform 146">
              <a:extLst>
                <a:ext uri="{FF2B5EF4-FFF2-40B4-BE49-F238E27FC236}">
                  <a16:creationId xmlns:a16="http://schemas.microsoft.com/office/drawing/2014/main" id="{4D6E4714-9FDF-46A6-8FD5-5114DE6C21B9}"/>
                </a:ext>
              </a:extLst>
            </p:cNvPr>
            <p:cNvSpPr>
              <a:spLocks/>
            </p:cNvSpPr>
            <p:nvPr/>
          </p:nvSpPr>
          <p:spPr bwMode="auto">
            <a:xfrm>
              <a:off x="7356183" y="5499566"/>
              <a:ext cx="14999" cy="7899"/>
            </a:xfrm>
            <a:custGeom>
              <a:avLst/>
              <a:gdLst>
                <a:gd name="T0" fmla="*/ 10 w 38"/>
                <a:gd name="T1" fmla="*/ 0 h 20"/>
                <a:gd name="T2" fmla="*/ 0 w 38"/>
                <a:gd name="T3" fmla="*/ 20 h 20"/>
                <a:gd name="T4" fmla="*/ 28 w 38"/>
                <a:gd name="T5" fmla="*/ 20 h 20"/>
                <a:gd name="T6" fmla="*/ 38 w 38"/>
                <a:gd name="T7" fmla="*/ 0 h 20"/>
                <a:gd name="T8" fmla="*/ 10 w 38"/>
                <a:gd name="T9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10" y="0"/>
                  </a:moveTo>
                  <a:lnTo>
                    <a:pt x="0" y="20"/>
                  </a:lnTo>
                  <a:lnTo>
                    <a:pt x="28" y="20"/>
                  </a:lnTo>
                  <a:lnTo>
                    <a:pt x="38" y="0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560" name="Group 559">
            <a:extLst>
              <a:ext uri="{FF2B5EF4-FFF2-40B4-BE49-F238E27FC236}">
                <a16:creationId xmlns:a16="http://schemas.microsoft.com/office/drawing/2014/main" id="{456C1850-A330-4238-BD0E-08F35DFD87F3}"/>
              </a:ext>
            </a:extLst>
          </p:cNvPr>
          <p:cNvGrpSpPr/>
          <p:nvPr userDrawn="1"/>
        </p:nvGrpSpPr>
        <p:grpSpPr>
          <a:xfrm>
            <a:off x="10021488" y="4555976"/>
            <a:ext cx="1612735" cy="2302024"/>
            <a:chOff x="10021488" y="4555976"/>
            <a:chExt cx="1612735" cy="2302024"/>
          </a:xfrm>
        </p:grpSpPr>
        <p:grpSp>
          <p:nvGrpSpPr>
            <p:cNvPr id="561" name="Group 560">
              <a:extLst>
                <a:ext uri="{FF2B5EF4-FFF2-40B4-BE49-F238E27FC236}">
                  <a16:creationId xmlns:a16="http://schemas.microsoft.com/office/drawing/2014/main" id="{BFABE2F0-F53E-42FD-8C50-D6C2A1DFED44}"/>
                </a:ext>
              </a:extLst>
            </p:cNvPr>
            <p:cNvGrpSpPr/>
            <p:nvPr/>
          </p:nvGrpSpPr>
          <p:grpSpPr>
            <a:xfrm>
              <a:off x="10021488" y="4555976"/>
              <a:ext cx="1612735" cy="2302024"/>
              <a:chOff x="7361498" y="759096"/>
              <a:chExt cx="4272725" cy="6098904"/>
            </a:xfrm>
          </p:grpSpPr>
          <p:sp>
            <p:nvSpPr>
              <p:cNvPr id="563" name="Freeform 186">
                <a:extLst>
                  <a:ext uri="{FF2B5EF4-FFF2-40B4-BE49-F238E27FC236}">
                    <a16:creationId xmlns:a16="http://schemas.microsoft.com/office/drawing/2014/main" id="{A5363DCE-DC26-430A-90A7-9DECBF647CFC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7679881" y="1738366"/>
                <a:ext cx="452106" cy="592194"/>
              </a:xfrm>
              <a:custGeom>
                <a:avLst/>
                <a:gdLst>
                  <a:gd name="T0" fmla="*/ 7 w 71"/>
                  <a:gd name="T1" fmla="*/ 79 h 93"/>
                  <a:gd name="T2" fmla="*/ 28 w 71"/>
                  <a:gd name="T3" fmla="*/ 28 h 93"/>
                  <a:gd name="T4" fmla="*/ 71 w 71"/>
                  <a:gd name="T5" fmla="*/ 0 h 93"/>
                  <a:gd name="T6" fmla="*/ 71 w 71"/>
                  <a:gd name="T7" fmla="*/ 14 h 93"/>
                  <a:gd name="T8" fmla="*/ 57 w 71"/>
                  <a:gd name="T9" fmla="*/ 36 h 93"/>
                  <a:gd name="T10" fmla="*/ 50 w 71"/>
                  <a:gd name="T11" fmla="*/ 86 h 93"/>
                  <a:gd name="T12" fmla="*/ 0 w 71"/>
                  <a:gd name="T13" fmla="*/ 93 h 93"/>
                  <a:gd name="T14" fmla="*/ 7 w 71"/>
                  <a:gd name="T15" fmla="*/ 79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1" h="93">
                    <a:moveTo>
                      <a:pt x="7" y="79"/>
                    </a:moveTo>
                    <a:lnTo>
                      <a:pt x="28" y="28"/>
                    </a:lnTo>
                    <a:lnTo>
                      <a:pt x="71" y="0"/>
                    </a:lnTo>
                    <a:lnTo>
                      <a:pt x="71" y="14"/>
                    </a:lnTo>
                    <a:lnTo>
                      <a:pt x="57" y="36"/>
                    </a:lnTo>
                    <a:lnTo>
                      <a:pt x="50" y="86"/>
                    </a:lnTo>
                    <a:lnTo>
                      <a:pt x="0" y="93"/>
                    </a:lnTo>
                    <a:lnTo>
                      <a:pt x="7" y="79"/>
                    </a:lnTo>
                    <a:close/>
                  </a:path>
                </a:pathLst>
              </a:custGeom>
              <a:solidFill>
                <a:srgbClr val="D8B094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64" name="Freeform 187">
                <a:extLst>
                  <a:ext uri="{FF2B5EF4-FFF2-40B4-BE49-F238E27FC236}">
                    <a16:creationId xmlns:a16="http://schemas.microsoft.com/office/drawing/2014/main" id="{5CF548CD-90EB-4509-A460-A79015D6E71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8042842" y="2145900"/>
                <a:ext cx="821432" cy="273811"/>
              </a:xfrm>
              <a:custGeom>
                <a:avLst/>
                <a:gdLst>
                  <a:gd name="T0" fmla="*/ 129 w 129"/>
                  <a:gd name="T1" fmla="*/ 22 h 43"/>
                  <a:gd name="T2" fmla="*/ 129 w 129"/>
                  <a:gd name="T3" fmla="*/ 0 h 43"/>
                  <a:gd name="T4" fmla="*/ 0 w 129"/>
                  <a:gd name="T5" fmla="*/ 15 h 43"/>
                  <a:gd name="T6" fmla="*/ 15 w 129"/>
                  <a:gd name="T7" fmla="*/ 43 h 43"/>
                  <a:gd name="T8" fmla="*/ 115 w 129"/>
                  <a:gd name="T9" fmla="*/ 36 h 43"/>
                  <a:gd name="T10" fmla="*/ 129 w 129"/>
                  <a:gd name="T11" fmla="*/ 22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9" h="43">
                    <a:moveTo>
                      <a:pt x="129" y="22"/>
                    </a:moveTo>
                    <a:lnTo>
                      <a:pt x="129" y="0"/>
                    </a:lnTo>
                    <a:lnTo>
                      <a:pt x="0" y="15"/>
                    </a:lnTo>
                    <a:lnTo>
                      <a:pt x="15" y="43"/>
                    </a:lnTo>
                    <a:lnTo>
                      <a:pt x="115" y="36"/>
                    </a:lnTo>
                    <a:lnTo>
                      <a:pt x="129" y="22"/>
                    </a:lnTo>
                    <a:close/>
                  </a:path>
                </a:pathLst>
              </a:custGeom>
              <a:solidFill>
                <a:srgbClr val="004B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65" name="Freeform 203">
                <a:extLst>
                  <a:ext uri="{FF2B5EF4-FFF2-40B4-BE49-F238E27FC236}">
                    <a16:creationId xmlns:a16="http://schemas.microsoft.com/office/drawing/2014/main" id="{FAECB321-E42B-47AC-814C-0DA58A2B03AE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9042569" y="1553700"/>
                <a:ext cx="681344" cy="547621"/>
              </a:xfrm>
              <a:custGeom>
                <a:avLst/>
                <a:gdLst>
                  <a:gd name="T0" fmla="*/ 15 w 15"/>
                  <a:gd name="T1" fmla="*/ 7 h 12"/>
                  <a:gd name="T2" fmla="*/ 14 w 15"/>
                  <a:gd name="T3" fmla="*/ 7 h 12"/>
                  <a:gd name="T4" fmla="*/ 10 w 15"/>
                  <a:gd name="T5" fmla="*/ 8 h 12"/>
                  <a:gd name="T6" fmla="*/ 7 w 15"/>
                  <a:gd name="T7" fmla="*/ 12 h 12"/>
                  <a:gd name="T8" fmla="*/ 0 w 15"/>
                  <a:gd name="T9" fmla="*/ 8 h 12"/>
                  <a:gd name="T10" fmla="*/ 6 w 15"/>
                  <a:gd name="T11" fmla="*/ 0 h 12"/>
                  <a:gd name="T12" fmla="*/ 15 w 15"/>
                  <a:gd name="T13" fmla="*/ 7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" h="12">
                    <a:moveTo>
                      <a:pt x="15" y="7"/>
                    </a:moveTo>
                    <a:cubicBezTo>
                      <a:pt x="14" y="7"/>
                      <a:pt x="14" y="7"/>
                      <a:pt x="14" y="7"/>
                    </a:cubicBezTo>
                    <a:cubicBezTo>
                      <a:pt x="13" y="7"/>
                      <a:pt x="11" y="7"/>
                      <a:pt x="10" y="8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6" y="0"/>
                      <a:pt x="6" y="0"/>
                      <a:pt x="6" y="0"/>
                    </a:cubicBezTo>
                    <a:lnTo>
                      <a:pt x="15" y="7"/>
                    </a:lnTo>
                    <a:close/>
                  </a:path>
                </a:pathLst>
              </a:custGeom>
              <a:solidFill>
                <a:srgbClr val="D8B094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66" name="Freeform 204">
                <a:extLst>
                  <a:ext uri="{FF2B5EF4-FFF2-40B4-BE49-F238E27FC236}">
                    <a16:creationId xmlns:a16="http://schemas.microsoft.com/office/drawing/2014/main" id="{E10C2375-4979-4B09-B0A8-211BBB24612F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7361498" y="1827517"/>
                <a:ext cx="725916" cy="643137"/>
              </a:xfrm>
              <a:custGeom>
                <a:avLst/>
                <a:gdLst>
                  <a:gd name="T0" fmla="*/ 9 w 16"/>
                  <a:gd name="T1" fmla="*/ 11 h 14"/>
                  <a:gd name="T2" fmla="*/ 11 w 16"/>
                  <a:gd name="T3" fmla="*/ 7 h 14"/>
                  <a:gd name="T4" fmla="*/ 14 w 16"/>
                  <a:gd name="T5" fmla="*/ 6 h 14"/>
                  <a:gd name="T6" fmla="*/ 14 w 16"/>
                  <a:gd name="T7" fmla="*/ 5 h 14"/>
                  <a:gd name="T8" fmla="*/ 11 w 16"/>
                  <a:gd name="T9" fmla="*/ 5 h 14"/>
                  <a:gd name="T10" fmla="*/ 15 w 16"/>
                  <a:gd name="T11" fmla="*/ 2 h 14"/>
                  <a:gd name="T12" fmla="*/ 16 w 16"/>
                  <a:gd name="T13" fmla="*/ 1 h 14"/>
                  <a:gd name="T14" fmla="*/ 15 w 16"/>
                  <a:gd name="T15" fmla="*/ 1 h 14"/>
                  <a:gd name="T16" fmla="*/ 15 w 16"/>
                  <a:gd name="T17" fmla="*/ 0 h 14"/>
                  <a:gd name="T18" fmla="*/ 8 w 16"/>
                  <a:gd name="T19" fmla="*/ 3 h 14"/>
                  <a:gd name="T20" fmla="*/ 6 w 16"/>
                  <a:gd name="T21" fmla="*/ 4 h 14"/>
                  <a:gd name="T22" fmla="*/ 4 w 16"/>
                  <a:gd name="T23" fmla="*/ 8 h 14"/>
                  <a:gd name="T24" fmla="*/ 0 w 16"/>
                  <a:gd name="T25" fmla="*/ 10 h 14"/>
                  <a:gd name="T26" fmla="*/ 1 w 16"/>
                  <a:gd name="T27" fmla="*/ 14 h 14"/>
                  <a:gd name="T28" fmla="*/ 4 w 16"/>
                  <a:gd name="T29" fmla="*/ 14 h 14"/>
                  <a:gd name="T30" fmla="*/ 9 w 16"/>
                  <a:gd name="T31" fmla="*/ 11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6" h="14">
                    <a:moveTo>
                      <a:pt x="9" y="11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14" y="6"/>
                      <a:pt x="14" y="6"/>
                      <a:pt x="14" y="6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6" y="2"/>
                      <a:pt x="16" y="1"/>
                      <a:pt x="16" y="1"/>
                    </a:cubicBezTo>
                    <a:cubicBezTo>
                      <a:pt x="15" y="1"/>
                      <a:pt x="15" y="1"/>
                      <a:pt x="15" y="1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7" y="3"/>
                      <a:pt x="7" y="4"/>
                      <a:pt x="6" y="4"/>
                    </a:cubicBezTo>
                    <a:cubicBezTo>
                      <a:pt x="4" y="8"/>
                      <a:pt x="4" y="8"/>
                      <a:pt x="4" y="8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1" y="14"/>
                      <a:pt x="1" y="14"/>
                      <a:pt x="1" y="14"/>
                    </a:cubicBezTo>
                    <a:cubicBezTo>
                      <a:pt x="4" y="14"/>
                      <a:pt x="4" y="14"/>
                      <a:pt x="4" y="14"/>
                    </a:cubicBezTo>
                    <a:cubicBezTo>
                      <a:pt x="6" y="14"/>
                      <a:pt x="8" y="13"/>
                      <a:pt x="9" y="11"/>
                    </a:cubicBezTo>
                  </a:path>
                </a:pathLst>
              </a:custGeom>
              <a:solidFill>
                <a:srgbClr val="E6CCB9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67" name="Freeform 205">
                <a:extLst>
                  <a:ext uri="{FF2B5EF4-FFF2-40B4-BE49-F238E27FC236}">
                    <a16:creationId xmlns:a16="http://schemas.microsoft.com/office/drawing/2014/main" id="{77B2A1B3-71CE-47E4-A7E9-CA6C4F9A6822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9494681" y="6399523"/>
                <a:ext cx="1095243" cy="458477"/>
              </a:xfrm>
              <a:custGeom>
                <a:avLst/>
                <a:gdLst>
                  <a:gd name="T0" fmla="*/ 2 w 24"/>
                  <a:gd name="T1" fmla="*/ 1 h 10"/>
                  <a:gd name="T2" fmla="*/ 1 w 24"/>
                  <a:gd name="T3" fmla="*/ 2 h 10"/>
                  <a:gd name="T4" fmla="*/ 1 w 24"/>
                  <a:gd name="T5" fmla="*/ 9 h 10"/>
                  <a:gd name="T6" fmla="*/ 1 w 24"/>
                  <a:gd name="T7" fmla="*/ 10 h 10"/>
                  <a:gd name="T8" fmla="*/ 7 w 24"/>
                  <a:gd name="T9" fmla="*/ 10 h 10"/>
                  <a:gd name="T10" fmla="*/ 8 w 24"/>
                  <a:gd name="T11" fmla="*/ 9 h 10"/>
                  <a:gd name="T12" fmla="*/ 13 w 24"/>
                  <a:gd name="T13" fmla="*/ 10 h 10"/>
                  <a:gd name="T14" fmla="*/ 14 w 24"/>
                  <a:gd name="T15" fmla="*/ 10 h 10"/>
                  <a:gd name="T16" fmla="*/ 23 w 24"/>
                  <a:gd name="T17" fmla="*/ 10 h 10"/>
                  <a:gd name="T18" fmla="*/ 22 w 24"/>
                  <a:gd name="T19" fmla="*/ 7 h 10"/>
                  <a:gd name="T20" fmla="*/ 17 w 24"/>
                  <a:gd name="T21" fmla="*/ 6 h 10"/>
                  <a:gd name="T22" fmla="*/ 14 w 24"/>
                  <a:gd name="T23" fmla="*/ 4 h 10"/>
                  <a:gd name="T24" fmla="*/ 11 w 24"/>
                  <a:gd name="T25" fmla="*/ 0 h 10"/>
                  <a:gd name="T26" fmla="*/ 2 w 24"/>
                  <a:gd name="T27" fmla="*/ 1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4" h="10">
                    <a:moveTo>
                      <a:pt x="2" y="1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1" y="4"/>
                      <a:pt x="0" y="7"/>
                      <a:pt x="1" y="9"/>
                    </a:cubicBezTo>
                    <a:cubicBezTo>
                      <a:pt x="1" y="10"/>
                      <a:pt x="1" y="10"/>
                      <a:pt x="1" y="10"/>
                    </a:cubicBezTo>
                    <a:cubicBezTo>
                      <a:pt x="7" y="10"/>
                      <a:pt x="7" y="10"/>
                      <a:pt x="7" y="10"/>
                    </a:cubicBezTo>
                    <a:cubicBezTo>
                      <a:pt x="8" y="9"/>
                      <a:pt x="8" y="9"/>
                      <a:pt x="8" y="9"/>
                    </a:cubicBezTo>
                    <a:cubicBezTo>
                      <a:pt x="13" y="10"/>
                      <a:pt x="13" y="10"/>
                      <a:pt x="13" y="10"/>
                    </a:cubicBezTo>
                    <a:cubicBezTo>
                      <a:pt x="13" y="10"/>
                      <a:pt x="13" y="10"/>
                      <a:pt x="14" y="10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4" y="9"/>
                      <a:pt x="24" y="7"/>
                      <a:pt x="22" y="7"/>
                    </a:cubicBezTo>
                    <a:cubicBezTo>
                      <a:pt x="17" y="6"/>
                      <a:pt x="17" y="6"/>
                      <a:pt x="17" y="6"/>
                    </a:cubicBezTo>
                    <a:cubicBezTo>
                      <a:pt x="16" y="5"/>
                      <a:pt x="15" y="5"/>
                      <a:pt x="14" y="4"/>
                    </a:cubicBezTo>
                    <a:cubicBezTo>
                      <a:pt x="11" y="0"/>
                      <a:pt x="11" y="0"/>
                      <a:pt x="11" y="0"/>
                    </a:cubicBez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0D0D0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68" name="Freeform 206">
                <a:extLst>
                  <a:ext uri="{FF2B5EF4-FFF2-40B4-BE49-F238E27FC236}">
                    <a16:creationId xmlns:a16="http://schemas.microsoft.com/office/drawing/2014/main" id="{CCC3DF90-CA75-4258-839A-DF4A1317520C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0538980" y="6265800"/>
                <a:ext cx="1095243" cy="407533"/>
              </a:xfrm>
              <a:custGeom>
                <a:avLst/>
                <a:gdLst>
                  <a:gd name="T0" fmla="*/ 1 w 24"/>
                  <a:gd name="T1" fmla="*/ 1 h 9"/>
                  <a:gd name="T2" fmla="*/ 1 w 24"/>
                  <a:gd name="T3" fmla="*/ 1 h 9"/>
                  <a:gd name="T4" fmla="*/ 0 w 24"/>
                  <a:gd name="T5" fmla="*/ 8 h 9"/>
                  <a:gd name="T6" fmla="*/ 0 w 24"/>
                  <a:gd name="T7" fmla="*/ 9 h 9"/>
                  <a:gd name="T8" fmla="*/ 7 w 24"/>
                  <a:gd name="T9" fmla="*/ 9 h 9"/>
                  <a:gd name="T10" fmla="*/ 8 w 24"/>
                  <a:gd name="T11" fmla="*/ 8 h 9"/>
                  <a:gd name="T12" fmla="*/ 12 w 24"/>
                  <a:gd name="T13" fmla="*/ 9 h 9"/>
                  <a:gd name="T14" fmla="*/ 14 w 24"/>
                  <a:gd name="T15" fmla="*/ 9 h 9"/>
                  <a:gd name="T16" fmla="*/ 23 w 24"/>
                  <a:gd name="T17" fmla="*/ 9 h 9"/>
                  <a:gd name="T18" fmla="*/ 22 w 24"/>
                  <a:gd name="T19" fmla="*/ 6 h 9"/>
                  <a:gd name="T20" fmla="*/ 16 w 24"/>
                  <a:gd name="T21" fmla="*/ 5 h 9"/>
                  <a:gd name="T22" fmla="*/ 14 w 24"/>
                  <a:gd name="T23" fmla="*/ 3 h 9"/>
                  <a:gd name="T24" fmla="*/ 11 w 24"/>
                  <a:gd name="T25" fmla="*/ 0 h 9"/>
                  <a:gd name="T26" fmla="*/ 1 w 24"/>
                  <a:gd name="T27" fmla="*/ 1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4" h="9">
                    <a:moveTo>
                      <a:pt x="1" y="1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0" y="4"/>
                      <a:pt x="0" y="6"/>
                      <a:pt x="0" y="8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7" y="9"/>
                      <a:pt x="7" y="9"/>
                      <a:pt x="7" y="9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12" y="9"/>
                      <a:pt x="12" y="9"/>
                      <a:pt x="12" y="9"/>
                    </a:cubicBezTo>
                    <a:cubicBezTo>
                      <a:pt x="13" y="9"/>
                      <a:pt x="13" y="9"/>
                      <a:pt x="14" y="9"/>
                    </a:cubicBezTo>
                    <a:cubicBezTo>
                      <a:pt x="23" y="9"/>
                      <a:pt x="23" y="9"/>
                      <a:pt x="23" y="9"/>
                    </a:cubicBezTo>
                    <a:cubicBezTo>
                      <a:pt x="24" y="8"/>
                      <a:pt x="23" y="7"/>
                      <a:pt x="22" y="6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5" y="5"/>
                      <a:pt x="14" y="4"/>
                      <a:pt x="14" y="3"/>
                    </a:cubicBezTo>
                    <a:cubicBezTo>
                      <a:pt x="11" y="0"/>
                      <a:pt x="11" y="0"/>
                      <a:pt x="11" y="0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0D0D0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69" name="Freeform 207">
                <a:extLst>
                  <a:ext uri="{FF2B5EF4-FFF2-40B4-BE49-F238E27FC236}">
                    <a16:creationId xmlns:a16="http://schemas.microsoft.com/office/drawing/2014/main" id="{BEB2A364-8E7C-4263-8221-CDFCBEF1B7F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8724180" y="821419"/>
                <a:ext cx="1133450" cy="1050670"/>
              </a:xfrm>
              <a:custGeom>
                <a:avLst/>
                <a:gdLst>
                  <a:gd name="T0" fmla="*/ 24 w 25"/>
                  <a:gd name="T1" fmla="*/ 14 h 23"/>
                  <a:gd name="T2" fmla="*/ 23 w 25"/>
                  <a:gd name="T3" fmla="*/ 12 h 23"/>
                  <a:gd name="T4" fmla="*/ 23 w 25"/>
                  <a:gd name="T5" fmla="*/ 12 h 23"/>
                  <a:gd name="T6" fmla="*/ 10 w 25"/>
                  <a:gd name="T7" fmla="*/ 1 h 23"/>
                  <a:gd name="T8" fmla="*/ 1 w 25"/>
                  <a:gd name="T9" fmla="*/ 10 h 23"/>
                  <a:gd name="T10" fmla="*/ 12 w 25"/>
                  <a:gd name="T11" fmla="*/ 22 h 23"/>
                  <a:gd name="T12" fmla="*/ 19 w 25"/>
                  <a:gd name="T13" fmla="*/ 23 h 23"/>
                  <a:gd name="T14" fmla="*/ 22 w 25"/>
                  <a:gd name="T15" fmla="*/ 20 h 23"/>
                  <a:gd name="T16" fmla="*/ 22 w 25"/>
                  <a:gd name="T17" fmla="*/ 16 h 23"/>
                  <a:gd name="T18" fmla="*/ 23 w 25"/>
                  <a:gd name="T19" fmla="*/ 16 h 23"/>
                  <a:gd name="T20" fmla="*/ 24 w 25"/>
                  <a:gd name="T21" fmla="*/ 14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5" h="23">
                    <a:moveTo>
                      <a:pt x="24" y="14"/>
                    </a:moveTo>
                    <a:cubicBezTo>
                      <a:pt x="23" y="12"/>
                      <a:pt x="23" y="12"/>
                      <a:pt x="23" y="12"/>
                    </a:cubicBezTo>
                    <a:cubicBezTo>
                      <a:pt x="23" y="12"/>
                      <a:pt x="23" y="12"/>
                      <a:pt x="23" y="12"/>
                    </a:cubicBezTo>
                    <a:cubicBezTo>
                      <a:pt x="23" y="5"/>
                      <a:pt x="17" y="0"/>
                      <a:pt x="10" y="1"/>
                    </a:cubicBezTo>
                    <a:cubicBezTo>
                      <a:pt x="6" y="1"/>
                      <a:pt x="1" y="5"/>
                      <a:pt x="1" y="10"/>
                    </a:cubicBezTo>
                    <a:cubicBezTo>
                      <a:pt x="0" y="17"/>
                      <a:pt x="5" y="22"/>
                      <a:pt x="12" y="22"/>
                    </a:cubicBezTo>
                    <a:cubicBezTo>
                      <a:pt x="13" y="22"/>
                      <a:pt x="16" y="23"/>
                      <a:pt x="19" y="23"/>
                    </a:cubicBezTo>
                    <a:cubicBezTo>
                      <a:pt x="20" y="23"/>
                      <a:pt x="22" y="22"/>
                      <a:pt x="22" y="20"/>
                    </a:cubicBezTo>
                    <a:cubicBezTo>
                      <a:pt x="22" y="19"/>
                      <a:pt x="22" y="18"/>
                      <a:pt x="22" y="16"/>
                    </a:cubicBezTo>
                    <a:cubicBezTo>
                      <a:pt x="23" y="16"/>
                      <a:pt x="23" y="16"/>
                      <a:pt x="23" y="16"/>
                    </a:cubicBezTo>
                    <a:cubicBezTo>
                      <a:pt x="24" y="16"/>
                      <a:pt x="25" y="15"/>
                      <a:pt x="24" y="14"/>
                    </a:cubicBezTo>
                  </a:path>
                </a:pathLst>
              </a:custGeom>
              <a:solidFill>
                <a:srgbClr val="E6CCB9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70" name="Freeform 208">
                <a:extLst>
                  <a:ext uri="{FF2B5EF4-FFF2-40B4-BE49-F238E27FC236}">
                    <a16:creationId xmlns:a16="http://schemas.microsoft.com/office/drawing/2014/main" id="{9318922C-2493-43A5-9F65-3D628943529C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9723913" y="3381236"/>
                <a:ext cx="1910310" cy="3292098"/>
              </a:xfrm>
              <a:custGeom>
                <a:avLst/>
                <a:gdLst>
                  <a:gd name="T0" fmla="*/ 42 w 42"/>
                  <a:gd name="T1" fmla="*/ 35 h 72"/>
                  <a:gd name="T2" fmla="*/ 33 w 42"/>
                  <a:gd name="T3" fmla="*/ 14 h 72"/>
                  <a:gd name="T4" fmla="*/ 34 w 42"/>
                  <a:gd name="T5" fmla="*/ 9 h 72"/>
                  <a:gd name="T6" fmla="*/ 11 w 42"/>
                  <a:gd name="T7" fmla="*/ 0 h 72"/>
                  <a:gd name="T8" fmla="*/ 10 w 42"/>
                  <a:gd name="T9" fmla="*/ 4 h 72"/>
                  <a:gd name="T10" fmla="*/ 11 w 42"/>
                  <a:gd name="T11" fmla="*/ 15 h 72"/>
                  <a:gd name="T12" fmla="*/ 13 w 42"/>
                  <a:gd name="T13" fmla="*/ 34 h 72"/>
                  <a:gd name="T14" fmla="*/ 10 w 42"/>
                  <a:gd name="T15" fmla="*/ 40 h 72"/>
                  <a:gd name="T16" fmla="*/ 0 w 42"/>
                  <a:gd name="T17" fmla="*/ 68 h 72"/>
                  <a:gd name="T18" fmla="*/ 14 w 42"/>
                  <a:gd name="T19" fmla="*/ 67 h 72"/>
                  <a:gd name="T20" fmla="*/ 14 w 42"/>
                  <a:gd name="T21" fmla="*/ 60 h 72"/>
                  <a:gd name="T22" fmla="*/ 24 w 42"/>
                  <a:gd name="T23" fmla="*/ 37 h 72"/>
                  <a:gd name="T24" fmla="*/ 25 w 42"/>
                  <a:gd name="T25" fmla="*/ 33 h 72"/>
                  <a:gd name="T26" fmla="*/ 29 w 42"/>
                  <a:gd name="T27" fmla="*/ 37 h 72"/>
                  <a:gd name="T28" fmla="*/ 26 w 42"/>
                  <a:gd name="T29" fmla="*/ 42 h 72"/>
                  <a:gd name="T30" fmla="*/ 24 w 42"/>
                  <a:gd name="T31" fmla="*/ 68 h 72"/>
                  <a:gd name="T32" fmla="*/ 35 w 42"/>
                  <a:gd name="T33" fmla="*/ 69 h 72"/>
                  <a:gd name="T34" fmla="*/ 42 w 42"/>
                  <a:gd name="T35" fmla="*/ 38 h 72"/>
                  <a:gd name="T36" fmla="*/ 42 w 42"/>
                  <a:gd name="T37" fmla="*/ 35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2" h="72">
                    <a:moveTo>
                      <a:pt x="42" y="35"/>
                    </a:moveTo>
                    <a:cubicBezTo>
                      <a:pt x="33" y="14"/>
                      <a:pt x="33" y="14"/>
                      <a:pt x="33" y="14"/>
                    </a:cubicBezTo>
                    <a:cubicBezTo>
                      <a:pt x="34" y="9"/>
                      <a:pt x="34" y="9"/>
                      <a:pt x="34" y="9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9" y="7"/>
                      <a:pt x="9" y="11"/>
                      <a:pt x="11" y="15"/>
                    </a:cubicBezTo>
                    <a:cubicBezTo>
                      <a:pt x="13" y="34"/>
                      <a:pt x="13" y="34"/>
                      <a:pt x="13" y="34"/>
                    </a:cubicBezTo>
                    <a:cubicBezTo>
                      <a:pt x="10" y="40"/>
                      <a:pt x="10" y="40"/>
                      <a:pt x="10" y="40"/>
                    </a:cubicBezTo>
                    <a:cubicBezTo>
                      <a:pt x="10" y="40"/>
                      <a:pt x="0" y="62"/>
                      <a:pt x="0" y="68"/>
                    </a:cubicBezTo>
                    <a:cubicBezTo>
                      <a:pt x="8" y="72"/>
                      <a:pt x="14" y="67"/>
                      <a:pt x="14" y="67"/>
                    </a:cubicBezTo>
                    <a:cubicBezTo>
                      <a:pt x="14" y="60"/>
                      <a:pt x="14" y="60"/>
                      <a:pt x="14" y="60"/>
                    </a:cubicBezTo>
                    <a:cubicBezTo>
                      <a:pt x="24" y="37"/>
                      <a:pt x="24" y="37"/>
                      <a:pt x="24" y="37"/>
                    </a:cubicBezTo>
                    <a:cubicBezTo>
                      <a:pt x="25" y="33"/>
                      <a:pt x="25" y="33"/>
                      <a:pt x="25" y="33"/>
                    </a:cubicBezTo>
                    <a:cubicBezTo>
                      <a:pt x="29" y="37"/>
                      <a:pt x="29" y="37"/>
                      <a:pt x="29" y="37"/>
                    </a:cubicBezTo>
                    <a:cubicBezTo>
                      <a:pt x="26" y="42"/>
                      <a:pt x="26" y="42"/>
                      <a:pt x="26" y="42"/>
                    </a:cubicBezTo>
                    <a:cubicBezTo>
                      <a:pt x="24" y="68"/>
                      <a:pt x="24" y="68"/>
                      <a:pt x="24" y="68"/>
                    </a:cubicBezTo>
                    <a:cubicBezTo>
                      <a:pt x="24" y="68"/>
                      <a:pt x="28" y="72"/>
                      <a:pt x="35" y="69"/>
                    </a:cubicBezTo>
                    <a:cubicBezTo>
                      <a:pt x="37" y="59"/>
                      <a:pt x="41" y="43"/>
                      <a:pt x="42" y="38"/>
                    </a:cubicBezTo>
                    <a:cubicBezTo>
                      <a:pt x="42" y="37"/>
                      <a:pt x="42" y="36"/>
                      <a:pt x="42" y="35"/>
                    </a:cubicBezTo>
                  </a:path>
                </a:pathLst>
              </a:custGeom>
              <a:solidFill>
                <a:srgbClr val="1A1A1A">
                  <a:lumMod val="75000"/>
                  <a:lumOff val="25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71" name="Freeform 209">
                <a:extLst>
                  <a:ext uri="{FF2B5EF4-FFF2-40B4-BE49-F238E27FC236}">
                    <a16:creationId xmlns:a16="http://schemas.microsoft.com/office/drawing/2014/main" id="{05F52E5A-85A7-4871-9659-6AA5E24EF7C3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7998264" y="1642851"/>
                <a:ext cx="3132910" cy="2286000"/>
              </a:xfrm>
              <a:custGeom>
                <a:avLst/>
                <a:gdLst>
                  <a:gd name="T0" fmla="*/ 69 w 69"/>
                  <a:gd name="T1" fmla="*/ 12 h 50"/>
                  <a:gd name="T2" fmla="*/ 53 w 69"/>
                  <a:gd name="T3" fmla="*/ 14 h 50"/>
                  <a:gd name="T4" fmla="*/ 36 w 69"/>
                  <a:gd name="T5" fmla="*/ 4 h 50"/>
                  <a:gd name="T6" fmla="*/ 32 w 69"/>
                  <a:gd name="T7" fmla="*/ 1 h 50"/>
                  <a:gd name="T8" fmla="*/ 19 w 69"/>
                  <a:gd name="T9" fmla="*/ 7 h 50"/>
                  <a:gd name="T10" fmla="*/ 13 w 69"/>
                  <a:gd name="T11" fmla="*/ 19 h 50"/>
                  <a:gd name="T12" fmla="*/ 6 w 69"/>
                  <a:gd name="T13" fmla="*/ 29 h 50"/>
                  <a:gd name="T14" fmla="*/ 1 w 69"/>
                  <a:gd name="T15" fmla="*/ 35 h 50"/>
                  <a:gd name="T16" fmla="*/ 0 w 69"/>
                  <a:gd name="T17" fmla="*/ 38 h 50"/>
                  <a:gd name="T18" fmla="*/ 25 w 69"/>
                  <a:gd name="T19" fmla="*/ 50 h 50"/>
                  <a:gd name="T20" fmla="*/ 29 w 69"/>
                  <a:gd name="T21" fmla="*/ 39 h 50"/>
                  <a:gd name="T22" fmla="*/ 36 w 69"/>
                  <a:gd name="T23" fmla="*/ 21 h 50"/>
                  <a:gd name="T24" fmla="*/ 37 w 69"/>
                  <a:gd name="T25" fmla="*/ 20 h 50"/>
                  <a:gd name="T26" fmla="*/ 36 w 69"/>
                  <a:gd name="T27" fmla="*/ 18 h 50"/>
                  <a:gd name="T28" fmla="*/ 50 w 69"/>
                  <a:gd name="T29" fmla="*/ 22 h 50"/>
                  <a:gd name="T30" fmla="*/ 52 w 69"/>
                  <a:gd name="T31" fmla="*/ 22 h 50"/>
                  <a:gd name="T32" fmla="*/ 69 w 69"/>
                  <a:gd name="T33" fmla="*/ 19 h 50"/>
                  <a:gd name="T34" fmla="*/ 69 w 69"/>
                  <a:gd name="T35" fmla="*/ 12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69" h="50">
                    <a:moveTo>
                      <a:pt x="69" y="12"/>
                    </a:moveTo>
                    <a:cubicBezTo>
                      <a:pt x="53" y="14"/>
                      <a:pt x="53" y="14"/>
                      <a:pt x="53" y="14"/>
                    </a:cubicBezTo>
                    <a:cubicBezTo>
                      <a:pt x="36" y="4"/>
                      <a:pt x="36" y="4"/>
                      <a:pt x="36" y="4"/>
                    </a:cubicBezTo>
                    <a:cubicBezTo>
                      <a:pt x="35" y="3"/>
                      <a:pt x="34" y="2"/>
                      <a:pt x="32" y="1"/>
                    </a:cubicBezTo>
                    <a:cubicBezTo>
                      <a:pt x="27" y="0"/>
                      <a:pt x="22" y="2"/>
                      <a:pt x="19" y="7"/>
                    </a:cubicBezTo>
                    <a:cubicBezTo>
                      <a:pt x="13" y="19"/>
                      <a:pt x="13" y="19"/>
                      <a:pt x="13" y="19"/>
                    </a:cubicBezTo>
                    <a:cubicBezTo>
                      <a:pt x="11" y="23"/>
                      <a:pt x="9" y="26"/>
                      <a:pt x="6" y="29"/>
                    </a:cubicBezTo>
                    <a:cubicBezTo>
                      <a:pt x="1" y="35"/>
                      <a:pt x="1" y="35"/>
                      <a:pt x="1" y="35"/>
                    </a:cubicBezTo>
                    <a:cubicBezTo>
                      <a:pt x="1" y="35"/>
                      <a:pt x="1" y="37"/>
                      <a:pt x="0" y="38"/>
                    </a:cubicBezTo>
                    <a:cubicBezTo>
                      <a:pt x="10" y="46"/>
                      <a:pt x="25" y="50"/>
                      <a:pt x="25" y="50"/>
                    </a:cubicBezTo>
                    <a:cubicBezTo>
                      <a:pt x="26" y="47"/>
                      <a:pt x="28" y="43"/>
                      <a:pt x="29" y="39"/>
                    </a:cubicBezTo>
                    <a:cubicBezTo>
                      <a:pt x="32" y="33"/>
                      <a:pt x="35" y="27"/>
                      <a:pt x="36" y="21"/>
                    </a:cubicBezTo>
                    <a:cubicBezTo>
                      <a:pt x="37" y="20"/>
                      <a:pt x="37" y="20"/>
                      <a:pt x="37" y="20"/>
                    </a:cubicBezTo>
                    <a:cubicBezTo>
                      <a:pt x="36" y="18"/>
                      <a:pt x="36" y="18"/>
                      <a:pt x="36" y="18"/>
                    </a:cubicBezTo>
                    <a:cubicBezTo>
                      <a:pt x="50" y="22"/>
                      <a:pt x="50" y="22"/>
                      <a:pt x="50" y="22"/>
                    </a:cubicBezTo>
                    <a:cubicBezTo>
                      <a:pt x="51" y="22"/>
                      <a:pt x="52" y="22"/>
                      <a:pt x="52" y="22"/>
                    </a:cubicBezTo>
                    <a:cubicBezTo>
                      <a:pt x="69" y="19"/>
                      <a:pt x="69" y="19"/>
                      <a:pt x="69" y="19"/>
                    </a:cubicBezTo>
                    <a:lnTo>
                      <a:pt x="69" y="12"/>
                    </a:lnTo>
                    <a:close/>
                  </a:path>
                </a:pathLst>
              </a:custGeom>
              <a:solidFill>
                <a:srgbClr val="00827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72" name="Freeform 210">
                <a:extLst>
                  <a:ext uri="{FF2B5EF4-FFF2-40B4-BE49-F238E27FC236}">
                    <a16:creationId xmlns:a16="http://schemas.microsoft.com/office/drawing/2014/main" id="{E1D4469F-F5B8-4456-9584-2BF0C367A23E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8891252" y="759096"/>
                <a:ext cx="966378" cy="928326"/>
              </a:xfrm>
              <a:custGeom>
                <a:avLst/>
                <a:gdLst>
                  <a:gd name="T0" fmla="*/ 13 w 17"/>
                  <a:gd name="T1" fmla="*/ 7 h 22"/>
                  <a:gd name="T2" fmla="*/ 17 w 17"/>
                  <a:gd name="T3" fmla="*/ 5 h 22"/>
                  <a:gd name="T4" fmla="*/ 11 w 17"/>
                  <a:gd name="T5" fmla="*/ 0 h 22"/>
                  <a:gd name="T6" fmla="*/ 8 w 17"/>
                  <a:gd name="T7" fmla="*/ 0 h 22"/>
                  <a:gd name="T8" fmla="*/ 9 w 17"/>
                  <a:gd name="T9" fmla="*/ 3 h 22"/>
                  <a:gd name="T10" fmla="*/ 3 w 17"/>
                  <a:gd name="T11" fmla="*/ 3 h 22"/>
                  <a:gd name="T12" fmla="*/ 3 w 17"/>
                  <a:gd name="T13" fmla="*/ 4 h 22"/>
                  <a:gd name="T14" fmla="*/ 4 w 17"/>
                  <a:gd name="T15" fmla="*/ 5 h 22"/>
                  <a:gd name="T16" fmla="*/ 0 w 17"/>
                  <a:gd name="T17" fmla="*/ 14 h 22"/>
                  <a:gd name="T18" fmla="*/ 4 w 17"/>
                  <a:gd name="T19" fmla="*/ 22 h 22"/>
                  <a:gd name="T20" fmla="*/ 11 w 17"/>
                  <a:gd name="T21" fmla="*/ 17 h 22"/>
                  <a:gd name="T22" fmla="*/ 8 w 17"/>
                  <a:gd name="T23" fmla="*/ 14 h 22"/>
                  <a:gd name="T24" fmla="*/ 8 w 17"/>
                  <a:gd name="T25" fmla="*/ 14 h 22"/>
                  <a:gd name="T26" fmla="*/ 10 w 17"/>
                  <a:gd name="T27" fmla="*/ 12 h 22"/>
                  <a:gd name="T28" fmla="*/ 13 w 17"/>
                  <a:gd name="T29" fmla="*/ 14 h 22"/>
                  <a:gd name="T30" fmla="*/ 13 w 17"/>
                  <a:gd name="T31" fmla="*/ 16 h 22"/>
                  <a:gd name="T32" fmla="*/ 14 w 17"/>
                  <a:gd name="T33" fmla="*/ 16 h 22"/>
                  <a:gd name="T34" fmla="*/ 12 w 17"/>
                  <a:gd name="T35" fmla="*/ 10 h 22"/>
                  <a:gd name="T36" fmla="*/ 13 w 17"/>
                  <a:gd name="T37" fmla="*/ 7 h 22"/>
                  <a:gd name="connsiteX0" fmla="*/ 7647 w 11502"/>
                  <a:gd name="connsiteY0" fmla="*/ 3182 h 10000"/>
                  <a:gd name="connsiteX1" fmla="*/ 11502 w 11502"/>
                  <a:gd name="connsiteY1" fmla="*/ 3308 h 10000"/>
                  <a:gd name="connsiteX2" fmla="*/ 6471 w 11502"/>
                  <a:gd name="connsiteY2" fmla="*/ 0 h 10000"/>
                  <a:gd name="connsiteX3" fmla="*/ 4706 w 11502"/>
                  <a:gd name="connsiteY3" fmla="*/ 0 h 10000"/>
                  <a:gd name="connsiteX4" fmla="*/ 5294 w 11502"/>
                  <a:gd name="connsiteY4" fmla="*/ 1364 h 10000"/>
                  <a:gd name="connsiteX5" fmla="*/ 1765 w 11502"/>
                  <a:gd name="connsiteY5" fmla="*/ 1364 h 10000"/>
                  <a:gd name="connsiteX6" fmla="*/ 1765 w 11502"/>
                  <a:gd name="connsiteY6" fmla="*/ 1818 h 10000"/>
                  <a:gd name="connsiteX7" fmla="*/ 2353 w 11502"/>
                  <a:gd name="connsiteY7" fmla="*/ 2273 h 10000"/>
                  <a:gd name="connsiteX8" fmla="*/ 0 w 11502"/>
                  <a:gd name="connsiteY8" fmla="*/ 6364 h 10000"/>
                  <a:gd name="connsiteX9" fmla="*/ 2353 w 11502"/>
                  <a:gd name="connsiteY9" fmla="*/ 10000 h 10000"/>
                  <a:gd name="connsiteX10" fmla="*/ 6471 w 11502"/>
                  <a:gd name="connsiteY10" fmla="*/ 7727 h 10000"/>
                  <a:gd name="connsiteX11" fmla="*/ 4706 w 11502"/>
                  <a:gd name="connsiteY11" fmla="*/ 6364 h 10000"/>
                  <a:gd name="connsiteX12" fmla="*/ 4706 w 11502"/>
                  <a:gd name="connsiteY12" fmla="*/ 6364 h 10000"/>
                  <a:gd name="connsiteX13" fmla="*/ 5882 w 11502"/>
                  <a:gd name="connsiteY13" fmla="*/ 5455 h 10000"/>
                  <a:gd name="connsiteX14" fmla="*/ 7647 w 11502"/>
                  <a:gd name="connsiteY14" fmla="*/ 6364 h 10000"/>
                  <a:gd name="connsiteX15" fmla="*/ 7647 w 11502"/>
                  <a:gd name="connsiteY15" fmla="*/ 7273 h 10000"/>
                  <a:gd name="connsiteX16" fmla="*/ 8235 w 11502"/>
                  <a:gd name="connsiteY16" fmla="*/ 7273 h 10000"/>
                  <a:gd name="connsiteX17" fmla="*/ 7059 w 11502"/>
                  <a:gd name="connsiteY17" fmla="*/ 4545 h 10000"/>
                  <a:gd name="connsiteX18" fmla="*/ 7647 w 11502"/>
                  <a:gd name="connsiteY18" fmla="*/ 3182 h 10000"/>
                  <a:gd name="connsiteX0" fmla="*/ 7647 w 11502"/>
                  <a:gd name="connsiteY0" fmla="*/ 3182 h 10000"/>
                  <a:gd name="connsiteX1" fmla="*/ 11502 w 11502"/>
                  <a:gd name="connsiteY1" fmla="*/ 3308 h 10000"/>
                  <a:gd name="connsiteX2" fmla="*/ 6471 w 11502"/>
                  <a:gd name="connsiteY2" fmla="*/ 0 h 10000"/>
                  <a:gd name="connsiteX3" fmla="*/ 4706 w 11502"/>
                  <a:gd name="connsiteY3" fmla="*/ 0 h 10000"/>
                  <a:gd name="connsiteX4" fmla="*/ 5294 w 11502"/>
                  <a:gd name="connsiteY4" fmla="*/ 1364 h 10000"/>
                  <a:gd name="connsiteX5" fmla="*/ 1765 w 11502"/>
                  <a:gd name="connsiteY5" fmla="*/ 1364 h 10000"/>
                  <a:gd name="connsiteX6" fmla="*/ 1765 w 11502"/>
                  <a:gd name="connsiteY6" fmla="*/ 1818 h 10000"/>
                  <a:gd name="connsiteX7" fmla="*/ 2353 w 11502"/>
                  <a:gd name="connsiteY7" fmla="*/ 2273 h 10000"/>
                  <a:gd name="connsiteX8" fmla="*/ 0 w 11502"/>
                  <a:gd name="connsiteY8" fmla="*/ 6364 h 10000"/>
                  <a:gd name="connsiteX9" fmla="*/ 2353 w 11502"/>
                  <a:gd name="connsiteY9" fmla="*/ 10000 h 10000"/>
                  <a:gd name="connsiteX10" fmla="*/ 6471 w 11502"/>
                  <a:gd name="connsiteY10" fmla="*/ 7727 h 10000"/>
                  <a:gd name="connsiteX11" fmla="*/ 4706 w 11502"/>
                  <a:gd name="connsiteY11" fmla="*/ 6364 h 10000"/>
                  <a:gd name="connsiteX12" fmla="*/ 4706 w 11502"/>
                  <a:gd name="connsiteY12" fmla="*/ 6364 h 10000"/>
                  <a:gd name="connsiteX13" fmla="*/ 5882 w 11502"/>
                  <a:gd name="connsiteY13" fmla="*/ 5455 h 10000"/>
                  <a:gd name="connsiteX14" fmla="*/ 7647 w 11502"/>
                  <a:gd name="connsiteY14" fmla="*/ 6364 h 10000"/>
                  <a:gd name="connsiteX15" fmla="*/ 7647 w 11502"/>
                  <a:gd name="connsiteY15" fmla="*/ 7273 h 10000"/>
                  <a:gd name="connsiteX16" fmla="*/ 8235 w 11502"/>
                  <a:gd name="connsiteY16" fmla="*/ 7273 h 10000"/>
                  <a:gd name="connsiteX17" fmla="*/ 7059 w 11502"/>
                  <a:gd name="connsiteY17" fmla="*/ 4545 h 10000"/>
                  <a:gd name="connsiteX18" fmla="*/ 8636 w 11502"/>
                  <a:gd name="connsiteY18" fmla="*/ 3561 h 10000"/>
                  <a:gd name="connsiteX0" fmla="*/ 9155 w 11657"/>
                  <a:gd name="connsiteY0" fmla="*/ 3296 h 10000"/>
                  <a:gd name="connsiteX1" fmla="*/ 11502 w 11657"/>
                  <a:gd name="connsiteY1" fmla="*/ 3308 h 10000"/>
                  <a:gd name="connsiteX2" fmla="*/ 6471 w 11657"/>
                  <a:gd name="connsiteY2" fmla="*/ 0 h 10000"/>
                  <a:gd name="connsiteX3" fmla="*/ 4706 w 11657"/>
                  <a:gd name="connsiteY3" fmla="*/ 0 h 10000"/>
                  <a:gd name="connsiteX4" fmla="*/ 5294 w 11657"/>
                  <a:gd name="connsiteY4" fmla="*/ 1364 h 10000"/>
                  <a:gd name="connsiteX5" fmla="*/ 1765 w 11657"/>
                  <a:gd name="connsiteY5" fmla="*/ 1364 h 10000"/>
                  <a:gd name="connsiteX6" fmla="*/ 1765 w 11657"/>
                  <a:gd name="connsiteY6" fmla="*/ 1818 h 10000"/>
                  <a:gd name="connsiteX7" fmla="*/ 2353 w 11657"/>
                  <a:gd name="connsiteY7" fmla="*/ 2273 h 10000"/>
                  <a:gd name="connsiteX8" fmla="*/ 0 w 11657"/>
                  <a:gd name="connsiteY8" fmla="*/ 6364 h 10000"/>
                  <a:gd name="connsiteX9" fmla="*/ 2353 w 11657"/>
                  <a:gd name="connsiteY9" fmla="*/ 10000 h 10000"/>
                  <a:gd name="connsiteX10" fmla="*/ 6471 w 11657"/>
                  <a:gd name="connsiteY10" fmla="*/ 7727 h 10000"/>
                  <a:gd name="connsiteX11" fmla="*/ 4706 w 11657"/>
                  <a:gd name="connsiteY11" fmla="*/ 6364 h 10000"/>
                  <a:gd name="connsiteX12" fmla="*/ 4706 w 11657"/>
                  <a:gd name="connsiteY12" fmla="*/ 6364 h 10000"/>
                  <a:gd name="connsiteX13" fmla="*/ 5882 w 11657"/>
                  <a:gd name="connsiteY13" fmla="*/ 5455 h 10000"/>
                  <a:gd name="connsiteX14" fmla="*/ 7647 w 11657"/>
                  <a:gd name="connsiteY14" fmla="*/ 6364 h 10000"/>
                  <a:gd name="connsiteX15" fmla="*/ 7647 w 11657"/>
                  <a:gd name="connsiteY15" fmla="*/ 7273 h 10000"/>
                  <a:gd name="connsiteX16" fmla="*/ 8235 w 11657"/>
                  <a:gd name="connsiteY16" fmla="*/ 7273 h 10000"/>
                  <a:gd name="connsiteX17" fmla="*/ 7059 w 11657"/>
                  <a:gd name="connsiteY17" fmla="*/ 4545 h 10000"/>
                  <a:gd name="connsiteX18" fmla="*/ 8636 w 11657"/>
                  <a:gd name="connsiteY18" fmla="*/ 3561 h 10000"/>
                  <a:gd name="connsiteX0" fmla="*/ 9155 w 11657"/>
                  <a:gd name="connsiteY0" fmla="*/ 3296 h 10000"/>
                  <a:gd name="connsiteX1" fmla="*/ 11502 w 11657"/>
                  <a:gd name="connsiteY1" fmla="*/ 3308 h 10000"/>
                  <a:gd name="connsiteX2" fmla="*/ 6471 w 11657"/>
                  <a:gd name="connsiteY2" fmla="*/ 0 h 10000"/>
                  <a:gd name="connsiteX3" fmla="*/ 5294 w 11657"/>
                  <a:gd name="connsiteY3" fmla="*/ 1364 h 10000"/>
                  <a:gd name="connsiteX4" fmla="*/ 1765 w 11657"/>
                  <a:gd name="connsiteY4" fmla="*/ 1364 h 10000"/>
                  <a:gd name="connsiteX5" fmla="*/ 1765 w 11657"/>
                  <a:gd name="connsiteY5" fmla="*/ 1818 h 10000"/>
                  <a:gd name="connsiteX6" fmla="*/ 2353 w 11657"/>
                  <a:gd name="connsiteY6" fmla="*/ 2273 h 10000"/>
                  <a:gd name="connsiteX7" fmla="*/ 0 w 11657"/>
                  <a:gd name="connsiteY7" fmla="*/ 6364 h 10000"/>
                  <a:gd name="connsiteX8" fmla="*/ 2353 w 11657"/>
                  <a:gd name="connsiteY8" fmla="*/ 10000 h 10000"/>
                  <a:gd name="connsiteX9" fmla="*/ 6471 w 11657"/>
                  <a:gd name="connsiteY9" fmla="*/ 7727 h 10000"/>
                  <a:gd name="connsiteX10" fmla="*/ 4706 w 11657"/>
                  <a:gd name="connsiteY10" fmla="*/ 6364 h 10000"/>
                  <a:gd name="connsiteX11" fmla="*/ 4706 w 11657"/>
                  <a:gd name="connsiteY11" fmla="*/ 6364 h 10000"/>
                  <a:gd name="connsiteX12" fmla="*/ 5882 w 11657"/>
                  <a:gd name="connsiteY12" fmla="*/ 5455 h 10000"/>
                  <a:gd name="connsiteX13" fmla="*/ 7647 w 11657"/>
                  <a:gd name="connsiteY13" fmla="*/ 6364 h 10000"/>
                  <a:gd name="connsiteX14" fmla="*/ 7647 w 11657"/>
                  <a:gd name="connsiteY14" fmla="*/ 7273 h 10000"/>
                  <a:gd name="connsiteX15" fmla="*/ 8235 w 11657"/>
                  <a:gd name="connsiteY15" fmla="*/ 7273 h 10000"/>
                  <a:gd name="connsiteX16" fmla="*/ 7059 w 11657"/>
                  <a:gd name="connsiteY16" fmla="*/ 4545 h 10000"/>
                  <a:gd name="connsiteX17" fmla="*/ 8636 w 11657"/>
                  <a:gd name="connsiteY17" fmla="*/ 3561 h 10000"/>
                  <a:gd name="connsiteX0" fmla="*/ 9155 w 11737"/>
                  <a:gd name="connsiteY0" fmla="*/ 2274 h 8978"/>
                  <a:gd name="connsiteX1" fmla="*/ 11502 w 11737"/>
                  <a:gd name="connsiteY1" fmla="*/ 2286 h 8978"/>
                  <a:gd name="connsiteX2" fmla="*/ 5294 w 11737"/>
                  <a:gd name="connsiteY2" fmla="*/ 342 h 8978"/>
                  <a:gd name="connsiteX3" fmla="*/ 1765 w 11737"/>
                  <a:gd name="connsiteY3" fmla="*/ 342 h 8978"/>
                  <a:gd name="connsiteX4" fmla="*/ 1765 w 11737"/>
                  <a:gd name="connsiteY4" fmla="*/ 796 h 8978"/>
                  <a:gd name="connsiteX5" fmla="*/ 2353 w 11737"/>
                  <a:gd name="connsiteY5" fmla="*/ 1251 h 8978"/>
                  <a:gd name="connsiteX6" fmla="*/ 0 w 11737"/>
                  <a:gd name="connsiteY6" fmla="*/ 5342 h 8978"/>
                  <a:gd name="connsiteX7" fmla="*/ 2353 w 11737"/>
                  <a:gd name="connsiteY7" fmla="*/ 8978 h 8978"/>
                  <a:gd name="connsiteX8" fmla="*/ 6471 w 11737"/>
                  <a:gd name="connsiteY8" fmla="*/ 6705 h 8978"/>
                  <a:gd name="connsiteX9" fmla="*/ 4706 w 11737"/>
                  <a:gd name="connsiteY9" fmla="*/ 5342 h 8978"/>
                  <a:gd name="connsiteX10" fmla="*/ 4706 w 11737"/>
                  <a:gd name="connsiteY10" fmla="*/ 5342 h 8978"/>
                  <a:gd name="connsiteX11" fmla="*/ 5882 w 11737"/>
                  <a:gd name="connsiteY11" fmla="*/ 4433 h 8978"/>
                  <a:gd name="connsiteX12" fmla="*/ 7647 w 11737"/>
                  <a:gd name="connsiteY12" fmla="*/ 5342 h 8978"/>
                  <a:gd name="connsiteX13" fmla="*/ 7647 w 11737"/>
                  <a:gd name="connsiteY13" fmla="*/ 6251 h 8978"/>
                  <a:gd name="connsiteX14" fmla="*/ 8235 w 11737"/>
                  <a:gd name="connsiteY14" fmla="*/ 6251 h 8978"/>
                  <a:gd name="connsiteX15" fmla="*/ 7059 w 11737"/>
                  <a:gd name="connsiteY15" fmla="*/ 3523 h 8978"/>
                  <a:gd name="connsiteX16" fmla="*/ 8636 w 11737"/>
                  <a:gd name="connsiteY16" fmla="*/ 2539 h 8978"/>
                  <a:gd name="connsiteX0" fmla="*/ 7800 w 10000"/>
                  <a:gd name="connsiteY0" fmla="*/ 2223 h 9690"/>
                  <a:gd name="connsiteX1" fmla="*/ 9800 w 10000"/>
                  <a:gd name="connsiteY1" fmla="*/ 2236 h 9690"/>
                  <a:gd name="connsiteX2" fmla="*/ 4511 w 10000"/>
                  <a:gd name="connsiteY2" fmla="*/ 71 h 9690"/>
                  <a:gd name="connsiteX3" fmla="*/ 1504 w 10000"/>
                  <a:gd name="connsiteY3" fmla="*/ 577 h 9690"/>
                  <a:gd name="connsiteX4" fmla="*/ 2005 w 10000"/>
                  <a:gd name="connsiteY4" fmla="*/ 1083 h 9690"/>
                  <a:gd name="connsiteX5" fmla="*/ 0 w 10000"/>
                  <a:gd name="connsiteY5" fmla="*/ 5640 h 9690"/>
                  <a:gd name="connsiteX6" fmla="*/ 2005 w 10000"/>
                  <a:gd name="connsiteY6" fmla="*/ 9690 h 9690"/>
                  <a:gd name="connsiteX7" fmla="*/ 5513 w 10000"/>
                  <a:gd name="connsiteY7" fmla="*/ 7158 h 9690"/>
                  <a:gd name="connsiteX8" fmla="*/ 4010 w 10000"/>
                  <a:gd name="connsiteY8" fmla="*/ 5640 h 9690"/>
                  <a:gd name="connsiteX9" fmla="*/ 4010 w 10000"/>
                  <a:gd name="connsiteY9" fmla="*/ 5640 h 9690"/>
                  <a:gd name="connsiteX10" fmla="*/ 5012 w 10000"/>
                  <a:gd name="connsiteY10" fmla="*/ 4628 h 9690"/>
                  <a:gd name="connsiteX11" fmla="*/ 6515 w 10000"/>
                  <a:gd name="connsiteY11" fmla="*/ 5640 h 9690"/>
                  <a:gd name="connsiteX12" fmla="*/ 6515 w 10000"/>
                  <a:gd name="connsiteY12" fmla="*/ 6653 h 9690"/>
                  <a:gd name="connsiteX13" fmla="*/ 7016 w 10000"/>
                  <a:gd name="connsiteY13" fmla="*/ 6653 h 9690"/>
                  <a:gd name="connsiteX14" fmla="*/ 6014 w 10000"/>
                  <a:gd name="connsiteY14" fmla="*/ 3614 h 9690"/>
                  <a:gd name="connsiteX15" fmla="*/ 7358 w 10000"/>
                  <a:gd name="connsiteY15" fmla="*/ 2518 h 9690"/>
                  <a:gd name="connsiteX0" fmla="*/ 7800 w 10000"/>
                  <a:gd name="connsiteY0" fmla="*/ 2281 h 9987"/>
                  <a:gd name="connsiteX1" fmla="*/ 9800 w 10000"/>
                  <a:gd name="connsiteY1" fmla="*/ 2295 h 9987"/>
                  <a:gd name="connsiteX2" fmla="*/ 4511 w 10000"/>
                  <a:gd name="connsiteY2" fmla="*/ 60 h 9987"/>
                  <a:gd name="connsiteX3" fmla="*/ 2005 w 10000"/>
                  <a:gd name="connsiteY3" fmla="*/ 1105 h 9987"/>
                  <a:gd name="connsiteX4" fmla="*/ 0 w 10000"/>
                  <a:gd name="connsiteY4" fmla="*/ 5807 h 9987"/>
                  <a:gd name="connsiteX5" fmla="*/ 2005 w 10000"/>
                  <a:gd name="connsiteY5" fmla="*/ 9987 h 9987"/>
                  <a:gd name="connsiteX6" fmla="*/ 5513 w 10000"/>
                  <a:gd name="connsiteY6" fmla="*/ 7374 h 9987"/>
                  <a:gd name="connsiteX7" fmla="*/ 4010 w 10000"/>
                  <a:gd name="connsiteY7" fmla="*/ 5807 h 9987"/>
                  <a:gd name="connsiteX8" fmla="*/ 4010 w 10000"/>
                  <a:gd name="connsiteY8" fmla="*/ 5807 h 9987"/>
                  <a:gd name="connsiteX9" fmla="*/ 5012 w 10000"/>
                  <a:gd name="connsiteY9" fmla="*/ 4763 h 9987"/>
                  <a:gd name="connsiteX10" fmla="*/ 6515 w 10000"/>
                  <a:gd name="connsiteY10" fmla="*/ 5807 h 9987"/>
                  <a:gd name="connsiteX11" fmla="*/ 6515 w 10000"/>
                  <a:gd name="connsiteY11" fmla="*/ 6853 h 9987"/>
                  <a:gd name="connsiteX12" fmla="*/ 7016 w 10000"/>
                  <a:gd name="connsiteY12" fmla="*/ 6853 h 9987"/>
                  <a:gd name="connsiteX13" fmla="*/ 6014 w 10000"/>
                  <a:gd name="connsiteY13" fmla="*/ 3717 h 9987"/>
                  <a:gd name="connsiteX14" fmla="*/ 7358 w 10000"/>
                  <a:gd name="connsiteY14" fmla="*/ 2586 h 9987"/>
                  <a:gd name="connsiteX0" fmla="*/ 7800 w 10147"/>
                  <a:gd name="connsiteY0" fmla="*/ 2284 h 10000"/>
                  <a:gd name="connsiteX1" fmla="*/ 9969 w 10147"/>
                  <a:gd name="connsiteY1" fmla="*/ 2298 h 10000"/>
                  <a:gd name="connsiteX2" fmla="*/ 4511 w 10147"/>
                  <a:gd name="connsiteY2" fmla="*/ 60 h 10000"/>
                  <a:gd name="connsiteX3" fmla="*/ 2005 w 10147"/>
                  <a:gd name="connsiteY3" fmla="*/ 1106 h 10000"/>
                  <a:gd name="connsiteX4" fmla="*/ 0 w 10147"/>
                  <a:gd name="connsiteY4" fmla="*/ 5815 h 10000"/>
                  <a:gd name="connsiteX5" fmla="*/ 2005 w 10147"/>
                  <a:gd name="connsiteY5" fmla="*/ 10000 h 10000"/>
                  <a:gd name="connsiteX6" fmla="*/ 5513 w 10147"/>
                  <a:gd name="connsiteY6" fmla="*/ 7384 h 10000"/>
                  <a:gd name="connsiteX7" fmla="*/ 4010 w 10147"/>
                  <a:gd name="connsiteY7" fmla="*/ 5815 h 10000"/>
                  <a:gd name="connsiteX8" fmla="*/ 4010 w 10147"/>
                  <a:gd name="connsiteY8" fmla="*/ 5815 h 10000"/>
                  <a:gd name="connsiteX9" fmla="*/ 5012 w 10147"/>
                  <a:gd name="connsiteY9" fmla="*/ 4769 h 10000"/>
                  <a:gd name="connsiteX10" fmla="*/ 6515 w 10147"/>
                  <a:gd name="connsiteY10" fmla="*/ 5815 h 10000"/>
                  <a:gd name="connsiteX11" fmla="*/ 6515 w 10147"/>
                  <a:gd name="connsiteY11" fmla="*/ 6862 h 10000"/>
                  <a:gd name="connsiteX12" fmla="*/ 7016 w 10147"/>
                  <a:gd name="connsiteY12" fmla="*/ 6862 h 10000"/>
                  <a:gd name="connsiteX13" fmla="*/ 6014 w 10147"/>
                  <a:gd name="connsiteY13" fmla="*/ 3722 h 10000"/>
                  <a:gd name="connsiteX14" fmla="*/ 7358 w 10147"/>
                  <a:gd name="connsiteY14" fmla="*/ 2589 h 10000"/>
                  <a:gd name="connsiteX0" fmla="*/ 7800 w 10147"/>
                  <a:gd name="connsiteY0" fmla="*/ 2501 h 10217"/>
                  <a:gd name="connsiteX1" fmla="*/ 9969 w 10147"/>
                  <a:gd name="connsiteY1" fmla="*/ 2515 h 10217"/>
                  <a:gd name="connsiteX2" fmla="*/ 4511 w 10147"/>
                  <a:gd name="connsiteY2" fmla="*/ 277 h 10217"/>
                  <a:gd name="connsiteX3" fmla="*/ 2005 w 10147"/>
                  <a:gd name="connsiteY3" fmla="*/ 1323 h 10217"/>
                  <a:gd name="connsiteX4" fmla="*/ 0 w 10147"/>
                  <a:gd name="connsiteY4" fmla="*/ 6032 h 10217"/>
                  <a:gd name="connsiteX5" fmla="*/ 2005 w 10147"/>
                  <a:gd name="connsiteY5" fmla="*/ 10217 h 10217"/>
                  <a:gd name="connsiteX6" fmla="*/ 5513 w 10147"/>
                  <a:gd name="connsiteY6" fmla="*/ 7601 h 10217"/>
                  <a:gd name="connsiteX7" fmla="*/ 4010 w 10147"/>
                  <a:gd name="connsiteY7" fmla="*/ 6032 h 10217"/>
                  <a:gd name="connsiteX8" fmla="*/ 4010 w 10147"/>
                  <a:gd name="connsiteY8" fmla="*/ 6032 h 10217"/>
                  <a:gd name="connsiteX9" fmla="*/ 5012 w 10147"/>
                  <a:gd name="connsiteY9" fmla="*/ 4986 h 10217"/>
                  <a:gd name="connsiteX10" fmla="*/ 6515 w 10147"/>
                  <a:gd name="connsiteY10" fmla="*/ 6032 h 10217"/>
                  <a:gd name="connsiteX11" fmla="*/ 6515 w 10147"/>
                  <a:gd name="connsiteY11" fmla="*/ 7079 h 10217"/>
                  <a:gd name="connsiteX12" fmla="*/ 7016 w 10147"/>
                  <a:gd name="connsiteY12" fmla="*/ 7079 h 10217"/>
                  <a:gd name="connsiteX13" fmla="*/ 6014 w 10147"/>
                  <a:gd name="connsiteY13" fmla="*/ 3939 h 10217"/>
                  <a:gd name="connsiteX14" fmla="*/ 7358 w 10147"/>
                  <a:gd name="connsiteY14" fmla="*/ 2806 h 10217"/>
                  <a:gd name="connsiteX0" fmla="*/ 7800 w 10147"/>
                  <a:gd name="connsiteY0" fmla="*/ 2269 h 9985"/>
                  <a:gd name="connsiteX1" fmla="*/ 9969 w 10147"/>
                  <a:gd name="connsiteY1" fmla="*/ 2283 h 9985"/>
                  <a:gd name="connsiteX2" fmla="*/ 4511 w 10147"/>
                  <a:gd name="connsiteY2" fmla="*/ 45 h 9985"/>
                  <a:gd name="connsiteX3" fmla="*/ 2005 w 10147"/>
                  <a:gd name="connsiteY3" fmla="*/ 1091 h 9985"/>
                  <a:gd name="connsiteX4" fmla="*/ 0 w 10147"/>
                  <a:gd name="connsiteY4" fmla="*/ 5800 h 9985"/>
                  <a:gd name="connsiteX5" fmla="*/ 2005 w 10147"/>
                  <a:gd name="connsiteY5" fmla="*/ 9985 h 9985"/>
                  <a:gd name="connsiteX6" fmla="*/ 5513 w 10147"/>
                  <a:gd name="connsiteY6" fmla="*/ 7369 h 9985"/>
                  <a:gd name="connsiteX7" fmla="*/ 4010 w 10147"/>
                  <a:gd name="connsiteY7" fmla="*/ 5800 h 9985"/>
                  <a:gd name="connsiteX8" fmla="*/ 4010 w 10147"/>
                  <a:gd name="connsiteY8" fmla="*/ 5800 h 9985"/>
                  <a:gd name="connsiteX9" fmla="*/ 5012 w 10147"/>
                  <a:gd name="connsiteY9" fmla="*/ 4754 h 9985"/>
                  <a:gd name="connsiteX10" fmla="*/ 6515 w 10147"/>
                  <a:gd name="connsiteY10" fmla="*/ 5800 h 9985"/>
                  <a:gd name="connsiteX11" fmla="*/ 6515 w 10147"/>
                  <a:gd name="connsiteY11" fmla="*/ 6847 h 9985"/>
                  <a:gd name="connsiteX12" fmla="*/ 7016 w 10147"/>
                  <a:gd name="connsiteY12" fmla="*/ 6847 h 9985"/>
                  <a:gd name="connsiteX13" fmla="*/ 6014 w 10147"/>
                  <a:gd name="connsiteY13" fmla="*/ 3707 h 9985"/>
                  <a:gd name="connsiteX14" fmla="*/ 7358 w 10147"/>
                  <a:gd name="connsiteY14" fmla="*/ 2574 h 9985"/>
                  <a:gd name="connsiteX0" fmla="*/ 7687 w 10000"/>
                  <a:gd name="connsiteY0" fmla="*/ 2334 h 10062"/>
                  <a:gd name="connsiteX1" fmla="*/ 9825 w 10000"/>
                  <a:gd name="connsiteY1" fmla="*/ 2348 h 10062"/>
                  <a:gd name="connsiteX2" fmla="*/ 4446 w 10000"/>
                  <a:gd name="connsiteY2" fmla="*/ 107 h 10062"/>
                  <a:gd name="connsiteX3" fmla="*/ 1976 w 10000"/>
                  <a:gd name="connsiteY3" fmla="*/ 1155 h 10062"/>
                  <a:gd name="connsiteX4" fmla="*/ 0 w 10000"/>
                  <a:gd name="connsiteY4" fmla="*/ 5871 h 10062"/>
                  <a:gd name="connsiteX5" fmla="*/ 1976 w 10000"/>
                  <a:gd name="connsiteY5" fmla="*/ 10062 h 10062"/>
                  <a:gd name="connsiteX6" fmla="*/ 5433 w 10000"/>
                  <a:gd name="connsiteY6" fmla="*/ 7442 h 10062"/>
                  <a:gd name="connsiteX7" fmla="*/ 3952 w 10000"/>
                  <a:gd name="connsiteY7" fmla="*/ 5871 h 10062"/>
                  <a:gd name="connsiteX8" fmla="*/ 3952 w 10000"/>
                  <a:gd name="connsiteY8" fmla="*/ 5871 h 10062"/>
                  <a:gd name="connsiteX9" fmla="*/ 4939 w 10000"/>
                  <a:gd name="connsiteY9" fmla="*/ 4823 h 10062"/>
                  <a:gd name="connsiteX10" fmla="*/ 6421 w 10000"/>
                  <a:gd name="connsiteY10" fmla="*/ 5871 h 10062"/>
                  <a:gd name="connsiteX11" fmla="*/ 6421 w 10000"/>
                  <a:gd name="connsiteY11" fmla="*/ 6919 h 10062"/>
                  <a:gd name="connsiteX12" fmla="*/ 6914 w 10000"/>
                  <a:gd name="connsiteY12" fmla="*/ 6919 h 10062"/>
                  <a:gd name="connsiteX13" fmla="*/ 5927 w 10000"/>
                  <a:gd name="connsiteY13" fmla="*/ 3775 h 10062"/>
                  <a:gd name="connsiteX14" fmla="*/ 7251 w 10000"/>
                  <a:gd name="connsiteY14" fmla="*/ 2640 h 10062"/>
                  <a:gd name="connsiteX0" fmla="*/ 7687 w 10000"/>
                  <a:gd name="connsiteY0" fmla="*/ 2329 h 10057"/>
                  <a:gd name="connsiteX1" fmla="*/ 9825 w 10000"/>
                  <a:gd name="connsiteY1" fmla="*/ 2343 h 10057"/>
                  <a:gd name="connsiteX2" fmla="*/ 4446 w 10000"/>
                  <a:gd name="connsiteY2" fmla="*/ 102 h 10057"/>
                  <a:gd name="connsiteX3" fmla="*/ 1976 w 10000"/>
                  <a:gd name="connsiteY3" fmla="*/ 1150 h 10057"/>
                  <a:gd name="connsiteX4" fmla="*/ 0 w 10000"/>
                  <a:gd name="connsiteY4" fmla="*/ 5866 h 10057"/>
                  <a:gd name="connsiteX5" fmla="*/ 1976 w 10000"/>
                  <a:gd name="connsiteY5" fmla="*/ 10057 h 10057"/>
                  <a:gd name="connsiteX6" fmla="*/ 5433 w 10000"/>
                  <a:gd name="connsiteY6" fmla="*/ 7437 h 10057"/>
                  <a:gd name="connsiteX7" fmla="*/ 3952 w 10000"/>
                  <a:gd name="connsiteY7" fmla="*/ 5866 h 10057"/>
                  <a:gd name="connsiteX8" fmla="*/ 3952 w 10000"/>
                  <a:gd name="connsiteY8" fmla="*/ 5866 h 10057"/>
                  <a:gd name="connsiteX9" fmla="*/ 4939 w 10000"/>
                  <a:gd name="connsiteY9" fmla="*/ 4818 h 10057"/>
                  <a:gd name="connsiteX10" fmla="*/ 6421 w 10000"/>
                  <a:gd name="connsiteY10" fmla="*/ 5866 h 10057"/>
                  <a:gd name="connsiteX11" fmla="*/ 6421 w 10000"/>
                  <a:gd name="connsiteY11" fmla="*/ 6914 h 10057"/>
                  <a:gd name="connsiteX12" fmla="*/ 6914 w 10000"/>
                  <a:gd name="connsiteY12" fmla="*/ 6914 h 10057"/>
                  <a:gd name="connsiteX13" fmla="*/ 5927 w 10000"/>
                  <a:gd name="connsiteY13" fmla="*/ 3770 h 10057"/>
                  <a:gd name="connsiteX14" fmla="*/ 7251 w 10000"/>
                  <a:gd name="connsiteY14" fmla="*/ 2635 h 10057"/>
                  <a:gd name="connsiteX0" fmla="*/ 7687 w 10000"/>
                  <a:gd name="connsiteY0" fmla="*/ 2476 h 10204"/>
                  <a:gd name="connsiteX1" fmla="*/ 9825 w 10000"/>
                  <a:gd name="connsiteY1" fmla="*/ 2490 h 10204"/>
                  <a:gd name="connsiteX2" fmla="*/ 4446 w 10000"/>
                  <a:gd name="connsiteY2" fmla="*/ 249 h 10204"/>
                  <a:gd name="connsiteX3" fmla="*/ 1976 w 10000"/>
                  <a:gd name="connsiteY3" fmla="*/ 1297 h 10204"/>
                  <a:gd name="connsiteX4" fmla="*/ 0 w 10000"/>
                  <a:gd name="connsiteY4" fmla="*/ 6013 h 10204"/>
                  <a:gd name="connsiteX5" fmla="*/ 1976 w 10000"/>
                  <a:gd name="connsiteY5" fmla="*/ 10204 h 10204"/>
                  <a:gd name="connsiteX6" fmla="*/ 5433 w 10000"/>
                  <a:gd name="connsiteY6" fmla="*/ 7584 h 10204"/>
                  <a:gd name="connsiteX7" fmla="*/ 3952 w 10000"/>
                  <a:gd name="connsiteY7" fmla="*/ 6013 h 10204"/>
                  <a:gd name="connsiteX8" fmla="*/ 3952 w 10000"/>
                  <a:gd name="connsiteY8" fmla="*/ 6013 h 10204"/>
                  <a:gd name="connsiteX9" fmla="*/ 4939 w 10000"/>
                  <a:gd name="connsiteY9" fmla="*/ 4965 h 10204"/>
                  <a:gd name="connsiteX10" fmla="*/ 6421 w 10000"/>
                  <a:gd name="connsiteY10" fmla="*/ 6013 h 10204"/>
                  <a:gd name="connsiteX11" fmla="*/ 6421 w 10000"/>
                  <a:gd name="connsiteY11" fmla="*/ 7061 h 10204"/>
                  <a:gd name="connsiteX12" fmla="*/ 6914 w 10000"/>
                  <a:gd name="connsiteY12" fmla="*/ 7061 h 10204"/>
                  <a:gd name="connsiteX13" fmla="*/ 5927 w 10000"/>
                  <a:gd name="connsiteY13" fmla="*/ 3917 h 10204"/>
                  <a:gd name="connsiteX14" fmla="*/ 7251 w 10000"/>
                  <a:gd name="connsiteY14" fmla="*/ 2782 h 10204"/>
                  <a:gd name="connsiteX0" fmla="*/ 7687 w 7687"/>
                  <a:gd name="connsiteY0" fmla="*/ 2476 h 10204"/>
                  <a:gd name="connsiteX1" fmla="*/ 4446 w 7687"/>
                  <a:gd name="connsiteY1" fmla="*/ 249 h 10204"/>
                  <a:gd name="connsiteX2" fmla="*/ 1976 w 7687"/>
                  <a:gd name="connsiteY2" fmla="*/ 1297 h 10204"/>
                  <a:gd name="connsiteX3" fmla="*/ 0 w 7687"/>
                  <a:gd name="connsiteY3" fmla="*/ 6013 h 10204"/>
                  <a:gd name="connsiteX4" fmla="*/ 1976 w 7687"/>
                  <a:gd name="connsiteY4" fmla="*/ 10204 h 10204"/>
                  <a:gd name="connsiteX5" fmla="*/ 5433 w 7687"/>
                  <a:gd name="connsiteY5" fmla="*/ 7584 h 10204"/>
                  <a:gd name="connsiteX6" fmla="*/ 3952 w 7687"/>
                  <a:gd name="connsiteY6" fmla="*/ 6013 h 10204"/>
                  <a:gd name="connsiteX7" fmla="*/ 3952 w 7687"/>
                  <a:gd name="connsiteY7" fmla="*/ 6013 h 10204"/>
                  <a:gd name="connsiteX8" fmla="*/ 4939 w 7687"/>
                  <a:gd name="connsiteY8" fmla="*/ 4965 h 10204"/>
                  <a:gd name="connsiteX9" fmla="*/ 6421 w 7687"/>
                  <a:gd name="connsiteY9" fmla="*/ 6013 h 10204"/>
                  <a:gd name="connsiteX10" fmla="*/ 6421 w 7687"/>
                  <a:gd name="connsiteY10" fmla="*/ 7061 h 10204"/>
                  <a:gd name="connsiteX11" fmla="*/ 6914 w 7687"/>
                  <a:gd name="connsiteY11" fmla="*/ 7061 h 10204"/>
                  <a:gd name="connsiteX12" fmla="*/ 5927 w 7687"/>
                  <a:gd name="connsiteY12" fmla="*/ 3917 h 10204"/>
                  <a:gd name="connsiteX13" fmla="*/ 7251 w 7687"/>
                  <a:gd name="connsiteY13" fmla="*/ 2782 h 10204"/>
                  <a:gd name="connsiteX0" fmla="*/ 12620 w 12620"/>
                  <a:gd name="connsiteY0" fmla="*/ 2104 h 9806"/>
                  <a:gd name="connsiteX1" fmla="*/ 5784 w 12620"/>
                  <a:gd name="connsiteY1" fmla="*/ 50 h 9806"/>
                  <a:gd name="connsiteX2" fmla="*/ 2571 w 12620"/>
                  <a:gd name="connsiteY2" fmla="*/ 1077 h 9806"/>
                  <a:gd name="connsiteX3" fmla="*/ 0 w 12620"/>
                  <a:gd name="connsiteY3" fmla="*/ 5699 h 9806"/>
                  <a:gd name="connsiteX4" fmla="*/ 2571 w 12620"/>
                  <a:gd name="connsiteY4" fmla="*/ 9806 h 9806"/>
                  <a:gd name="connsiteX5" fmla="*/ 7068 w 12620"/>
                  <a:gd name="connsiteY5" fmla="*/ 7238 h 9806"/>
                  <a:gd name="connsiteX6" fmla="*/ 5141 w 12620"/>
                  <a:gd name="connsiteY6" fmla="*/ 5699 h 9806"/>
                  <a:gd name="connsiteX7" fmla="*/ 5141 w 12620"/>
                  <a:gd name="connsiteY7" fmla="*/ 5699 h 9806"/>
                  <a:gd name="connsiteX8" fmla="*/ 6425 w 12620"/>
                  <a:gd name="connsiteY8" fmla="*/ 4672 h 9806"/>
                  <a:gd name="connsiteX9" fmla="*/ 8353 w 12620"/>
                  <a:gd name="connsiteY9" fmla="*/ 5699 h 9806"/>
                  <a:gd name="connsiteX10" fmla="*/ 8353 w 12620"/>
                  <a:gd name="connsiteY10" fmla="*/ 6726 h 9806"/>
                  <a:gd name="connsiteX11" fmla="*/ 8994 w 12620"/>
                  <a:gd name="connsiteY11" fmla="*/ 6726 h 9806"/>
                  <a:gd name="connsiteX12" fmla="*/ 7710 w 12620"/>
                  <a:gd name="connsiteY12" fmla="*/ 3645 h 9806"/>
                  <a:gd name="connsiteX13" fmla="*/ 9433 w 12620"/>
                  <a:gd name="connsiteY13" fmla="*/ 2532 h 9806"/>
                  <a:gd name="connsiteX0" fmla="*/ 10000 w 10000"/>
                  <a:gd name="connsiteY0" fmla="*/ 2146 h 10000"/>
                  <a:gd name="connsiteX1" fmla="*/ 4583 w 10000"/>
                  <a:gd name="connsiteY1" fmla="*/ 51 h 10000"/>
                  <a:gd name="connsiteX2" fmla="*/ 2037 w 10000"/>
                  <a:gd name="connsiteY2" fmla="*/ 1098 h 10000"/>
                  <a:gd name="connsiteX3" fmla="*/ 0 w 10000"/>
                  <a:gd name="connsiteY3" fmla="*/ 5812 h 10000"/>
                  <a:gd name="connsiteX4" fmla="*/ 2037 w 10000"/>
                  <a:gd name="connsiteY4" fmla="*/ 10000 h 10000"/>
                  <a:gd name="connsiteX5" fmla="*/ 5601 w 10000"/>
                  <a:gd name="connsiteY5" fmla="*/ 7381 h 10000"/>
                  <a:gd name="connsiteX6" fmla="*/ 4074 w 10000"/>
                  <a:gd name="connsiteY6" fmla="*/ 5812 h 10000"/>
                  <a:gd name="connsiteX7" fmla="*/ 4074 w 10000"/>
                  <a:gd name="connsiteY7" fmla="*/ 5812 h 10000"/>
                  <a:gd name="connsiteX8" fmla="*/ 5091 w 10000"/>
                  <a:gd name="connsiteY8" fmla="*/ 4764 h 10000"/>
                  <a:gd name="connsiteX9" fmla="*/ 6619 w 10000"/>
                  <a:gd name="connsiteY9" fmla="*/ 5812 h 10000"/>
                  <a:gd name="connsiteX10" fmla="*/ 6619 w 10000"/>
                  <a:gd name="connsiteY10" fmla="*/ 6859 h 10000"/>
                  <a:gd name="connsiteX11" fmla="*/ 7127 w 10000"/>
                  <a:gd name="connsiteY11" fmla="*/ 6859 h 10000"/>
                  <a:gd name="connsiteX12" fmla="*/ 6109 w 10000"/>
                  <a:gd name="connsiteY12" fmla="*/ 3717 h 10000"/>
                  <a:gd name="connsiteX13" fmla="*/ 7475 w 10000"/>
                  <a:gd name="connsiteY13" fmla="*/ 2582 h 10000"/>
                  <a:gd name="connsiteX0" fmla="*/ 10000 w 10000"/>
                  <a:gd name="connsiteY0" fmla="*/ 1989 h 9843"/>
                  <a:gd name="connsiteX1" fmla="*/ 5182 w 10000"/>
                  <a:gd name="connsiteY1" fmla="*/ 68 h 9843"/>
                  <a:gd name="connsiteX2" fmla="*/ 2037 w 10000"/>
                  <a:gd name="connsiteY2" fmla="*/ 941 h 9843"/>
                  <a:gd name="connsiteX3" fmla="*/ 0 w 10000"/>
                  <a:gd name="connsiteY3" fmla="*/ 5655 h 9843"/>
                  <a:gd name="connsiteX4" fmla="*/ 2037 w 10000"/>
                  <a:gd name="connsiteY4" fmla="*/ 9843 h 9843"/>
                  <a:gd name="connsiteX5" fmla="*/ 5601 w 10000"/>
                  <a:gd name="connsiteY5" fmla="*/ 7224 h 9843"/>
                  <a:gd name="connsiteX6" fmla="*/ 4074 w 10000"/>
                  <a:gd name="connsiteY6" fmla="*/ 5655 h 9843"/>
                  <a:gd name="connsiteX7" fmla="*/ 4074 w 10000"/>
                  <a:gd name="connsiteY7" fmla="*/ 5655 h 9843"/>
                  <a:gd name="connsiteX8" fmla="*/ 5091 w 10000"/>
                  <a:gd name="connsiteY8" fmla="*/ 4607 h 9843"/>
                  <a:gd name="connsiteX9" fmla="*/ 6619 w 10000"/>
                  <a:gd name="connsiteY9" fmla="*/ 5655 h 9843"/>
                  <a:gd name="connsiteX10" fmla="*/ 6619 w 10000"/>
                  <a:gd name="connsiteY10" fmla="*/ 6702 h 9843"/>
                  <a:gd name="connsiteX11" fmla="*/ 7127 w 10000"/>
                  <a:gd name="connsiteY11" fmla="*/ 6702 h 9843"/>
                  <a:gd name="connsiteX12" fmla="*/ 6109 w 10000"/>
                  <a:gd name="connsiteY12" fmla="*/ 3560 h 9843"/>
                  <a:gd name="connsiteX13" fmla="*/ 7475 w 10000"/>
                  <a:gd name="connsiteY13" fmla="*/ 2425 h 9843"/>
                  <a:gd name="connsiteX0" fmla="*/ 10000 w 10000"/>
                  <a:gd name="connsiteY0" fmla="*/ 2775 h 10754"/>
                  <a:gd name="connsiteX1" fmla="*/ 6380 w 10000"/>
                  <a:gd name="connsiteY1" fmla="*/ 25 h 10754"/>
                  <a:gd name="connsiteX2" fmla="*/ 2037 w 10000"/>
                  <a:gd name="connsiteY2" fmla="*/ 1710 h 10754"/>
                  <a:gd name="connsiteX3" fmla="*/ 0 w 10000"/>
                  <a:gd name="connsiteY3" fmla="*/ 6499 h 10754"/>
                  <a:gd name="connsiteX4" fmla="*/ 2037 w 10000"/>
                  <a:gd name="connsiteY4" fmla="*/ 10754 h 10754"/>
                  <a:gd name="connsiteX5" fmla="*/ 5601 w 10000"/>
                  <a:gd name="connsiteY5" fmla="*/ 8093 h 10754"/>
                  <a:gd name="connsiteX6" fmla="*/ 4074 w 10000"/>
                  <a:gd name="connsiteY6" fmla="*/ 6499 h 10754"/>
                  <a:gd name="connsiteX7" fmla="*/ 4074 w 10000"/>
                  <a:gd name="connsiteY7" fmla="*/ 6499 h 10754"/>
                  <a:gd name="connsiteX8" fmla="*/ 5091 w 10000"/>
                  <a:gd name="connsiteY8" fmla="*/ 5434 h 10754"/>
                  <a:gd name="connsiteX9" fmla="*/ 6619 w 10000"/>
                  <a:gd name="connsiteY9" fmla="*/ 6499 h 10754"/>
                  <a:gd name="connsiteX10" fmla="*/ 6619 w 10000"/>
                  <a:gd name="connsiteY10" fmla="*/ 7563 h 10754"/>
                  <a:gd name="connsiteX11" fmla="*/ 7127 w 10000"/>
                  <a:gd name="connsiteY11" fmla="*/ 7563 h 10754"/>
                  <a:gd name="connsiteX12" fmla="*/ 6109 w 10000"/>
                  <a:gd name="connsiteY12" fmla="*/ 4371 h 10754"/>
                  <a:gd name="connsiteX13" fmla="*/ 7475 w 10000"/>
                  <a:gd name="connsiteY13" fmla="*/ 3218 h 10754"/>
                  <a:gd name="connsiteX0" fmla="*/ 10856 w 10856"/>
                  <a:gd name="connsiteY0" fmla="*/ 3795 h 10799"/>
                  <a:gd name="connsiteX1" fmla="*/ 6380 w 10856"/>
                  <a:gd name="connsiteY1" fmla="*/ 70 h 10799"/>
                  <a:gd name="connsiteX2" fmla="*/ 2037 w 10856"/>
                  <a:gd name="connsiteY2" fmla="*/ 1755 h 10799"/>
                  <a:gd name="connsiteX3" fmla="*/ 0 w 10856"/>
                  <a:gd name="connsiteY3" fmla="*/ 6544 h 10799"/>
                  <a:gd name="connsiteX4" fmla="*/ 2037 w 10856"/>
                  <a:gd name="connsiteY4" fmla="*/ 10799 h 10799"/>
                  <a:gd name="connsiteX5" fmla="*/ 5601 w 10856"/>
                  <a:gd name="connsiteY5" fmla="*/ 8138 h 10799"/>
                  <a:gd name="connsiteX6" fmla="*/ 4074 w 10856"/>
                  <a:gd name="connsiteY6" fmla="*/ 6544 h 10799"/>
                  <a:gd name="connsiteX7" fmla="*/ 4074 w 10856"/>
                  <a:gd name="connsiteY7" fmla="*/ 6544 h 10799"/>
                  <a:gd name="connsiteX8" fmla="*/ 5091 w 10856"/>
                  <a:gd name="connsiteY8" fmla="*/ 5479 h 10799"/>
                  <a:gd name="connsiteX9" fmla="*/ 6619 w 10856"/>
                  <a:gd name="connsiteY9" fmla="*/ 6544 h 10799"/>
                  <a:gd name="connsiteX10" fmla="*/ 6619 w 10856"/>
                  <a:gd name="connsiteY10" fmla="*/ 7608 h 10799"/>
                  <a:gd name="connsiteX11" fmla="*/ 7127 w 10856"/>
                  <a:gd name="connsiteY11" fmla="*/ 7608 h 10799"/>
                  <a:gd name="connsiteX12" fmla="*/ 6109 w 10856"/>
                  <a:gd name="connsiteY12" fmla="*/ 4416 h 10799"/>
                  <a:gd name="connsiteX13" fmla="*/ 7475 w 10856"/>
                  <a:gd name="connsiteY13" fmla="*/ 3263 h 10799"/>
                  <a:gd name="connsiteX0" fmla="*/ 10856 w 10856"/>
                  <a:gd name="connsiteY0" fmla="*/ 3795 h 10799"/>
                  <a:gd name="connsiteX1" fmla="*/ 6380 w 10856"/>
                  <a:gd name="connsiteY1" fmla="*/ 70 h 10799"/>
                  <a:gd name="connsiteX2" fmla="*/ 2037 w 10856"/>
                  <a:gd name="connsiteY2" fmla="*/ 1755 h 10799"/>
                  <a:gd name="connsiteX3" fmla="*/ 0 w 10856"/>
                  <a:gd name="connsiteY3" fmla="*/ 6544 h 10799"/>
                  <a:gd name="connsiteX4" fmla="*/ 2037 w 10856"/>
                  <a:gd name="connsiteY4" fmla="*/ 10799 h 10799"/>
                  <a:gd name="connsiteX5" fmla="*/ 5601 w 10856"/>
                  <a:gd name="connsiteY5" fmla="*/ 8138 h 10799"/>
                  <a:gd name="connsiteX6" fmla="*/ 4074 w 10856"/>
                  <a:gd name="connsiteY6" fmla="*/ 6544 h 10799"/>
                  <a:gd name="connsiteX7" fmla="*/ 4074 w 10856"/>
                  <a:gd name="connsiteY7" fmla="*/ 6544 h 10799"/>
                  <a:gd name="connsiteX8" fmla="*/ 5091 w 10856"/>
                  <a:gd name="connsiteY8" fmla="*/ 5479 h 10799"/>
                  <a:gd name="connsiteX9" fmla="*/ 6619 w 10856"/>
                  <a:gd name="connsiteY9" fmla="*/ 6544 h 10799"/>
                  <a:gd name="connsiteX10" fmla="*/ 6619 w 10856"/>
                  <a:gd name="connsiteY10" fmla="*/ 7608 h 10799"/>
                  <a:gd name="connsiteX11" fmla="*/ 7127 w 10856"/>
                  <a:gd name="connsiteY11" fmla="*/ 7608 h 10799"/>
                  <a:gd name="connsiteX12" fmla="*/ 6109 w 10856"/>
                  <a:gd name="connsiteY12" fmla="*/ 4416 h 10799"/>
                  <a:gd name="connsiteX13" fmla="*/ 7903 w 10856"/>
                  <a:gd name="connsiteY13" fmla="*/ 3972 h 10799"/>
                  <a:gd name="connsiteX0" fmla="*/ 10856 w 10856"/>
                  <a:gd name="connsiteY0" fmla="*/ 3795 h 10799"/>
                  <a:gd name="connsiteX1" fmla="*/ 6380 w 10856"/>
                  <a:gd name="connsiteY1" fmla="*/ 70 h 10799"/>
                  <a:gd name="connsiteX2" fmla="*/ 2037 w 10856"/>
                  <a:gd name="connsiteY2" fmla="*/ 1755 h 10799"/>
                  <a:gd name="connsiteX3" fmla="*/ 0 w 10856"/>
                  <a:gd name="connsiteY3" fmla="*/ 6544 h 10799"/>
                  <a:gd name="connsiteX4" fmla="*/ 2037 w 10856"/>
                  <a:gd name="connsiteY4" fmla="*/ 10799 h 10799"/>
                  <a:gd name="connsiteX5" fmla="*/ 5601 w 10856"/>
                  <a:gd name="connsiteY5" fmla="*/ 8138 h 10799"/>
                  <a:gd name="connsiteX6" fmla="*/ 4074 w 10856"/>
                  <a:gd name="connsiteY6" fmla="*/ 6544 h 10799"/>
                  <a:gd name="connsiteX7" fmla="*/ 4074 w 10856"/>
                  <a:gd name="connsiteY7" fmla="*/ 6544 h 10799"/>
                  <a:gd name="connsiteX8" fmla="*/ 5091 w 10856"/>
                  <a:gd name="connsiteY8" fmla="*/ 5479 h 10799"/>
                  <a:gd name="connsiteX9" fmla="*/ 6619 w 10856"/>
                  <a:gd name="connsiteY9" fmla="*/ 6544 h 10799"/>
                  <a:gd name="connsiteX10" fmla="*/ 6619 w 10856"/>
                  <a:gd name="connsiteY10" fmla="*/ 7608 h 10799"/>
                  <a:gd name="connsiteX11" fmla="*/ 7127 w 10856"/>
                  <a:gd name="connsiteY11" fmla="*/ 7608 h 10799"/>
                  <a:gd name="connsiteX12" fmla="*/ 6109 w 10856"/>
                  <a:gd name="connsiteY12" fmla="*/ 4416 h 10799"/>
                  <a:gd name="connsiteX13" fmla="*/ 8267 w 10856"/>
                  <a:gd name="connsiteY13" fmla="*/ 3883 h 10799"/>
                  <a:gd name="connsiteX0" fmla="*/ 10856 w 10856"/>
                  <a:gd name="connsiteY0" fmla="*/ 3795 h 10799"/>
                  <a:gd name="connsiteX1" fmla="*/ 6380 w 10856"/>
                  <a:gd name="connsiteY1" fmla="*/ 70 h 10799"/>
                  <a:gd name="connsiteX2" fmla="*/ 2037 w 10856"/>
                  <a:gd name="connsiteY2" fmla="*/ 1755 h 10799"/>
                  <a:gd name="connsiteX3" fmla="*/ 0 w 10856"/>
                  <a:gd name="connsiteY3" fmla="*/ 6544 h 10799"/>
                  <a:gd name="connsiteX4" fmla="*/ 2037 w 10856"/>
                  <a:gd name="connsiteY4" fmla="*/ 10799 h 10799"/>
                  <a:gd name="connsiteX5" fmla="*/ 5601 w 10856"/>
                  <a:gd name="connsiteY5" fmla="*/ 8138 h 10799"/>
                  <a:gd name="connsiteX6" fmla="*/ 4074 w 10856"/>
                  <a:gd name="connsiteY6" fmla="*/ 6544 h 10799"/>
                  <a:gd name="connsiteX7" fmla="*/ 4074 w 10856"/>
                  <a:gd name="connsiteY7" fmla="*/ 6544 h 10799"/>
                  <a:gd name="connsiteX8" fmla="*/ 5091 w 10856"/>
                  <a:gd name="connsiteY8" fmla="*/ 5479 h 10799"/>
                  <a:gd name="connsiteX9" fmla="*/ 6619 w 10856"/>
                  <a:gd name="connsiteY9" fmla="*/ 6544 h 10799"/>
                  <a:gd name="connsiteX10" fmla="*/ 6619 w 10856"/>
                  <a:gd name="connsiteY10" fmla="*/ 7608 h 10799"/>
                  <a:gd name="connsiteX11" fmla="*/ 7127 w 10856"/>
                  <a:gd name="connsiteY11" fmla="*/ 7608 h 10799"/>
                  <a:gd name="connsiteX12" fmla="*/ 6109 w 10856"/>
                  <a:gd name="connsiteY12" fmla="*/ 4416 h 10799"/>
                  <a:gd name="connsiteX13" fmla="*/ 8267 w 10856"/>
                  <a:gd name="connsiteY13" fmla="*/ 3883 h 10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856" h="10799">
                    <a:moveTo>
                      <a:pt x="10856" y="3795"/>
                    </a:moveTo>
                    <a:cubicBezTo>
                      <a:pt x="9411" y="1507"/>
                      <a:pt x="7850" y="410"/>
                      <a:pt x="6380" y="70"/>
                    </a:cubicBezTo>
                    <a:cubicBezTo>
                      <a:pt x="4910" y="-270"/>
                      <a:pt x="3100" y="676"/>
                      <a:pt x="2037" y="1755"/>
                    </a:cubicBezTo>
                    <a:cubicBezTo>
                      <a:pt x="974" y="2834"/>
                      <a:pt x="0" y="2820"/>
                      <a:pt x="0" y="6544"/>
                    </a:cubicBezTo>
                    <a:cubicBezTo>
                      <a:pt x="0" y="9736"/>
                      <a:pt x="2037" y="10799"/>
                      <a:pt x="2037" y="10799"/>
                    </a:cubicBezTo>
                    <a:lnTo>
                      <a:pt x="5601" y="8138"/>
                    </a:lnTo>
                    <a:cubicBezTo>
                      <a:pt x="4583" y="8138"/>
                      <a:pt x="4074" y="7608"/>
                      <a:pt x="4074" y="6544"/>
                    </a:cubicBezTo>
                    <a:lnTo>
                      <a:pt x="4074" y="6544"/>
                    </a:lnTo>
                    <a:cubicBezTo>
                      <a:pt x="4074" y="6011"/>
                      <a:pt x="4583" y="5479"/>
                      <a:pt x="5091" y="5479"/>
                    </a:cubicBezTo>
                    <a:cubicBezTo>
                      <a:pt x="6109" y="5479"/>
                      <a:pt x="6619" y="6011"/>
                      <a:pt x="6619" y="6544"/>
                    </a:cubicBezTo>
                    <a:lnTo>
                      <a:pt x="6619" y="7608"/>
                    </a:lnTo>
                    <a:lnTo>
                      <a:pt x="7127" y="7608"/>
                    </a:lnTo>
                    <a:cubicBezTo>
                      <a:pt x="7127" y="7608"/>
                      <a:pt x="7637" y="5479"/>
                      <a:pt x="6109" y="4416"/>
                    </a:cubicBezTo>
                    <a:cubicBezTo>
                      <a:pt x="6109" y="3882"/>
                      <a:pt x="8764" y="5279"/>
                      <a:pt x="8267" y="3883"/>
                    </a:cubicBezTo>
                  </a:path>
                </a:pathLst>
              </a:custGeom>
              <a:solidFill>
                <a:srgbClr val="1A1A1A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73" name="Oval 211">
                <a:extLst>
                  <a:ext uri="{FF2B5EF4-FFF2-40B4-BE49-F238E27FC236}">
                    <a16:creationId xmlns:a16="http://schemas.microsoft.com/office/drawing/2014/main" id="{2197AC25-AAB3-44FC-98C6-808FBAA2D9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8953425" y="1324462"/>
                <a:ext cx="44572" cy="89151"/>
              </a:xfrm>
              <a:prstGeom prst="ellipse">
                <a:avLst/>
              </a:prstGeom>
              <a:solidFill>
                <a:srgbClr val="01010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74" name="Freeform 212">
                <a:extLst>
                  <a:ext uri="{FF2B5EF4-FFF2-40B4-BE49-F238E27FC236}">
                    <a16:creationId xmlns:a16="http://schemas.microsoft.com/office/drawing/2014/main" id="{A39F335A-A7E2-454E-951D-0359312887E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8864280" y="1598278"/>
                <a:ext cx="133717" cy="140088"/>
              </a:xfrm>
              <a:custGeom>
                <a:avLst/>
                <a:gdLst>
                  <a:gd name="T0" fmla="*/ 3 w 3"/>
                  <a:gd name="T1" fmla="*/ 1 h 3"/>
                  <a:gd name="T2" fmla="*/ 0 w 3"/>
                  <a:gd name="T3" fmla="*/ 0 h 3"/>
                  <a:gd name="T4" fmla="*/ 3 w 3"/>
                  <a:gd name="T5" fmla="*/ 3 h 3"/>
                  <a:gd name="T6" fmla="*/ 3 w 3"/>
                  <a:gd name="T7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3">
                    <a:moveTo>
                      <a:pt x="3" y="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2"/>
                      <a:pt x="3" y="3"/>
                    </a:cubicBezTo>
                    <a:cubicBezTo>
                      <a:pt x="3" y="2"/>
                      <a:pt x="3" y="1"/>
                      <a:pt x="3" y="1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75" name="Freeform 213">
                <a:extLst>
                  <a:ext uri="{FF2B5EF4-FFF2-40B4-BE49-F238E27FC236}">
                    <a16:creationId xmlns:a16="http://schemas.microsoft.com/office/drawing/2014/main" id="{595D5C95-2943-4CF6-B2D1-6791B55EB38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8908846" y="1235317"/>
                <a:ext cx="222867" cy="89151"/>
              </a:xfrm>
              <a:custGeom>
                <a:avLst/>
                <a:gdLst>
                  <a:gd name="T0" fmla="*/ 1 w 5"/>
                  <a:gd name="T1" fmla="*/ 2 h 2"/>
                  <a:gd name="T2" fmla="*/ 1 w 5"/>
                  <a:gd name="T3" fmla="*/ 2 h 2"/>
                  <a:gd name="T4" fmla="*/ 1 w 5"/>
                  <a:gd name="T5" fmla="*/ 1 h 2"/>
                  <a:gd name="T6" fmla="*/ 4 w 5"/>
                  <a:gd name="T7" fmla="*/ 0 h 2"/>
                  <a:gd name="T8" fmla="*/ 5 w 5"/>
                  <a:gd name="T9" fmla="*/ 1 h 2"/>
                  <a:gd name="T10" fmla="*/ 4 w 5"/>
                  <a:gd name="T11" fmla="*/ 1 h 2"/>
                  <a:gd name="T12" fmla="*/ 1 w 5"/>
                  <a:gd name="T13" fmla="*/ 2 h 2"/>
                  <a:gd name="T14" fmla="*/ 1 w 5"/>
                  <a:gd name="T1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" h="2">
                    <a:moveTo>
                      <a:pt x="1" y="2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0" y="2"/>
                      <a:pt x="0" y="2"/>
                      <a:pt x="1" y="1"/>
                    </a:cubicBezTo>
                    <a:cubicBezTo>
                      <a:pt x="1" y="0"/>
                      <a:pt x="3" y="0"/>
                      <a:pt x="4" y="0"/>
                    </a:cubicBezTo>
                    <a:cubicBezTo>
                      <a:pt x="4" y="0"/>
                      <a:pt x="5" y="0"/>
                      <a:pt x="5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3" y="1"/>
                      <a:pt x="2" y="1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</a:path>
                </a:pathLst>
              </a:custGeom>
              <a:solidFill>
                <a:srgbClr val="1A1A1A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76" name="Freeform 214">
                <a:extLst>
                  <a:ext uri="{FF2B5EF4-FFF2-40B4-BE49-F238E27FC236}">
                    <a16:creationId xmlns:a16="http://schemas.microsoft.com/office/drawing/2014/main" id="{BE6C8F99-6C19-4AC7-B9AB-C61066C84D9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8865731" y="2330559"/>
                <a:ext cx="915197" cy="318382"/>
              </a:xfrm>
              <a:custGeom>
                <a:avLst/>
                <a:gdLst>
                  <a:gd name="T0" fmla="*/ 7 w 19"/>
                  <a:gd name="T1" fmla="*/ 3 h 7"/>
                  <a:gd name="T2" fmla="*/ 0 w 19"/>
                  <a:gd name="T3" fmla="*/ 0 h 7"/>
                  <a:gd name="T4" fmla="*/ 6 w 19"/>
                  <a:gd name="T5" fmla="*/ 5 h 7"/>
                  <a:gd name="T6" fmla="*/ 6 w 19"/>
                  <a:gd name="T7" fmla="*/ 6 h 7"/>
                  <a:gd name="T8" fmla="*/ 15 w 19"/>
                  <a:gd name="T9" fmla="*/ 7 h 7"/>
                  <a:gd name="T10" fmla="*/ 16 w 19"/>
                  <a:gd name="T11" fmla="*/ 7 h 7"/>
                  <a:gd name="T12" fmla="*/ 19 w 19"/>
                  <a:gd name="T13" fmla="*/ 7 h 7"/>
                  <a:gd name="T14" fmla="*/ 7 w 19"/>
                  <a:gd name="T15" fmla="*/ 3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" h="7">
                    <a:moveTo>
                      <a:pt x="7" y="3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3" y="4"/>
                      <a:pt x="6" y="5"/>
                    </a:cubicBezTo>
                    <a:cubicBezTo>
                      <a:pt x="6" y="5"/>
                      <a:pt x="6" y="6"/>
                      <a:pt x="6" y="6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7"/>
                      <a:pt x="16" y="7"/>
                      <a:pt x="16" y="7"/>
                    </a:cubicBezTo>
                    <a:cubicBezTo>
                      <a:pt x="19" y="7"/>
                      <a:pt x="19" y="7"/>
                      <a:pt x="19" y="7"/>
                    </a:cubicBezTo>
                    <a:lnTo>
                      <a:pt x="7" y="3"/>
                    </a:lnTo>
                    <a:close/>
                  </a:path>
                </a:pathLst>
              </a:custGeom>
              <a:solidFill>
                <a:srgbClr val="004B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77" name="Freeform 215">
                <a:extLst>
                  <a:ext uri="{FF2B5EF4-FFF2-40B4-BE49-F238E27FC236}">
                    <a16:creationId xmlns:a16="http://schemas.microsoft.com/office/drawing/2014/main" id="{DE7A9928-1B68-40C2-B8C2-A64423B0C5D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8768759" y="2330559"/>
                <a:ext cx="122430" cy="196819"/>
              </a:xfrm>
              <a:custGeom>
                <a:avLst/>
                <a:gdLst>
                  <a:gd name="T0" fmla="*/ 2 w 2"/>
                  <a:gd name="T1" fmla="*/ 0 h 2"/>
                  <a:gd name="T2" fmla="*/ 0 w 2"/>
                  <a:gd name="T3" fmla="*/ 2 h 2"/>
                  <a:gd name="T4" fmla="*/ 2 w 2"/>
                  <a:gd name="T5" fmla="*/ 0 h 2"/>
                  <a:gd name="connsiteX0" fmla="*/ 12818 w 12818"/>
                  <a:gd name="connsiteY0" fmla="*/ 0 h 22077"/>
                  <a:gd name="connsiteX1" fmla="*/ 0 w 12818"/>
                  <a:gd name="connsiteY1" fmla="*/ 22077 h 22077"/>
                  <a:gd name="connsiteX2" fmla="*/ 12818 w 12818"/>
                  <a:gd name="connsiteY2" fmla="*/ 0 h 220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818" h="22077">
                    <a:moveTo>
                      <a:pt x="12818" y="0"/>
                    </a:moveTo>
                    <a:cubicBezTo>
                      <a:pt x="2818" y="10000"/>
                      <a:pt x="0" y="22077"/>
                      <a:pt x="0" y="22077"/>
                    </a:cubicBezTo>
                    <a:cubicBezTo>
                      <a:pt x="0" y="22077"/>
                      <a:pt x="2818" y="0"/>
                      <a:pt x="12818" y="0"/>
                    </a:cubicBezTo>
                  </a:path>
                </a:pathLst>
              </a:custGeom>
              <a:solidFill>
                <a:srgbClr val="004B5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60DC6B07-A436-4DA0-B92A-CCD676B8DB74}"/>
                </a:ext>
              </a:extLst>
            </p:cNvPr>
            <p:cNvSpPr/>
            <p:nvPr/>
          </p:nvSpPr>
          <p:spPr bwMode="auto">
            <a:xfrm>
              <a:off x="11205844" y="5934074"/>
              <a:ext cx="193675" cy="655320"/>
            </a:xfrm>
            <a:custGeom>
              <a:avLst/>
              <a:gdLst>
                <a:gd name="connsiteX0" fmla="*/ 60960 w 203200"/>
                <a:gd name="connsiteY0" fmla="*/ 0 h 558800"/>
                <a:gd name="connsiteX1" fmla="*/ 71120 w 203200"/>
                <a:gd name="connsiteY1" fmla="*/ 203200 h 558800"/>
                <a:gd name="connsiteX2" fmla="*/ 203200 w 203200"/>
                <a:gd name="connsiteY2" fmla="*/ 558800 h 558800"/>
                <a:gd name="connsiteX3" fmla="*/ 30480 w 203200"/>
                <a:gd name="connsiteY3" fmla="*/ 172720 h 558800"/>
                <a:gd name="connsiteX4" fmla="*/ 0 w 203200"/>
                <a:gd name="connsiteY4" fmla="*/ 71120 h 558800"/>
                <a:gd name="connsiteX5" fmla="*/ 60960 w 203200"/>
                <a:gd name="connsiteY5" fmla="*/ 0 h 558800"/>
                <a:gd name="connsiteX0" fmla="*/ 60960 w 197485"/>
                <a:gd name="connsiteY0" fmla="*/ 0 h 511503"/>
                <a:gd name="connsiteX1" fmla="*/ 71120 w 197485"/>
                <a:gd name="connsiteY1" fmla="*/ 203200 h 511503"/>
                <a:gd name="connsiteX2" fmla="*/ 197485 w 197485"/>
                <a:gd name="connsiteY2" fmla="*/ 511503 h 511503"/>
                <a:gd name="connsiteX3" fmla="*/ 30480 w 197485"/>
                <a:gd name="connsiteY3" fmla="*/ 172720 h 511503"/>
                <a:gd name="connsiteX4" fmla="*/ 0 w 197485"/>
                <a:gd name="connsiteY4" fmla="*/ 71120 h 511503"/>
                <a:gd name="connsiteX5" fmla="*/ 60960 w 197485"/>
                <a:gd name="connsiteY5" fmla="*/ 0 h 511503"/>
                <a:gd name="connsiteX0" fmla="*/ 60960 w 193675"/>
                <a:gd name="connsiteY0" fmla="*/ 0 h 509751"/>
                <a:gd name="connsiteX1" fmla="*/ 71120 w 193675"/>
                <a:gd name="connsiteY1" fmla="*/ 203200 h 509751"/>
                <a:gd name="connsiteX2" fmla="*/ 193675 w 193675"/>
                <a:gd name="connsiteY2" fmla="*/ 509751 h 509751"/>
                <a:gd name="connsiteX3" fmla="*/ 30480 w 193675"/>
                <a:gd name="connsiteY3" fmla="*/ 172720 h 509751"/>
                <a:gd name="connsiteX4" fmla="*/ 0 w 193675"/>
                <a:gd name="connsiteY4" fmla="*/ 71120 h 509751"/>
                <a:gd name="connsiteX5" fmla="*/ 60960 w 193675"/>
                <a:gd name="connsiteY5" fmla="*/ 0 h 509751"/>
                <a:gd name="connsiteX0" fmla="*/ 133350 w 193675"/>
                <a:gd name="connsiteY0" fmla="*/ 0 h 602592"/>
                <a:gd name="connsiteX1" fmla="*/ 71120 w 193675"/>
                <a:gd name="connsiteY1" fmla="*/ 296041 h 602592"/>
                <a:gd name="connsiteX2" fmla="*/ 193675 w 193675"/>
                <a:gd name="connsiteY2" fmla="*/ 602592 h 602592"/>
                <a:gd name="connsiteX3" fmla="*/ 30480 w 193675"/>
                <a:gd name="connsiteY3" fmla="*/ 265561 h 602592"/>
                <a:gd name="connsiteX4" fmla="*/ 0 w 193675"/>
                <a:gd name="connsiteY4" fmla="*/ 163961 h 602592"/>
                <a:gd name="connsiteX5" fmla="*/ 133350 w 193675"/>
                <a:gd name="connsiteY5" fmla="*/ 0 h 602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3675" h="602592">
                  <a:moveTo>
                    <a:pt x="133350" y="0"/>
                  </a:moveTo>
                  <a:lnTo>
                    <a:pt x="71120" y="296041"/>
                  </a:lnTo>
                  <a:lnTo>
                    <a:pt x="193675" y="602592"/>
                  </a:lnTo>
                  <a:lnTo>
                    <a:pt x="30480" y="265561"/>
                  </a:lnTo>
                  <a:lnTo>
                    <a:pt x="0" y="163961"/>
                  </a:lnTo>
                  <a:lnTo>
                    <a:pt x="133350" y="0"/>
                  </a:lnTo>
                  <a:close/>
                </a:path>
              </a:pathLst>
            </a:custGeom>
            <a:solidFill>
              <a:srgbClr val="E6E6E6">
                <a:lumMod val="25000"/>
              </a:srgb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578" name="Freeform 8">
            <a:extLst>
              <a:ext uri="{FF2B5EF4-FFF2-40B4-BE49-F238E27FC236}">
                <a16:creationId xmlns:a16="http://schemas.microsoft.com/office/drawing/2014/main" id="{515DC9ED-35D1-483F-98B8-85886D8F4B8B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0554057" y="3140131"/>
            <a:ext cx="725553" cy="726432"/>
          </a:xfrm>
          <a:custGeom>
            <a:avLst/>
            <a:gdLst>
              <a:gd name="T0" fmla="*/ 238 w 265"/>
              <a:gd name="T1" fmla="*/ 106 h 265"/>
              <a:gd name="T2" fmla="*/ 253 w 265"/>
              <a:gd name="T3" fmla="*/ 77 h 265"/>
              <a:gd name="T4" fmla="*/ 219 w 265"/>
              <a:gd name="T5" fmla="*/ 67 h 265"/>
              <a:gd name="T6" fmla="*/ 221 w 265"/>
              <a:gd name="T7" fmla="*/ 34 h 265"/>
              <a:gd name="T8" fmla="*/ 188 w 265"/>
              <a:gd name="T9" fmla="*/ 39 h 265"/>
              <a:gd name="T10" fmla="*/ 177 w 265"/>
              <a:gd name="T11" fmla="*/ 8 h 265"/>
              <a:gd name="T12" fmla="*/ 147 w 265"/>
              <a:gd name="T13" fmla="*/ 25 h 265"/>
              <a:gd name="T14" fmla="*/ 126 w 265"/>
              <a:gd name="T15" fmla="*/ 0 h 265"/>
              <a:gd name="T16" fmla="*/ 105 w 265"/>
              <a:gd name="T17" fmla="*/ 27 h 265"/>
              <a:gd name="T18" fmla="*/ 76 w 265"/>
              <a:gd name="T19" fmla="*/ 13 h 265"/>
              <a:gd name="T20" fmla="*/ 66 w 265"/>
              <a:gd name="T21" fmla="*/ 46 h 265"/>
              <a:gd name="T22" fmla="*/ 34 w 265"/>
              <a:gd name="T23" fmla="*/ 44 h 265"/>
              <a:gd name="T24" fmla="*/ 38 w 265"/>
              <a:gd name="T25" fmla="*/ 77 h 265"/>
              <a:gd name="T26" fmla="*/ 8 w 265"/>
              <a:gd name="T27" fmla="*/ 88 h 265"/>
              <a:gd name="T28" fmla="*/ 24 w 265"/>
              <a:gd name="T29" fmla="*/ 118 h 265"/>
              <a:gd name="T30" fmla="*/ 0 w 265"/>
              <a:gd name="T31" fmla="*/ 140 h 265"/>
              <a:gd name="T32" fmla="*/ 27 w 265"/>
              <a:gd name="T33" fmla="*/ 160 h 265"/>
              <a:gd name="T34" fmla="*/ 12 w 265"/>
              <a:gd name="T35" fmla="*/ 189 h 265"/>
              <a:gd name="T36" fmla="*/ 46 w 265"/>
              <a:gd name="T37" fmla="*/ 199 h 265"/>
              <a:gd name="T38" fmla="*/ 43 w 265"/>
              <a:gd name="T39" fmla="*/ 231 h 265"/>
              <a:gd name="T40" fmla="*/ 77 w 265"/>
              <a:gd name="T41" fmla="*/ 227 h 265"/>
              <a:gd name="T42" fmla="*/ 87 w 265"/>
              <a:gd name="T43" fmla="*/ 258 h 265"/>
              <a:gd name="T44" fmla="*/ 118 w 265"/>
              <a:gd name="T45" fmla="*/ 241 h 265"/>
              <a:gd name="T46" fmla="*/ 139 w 265"/>
              <a:gd name="T47" fmla="*/ 265 h 265"/>
              <a:gd name="T48" fmla="*/ 160 w 265"/>
              <a:gd name="T49" fmla="*/ 239 h 265"/>
              <a:gd name="T50" fmla="*/ 189 w 265"/>
              <a:gd name="T51" fmla="*/ 253 h 265"/>
              <a:gd name="T52" fmla="*/ 198 w 265"/>
              <a:gd name="T53" fmla="*/ 220 h 265"/>
              <a:gd name="T54" fmla="*/ 231 w 265"/>
              <a:gd name="T55" fmla="*/ 222 h 265"/>
              <a:gd name="T56" fmla="*/ 226 w 265"/>
              <a:gd name="T57" fmla="*/ 188 h 265"/>
              <a:gd name="T58" fmla="*/ 257 w 265"/>
              <a:gd name="T59" fmla="*/ 178 h 265"/>
              <a:gd name="T60" fmla="*/ 241 w 265"/>
              <a:gd name="T61" fmla="*/ 148 h 265"/>
              <a:gd name="T62" fmla="*/ 265 w 265"/>
              <a:gd name="T63" fmla="*/ 126 h 265"/>
              <a:gd name="T64" fmla="*/ 204 w 265"/>
              <a:gd name="T65" fmla="*/ 158 h 265"/>
              <a:gd name="T66" fmla="*/ 204 w 265"/>
              <a:gd name="T67" fmla="*/ 108 h 265"/>
              <a:gd name="T68" fmla="*/ 214 w 265"/>
              <a:gd name="T69" fmla="*/ 154 h 265"/>
              <a:gd name="T70" fmla="*/ 163 w 265"/>
              <a:gd name="T71" fmla="*/ 109 h 265"/>
              <a:gd name="T72" fmla="*/ 175 w 265"/>
              <a:gd name="T73" fmla="*/ 60 h 265"/>
              <a:gd name="T74" fmla="*/ 111 w 265"/>
              <a:gd name="T75" fmla="*/ 50 h 265"/>
              <a:gd name="T76" fmla="*/ 158 w 265"/>
              <a:gd name="T77" fmla="*/ 60 h 265"/>
              <a:gd name="T78" fmla="*/ 107 w 265"/>
              <a:gd name="T79" fmla="*/ 60 h 265"/>
              <a:gd name="T80" fmla="*/ 132 w 265"/>
              <a:gd name="T81" fmla="*/ 154 h 265"/>
              <a:gd name="T82" fmla="*/ 153 w 265"/>
              <a:gd name="T83" fmla="*/ 133 h 265"/>
              <a:gd name="T84" fmla="*/ 108 w 265"/>
              <a:gd name="T85" fmla="*/ 101 h 265"/>
              <a:gd name="T86" fmla="*/ 59 w 265"/>
              <a:gd name="T87" fmla="*/ 89 h 265"/>
              <a:gd name="T88" fmla="*/ 50 w 265"/>
              <a:gd name="T89" fmla="*/ 153 h 265"/>
              <a:gd name="T90" fmla="*/ 60 w 265"/>
              <a:gd name="T91" fmla="*/ 107 h 265"/>
              <a:gd name="T92" fmla="*/ 60 w 265"/>
              <a:gd name="T93" fmla="*/ 157 h 265"/>
              <a:gd name="T94" fmla="*/ 63 w 265"/>
              <a:gd name="T95" fmla="*/ 165 h 265"/>
              <a:gd name="T96" fmla="*/ 98 w 265"/>
              <a:gd name="T97" fmla="*/ 201 h 265"/>
              <a:gd name="T98" fmla="*/ 58 w 265"/>
              <a:gd name="T99" fmla="*/ 175 h 265"/>
              <a:gd name="T100" fmla="*/ 110 w 265"/>
              <a:gd name="T101" fmla="*/ 214 h 265"/>
              <a:gd name="T102" fmla="*/ 136 w 265"/>
              <a:gd name="T103" fmla="*/ 171 h 265"/>
              <a:gd name="T104" fmla="*/ 174 w 265"/>
              <a:gd name="T105" fmla="*/ 206 h 265"/>
              <a:gd name="T106" fmla="*/ 162 w 265"/>
              <a:gd name="T107" fmla="*/ 157 h 265"/>
              <a:gd name="T108" fmla="*/ 192 w 265"/>
              <a:gd name="T109" fmla="*/ 193 h 2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265" h="265">
                <a:moveTo>
                  <a:pt x="260" y="121"/>
                </a:moveTo>
                <a:cubicBezTo>
                  <a:pt x="241" y="118"/>
                  <a:pt x="241" y="118"/>
                  <a:pt x="241" y="118"/>
                </a:cubicBezTo>
                <a:cubicBezTo>
                  <a:pt x="240" y="114"/>
                  <a:pt x="239" y="110"/>
                  <a:pt x="238" y="106"/>
                </a:cubicBezTo>
                <a:cubicBezTo>
                  <a:pt x="255" y="95"/>
                  <a:pt x="255" y="95"/>
                  <a:pt x="255" y="95"/>
                </a:cubicBezTo>
                <a:cubicBezTo>
                  <a:pt x="258" y="94"/>
                  <a:pt x="259" y="91"/>
                  <a:pt x="258" y="89"/>
                </a:cubicBezTo>
                <a:cubicBezTo>
                  <a:pt x="253" y="77"/>
                  <a:pt x="253" y="77"/>
                  <a:pt x="253" y="77"/>
                </a:cubicBezTo>
                <a:cubicBezTo>
                  <a:pt x="252" y="74"/>
                  <a:pt x="249" y="73"/>
                  <a:pt x="246" y="74"/>
                </a:cubicBezTo>
                <a:cubicBezTo>
                  <a:pt x="227" y="78"/>
                  <a:pt x="227" y="78"/>
                  <a:pt x="227" y="78"/>
                </a:cubicBezTo>
                <a:cubicBezTo>
                  <a:pt x="225" y="74"/>
                  <a:pt x="222" y="71"/>
                  <a:pt x="219" y="67"/>
                </a:cubicBezTo>
                <a:cubicBezTo>
                  <a:pt x="231" y="51"/>
                  <a:pt x="231" y="51"/>
                  <a:pt x="231" y="51"/>
                </a:cubicBezTo>
                <a:cubicBezTo>
                  <a:pt x="233" y="49"/>
                  <a:pt x="233" y="46"/>
                  <a:pt x="231" y="44"/>
                </a:cubicBezTo>
                <a:cubicBezTo>
                  <a:pt x="221" y="34"/>
                  <a:pt x="221" y="34"/>
                  <a:pt x="221" y="34"/>
                </a:cubicBezTo>
                <a:cubicBezTo>
                  <a:pt x="220" y="33"/>
                  <a:pt x="217" y="33"/>
                  <a:pt x="215" y="34"/>
                </a:cubicBezTo>
                <a:cubicBezTo>
                  <a:pt x="198" y="46"/>
                  <a:pt x="198" y="46"/>
                  <a:pt x="198" y="46"/>
                </a:cubicBezTo>
                <a:cubicBezTo>
                  <a:pt x="195" y="43"/>
                  <a:pt x="192" y="41"/>
                  <a:pt x="188" y="39"/>
                </a:cubicBezTo>
                <a:cubicBezTo>
                  <a:pt x="193" y="19"/>
                  <a:pt x="193" y="19"/>
                  <a:pt x="193" y="19"/>
                </a:cubicBezTo>
                <a:cubicBezTo>
                  <a:pt x="193" y="17"/>
                  <a:pt x="192" y="14"/>
                  <a:pt x="190" y="13"/>
                </a:cubicBezTo>
                <a:cubicBezTo>
                  <a:pt x="177" y="8"/>
                  <a:pt x="177" y="8"/>
                  <a:pt x="177" y="8"/>
                </a:cubicBezTo>
                <a:cubicBezTo>
                  <a:pt x="175" y="7"/>
                  <a:pt x="172" y="8"/>
                  <a:pt x="171" y="10"/>
                </a:cubicBezTo>
                <a:cubicBezTo>
                  <a:pt x="161" y="28"/>
                  <a:pt x="161" y="28"/>
                  <a:pt x="161" y="28"/>
                </a:cubicBezTo>
                <a:cubicBezTo>
                  <a:pt x="156" y="26"/>
                  <a:pt x="152" y="25"/>
                  <a:pt x="147" y="25"/>
                </a:cubicBezTo>
                <a:cubicBezTo>
                  <a:pt x="144" y="5"/>
                  <a:pt x="144" y="5"/>
                  <a:pt x="144" y="5"/>
                </a:cubicBezTo>
                <a:cubicBezTo>
                  <a:pt x="144" y="2"/>
                  <a:pt x="142" y="0"/>
                  <a:pt x="139" y="0"/>
                </a:cubicBezTo>
                <a:cubicBezTo>
                  <a:pt x="126" y="0"/>
                  <a:pt x="126" y="0"/>
                  <a:pt x="126" y="0"/>
                </a:cubicBezTo>
                <a:cubicBezTo>
                  <a:pt x="123" y="0"/>
                  <a:pt x="121" y="2"/>
                  <a:pt x="121" y="5"/>
                </a:cubicBezTo>
                <a:cubicBezTo>
                  <a:pt x="118" y="25"/>
                  <a:pt x="118" y="25"/>
                  <a:pt x="118" y="25"/>
                </a:cubicBezTo>
                <a:cubicBezTo>
                  <a:pt x="113" y="25"/>
                  <a:pt x="109" y="26"/>
                  <a:pt x="105" y="27"/>
                </a:cubicBezTo>
                <a:cubicBezTo>
                  <a:pt x="95" y="10"/>
                  <a:pt x="95" y="10"/>
                  <a:pt x="95" y="10"/>
                </a:cubicBezTo>
                <a:cubicBezTo>
                  <a:pt x="94" y="8"/>
                  <a:pt x="91" y="7"/>
                  <a:pt x="88" y="8"/>
                </a:cubicBezTo>
                <a:cubicBezTo>
                  <a:pt x="76" y="13"/>
                  <a:pt x="76" y="13"/>
                  <a:pt x="76" y="13"/>
                </a:cubicBezTo>
                <a:cubicBezTo>
                  <a:pt x="74" y="14"/>
                  <a:pt x="72" y="16"/>
                  <a:pt x="73" y="19"/>
                </a:cubicBezTo>
                <a:cubicBezTo>
                  <a:pt x="78" y="38"/>
                  <a:pt x="78" y="38"/>
                  <a:pt x="78" y="38"/>
                </a:cubicBezTo>
                <a:cubicBezTo>
                  <a:pt x="74" y="41"/>
                  <a:pt x="70" y="43"/>
                  <a:pt x="66" y="46"/>
                </a:cubicBezTo>
                <a:cubicBezTo>
                  <a:pt x="50" y="34"/>
                  <a:pt x="50" y="34"/>
                  <a:pt x="50" y="34"/>
                </a:cubicBezTo>
                <a:cubicBezTo>
                  <a:pt x="48" y="33"/>
                  <a:pt x="45" y="33"/>
                  <a:pt x="43" y="34"/>
                </a:cubicBezTo>
                <a:cubicBezTo>
                  <a:pt x="34" y="44"/>
                  <a:pt x="34" y="44"/>
                  <a:pt x="34" y="44"/>
                </a:cubicBezTo>
                <a:cubicBezTo>
                  <a:pt x="32" y="46"/>
                  <a:pt x="32" y="49"/>
                  <a:pt x="33" y="51"/>
                </a:cubicBezTo>
                <a:cubicBezTo>
                  <a:pt x="46" y="67"/>
                  <a:pt x="46" y="67"/>
                  <a:pt x="46" y="67"/>
                </a:cubicBezTo>
                <a:cubicBezTo>
                  <a:pt x="43" y="70"/>
                  <a:pt x="41" y="74"/>
                  <a:pt x="38" y="77"/>
                </a:cubicBezTo>
                <a:cubicBezTo>
                  <a:pt x="19" y="72"/>
                  <a:pt x="19" y="72"/>
                  <a:pt x="19" y="72"/>
                </a:cubicBezTo>
                <a:cubicBezTo>
                  <a:pt x="16" y="72"/>
                  <a:pt x="14" y="73"/>
                  <a:pt x="13" y="75"/>
                </a:cubicBezTo>
                <a:cubicBezTo>
                  <a:pt x="8" y="88"/>
                  <a:pt x="8" y="88"/>
                  <a:pt x="8" y="88"/>
                </a:cubicBezTo>
                <a:cubicBezTo>
                  <a:pt x="7" y="90"/>
                  <a:pt x="8" y="93"/>
                  <a:pt x="10" y="94"/>
                </a:cubicBezTo>
                <a:cubicBezTo>
                  <a:pt x="27" y="105"/>
                  <a:pt x="27" y="105"/>
                  <a:pt x="27" y="105"/>
                </a:cubicBezTo>
                <a:cubicBezTo>
                  <a:pt x="26" y="109"/>
                  <a:pt x="25" y="114"/>
                  <a:pt x="24" y="118"/>
                </a:cubicBezTo>
                <a:cubicBezTo>
                  <a:pt x="4" y="121"/>
                  <a:pt x="4" y="121"/>
                  <a:pt x="4" y="121"/>
                </a:cubicBezTo>
                <a:cubicBezTo>
                  <a:pt x="2" y="121"/>
                  <a:pt x="0" y="124"/>
                  <a:pt x="0" y="126"/>
                </a:cubicBezTo>
                <a:cubicBezTo>
                  <a:pt x="0" y="140"/>
                  <a:pt x="0" y="140"/>
                  <a:pt x="0" y="140"/>
                </a:cubicBezTo>
                <a:cubicBezTo>
                  <a:pt x="0" y="142"/>
                  <a:pt x="2" y="144"/>
                  <a:pt x="4" y="145"/>
                </a:cubicBezTo>
                <a:cubicBezTo>
                  <a:pt x="24" y="148"/>
                  <a:pt x="24" y="148"/>
                  <a:pt x="24" y="148"/>
                </a:cubicBezTo>
                <a:cubicBezTo>
                  <a:pt x="25" y="152"/>
                  <a:pt x="26" y="156"/>
                  <a:pt x="27" y="160"/>
                </a:cubicBezTo>
                <a:cubicBezTo>
                  <a:pt x="9" y="170"/>
                  <a:pt x="9" y="170"/>
                  <a:pt x="9" y="170"/>
                </a:cubicBezTo>
                <a:cubicBezTo>
                  <a:pt x="7" y="172"/>
                  <a:pt x="6" y="175"/>
                  <a:pt x="7" y="177"/>
                </a:cubicBezTo>
                <a:cubicBezTo>
                  <a:pt x="12" y="189"/>
                  <a:pt x="12" y="189"/>
                  <a:pt x="12" y="189"/>
                </a:cubicBezTo>
                <a:cubicBezTo>
                  <a:pt x="13" y="192"/>
                  <a:pt x="16" y="193"/>
                  <a:pt x="18" y="192"/>
                </a:cubicBezTo>
                <a:cubicBezTo>
                  <a:pt x="38" y="187"/>
                  <a:pt x="38" y="187"/>
                  <a:pt x="38" y="187"/>
                </a:cubicBezTo>
                <a:cubicBezTo>
                  <a:pt x="40" y="191"/>
                  <a:pt x="43" y="195"/>
                  <a:pt x="46" y="199"/>
                </a:cubicBezTo>
                <a:cubicBezTo>
                  <a:pt x="33" y="215"/>
                  <a:pt x="33" y="215"/>
                  <a:pt x="33" y="215"/>
                </a:cubicBezTo>
                <a:cubicBezTo>
                  <a:pt x="32" y="217"/>
                  <a:pt x="32" y="220"/>
                  <a:pt x="34" y="222"/>
                </a:cubicBezTo>
                <a:cubicBezTo>
                  <a:pt x="43" y="231"/>
                  <a:pt x="43" y="231"/>
                  <a:pt x="43" y="231"/>
                </a:cubicBezTo>
                <a:cubicBezTo>
                  <a:pt x="45" y="233"/>
                  <a:pt x="48" y="233"/>
                  <a:pt x="50" y="232"/>
                </a:cubicBezTo>
                <a:cubicBezTo>
                  <a:pt x="66" y="220"/>
                  <a:pt x="66" y="220"/>
                  <a:pt x="66" y="220"/>
                </a:cubicBezTo>
                <a:cubicBezTo>
                  <a:pt x="70" y="222"/>
                  <a:pt x="73" y="225"/>
                  <a:pt x="77" y="227"/>
                </a:cubicBezTo>
                <a:cubicBezTo>
                  <a:pt x="72" y="246"/>
                  <a:pt x="72" y="246"/>
                  <a:pt x="72" y="246"/>
                </a:cubicBezTo>
                <a:cubicBezTo>
                  <a:pt x="71" y="249"/>
                  <a:pt x="73" y="252"/>
                  <a:pt x="75" y="253"/>
                </a:cubicBezTo>
                <a:cubicBezTo>
                  <a:pt x="87" y="258"/>
                  <a:pt x="87" y="258"/>
                  <a:pt x="87" y="258"/>
                </a:cubicBezTo>
                <a:cubicBezTo>
                  <a:pt x="90" y="259"/>
                  <a:pt x="92" y="258"/>
                  <a:pt x="94" y="256"/>
                </a:cubicBezTo>
                <a:cubicBezTo>
                  <a:pt x="104" y="238"/>
                  <a:pt x="104" y="238"/>
                  <a:pt x="104" y="238"/>
                </a:cubicBezTo>
                <a:cubicBezTo>
                  <a:pt x="108" y="240"/>
                  <a:pt x="113" y="240"/>
                  <a:pt x="118" y="241"/>
                </a:cubicBezTo>
                <a:cubicBezTo>
                  <a:pt x="121" y="261"/>
                  <a:pt x="121" y="261"/>
                  <a:pt x="121" y="261"/>
                </a:cubicBezTo>
                <a:cubicBezTo>
                  <a:pt x="121" y="263"/>
                  <a:pt x="123" y="265"/>
                  <a:pt x="126" y="265"/>
                </a:cubicBezTo>
                <a:cubicBezTo>
                  <a:pt x="139" y="265"/>
                  <a:pt x="139" y="265"/>
                  <a:pt x="139" y="265"/>
                </a:cubicBezTo>
                <a:cubicBezTo>
                  <a:pt x="142" y="265"/>
                  <a:pt x="144" y="263"/>
                  <a:pt x="144" y="261"/>
                </a:cubicBezTo>
                <a:cubicBezTo>
                  <a:pt x="147" y="241"/>
                  <a:pt x="147" y="241"/>
                  <a:pt x="147" y="241"/>
                </a:cubicBezTo>
                <a:cubicBezTo>
                  <a:pt x="151" y="240"/>
                  <a:pt x="156" y="240"/>
                  <a:pt x="160" y="239"/>
                </a:cubicBezTo>
                <a:cubicBezTo>
                  <a:pt x="170" y="256"/>
                  <a:pt x="170" y="256"/>
                  <a:pt x="170" y="256"/>
                </a:cubicBezTo>
                <a:cubicBezTo>
                  <a:pt x="171" y="258"/>
                  <a:pt x="174" y="259"/>
                  <a:pt x="176" y="258"/>
                </a:cubicBezTo>
                <a:cubicBezTo>
                  <a:pt x="189" y="253"/>
                  <a:pt x="189" y="253"/>
                  <a:pt x="189" y="253"/>
                </a:cubicBezTo>
                <a:cubicBezTo>
                  <a:pt x="191" y="252"/>
                  <a:pt x="192" y="249"/>
                  <a:pt x="192" y="247"/>
                </a:cubicBezTo>
                <a:cubicBezTo>
                  <a:pt x="187" y="227"/>
                  <a:pt x="187" y="227"/>
                  <a:pt x="187" y="227"/>
                </a:cubicBezTo>
                <a:cubicBezTo>
                  <a:pt x="191" y="225"/>
                  <a:pt x="195" y="223"/>
                  <a:pt x="198" y="220"/>
                </a:cubicBezTo>
                <a:cubicBezTo>
                  <a:pt x="215" y="232"/>
                  <a:pt x="215" y="232"/>
                  <a:pt x="215" y="232"/>
                </a:cubicBezTo>
                <a:cubicBezTo>
                  <a:pt x="217" y="233"/>
                  <a:pt x="220" y="233"/>
                  <a:pt x="221" y="231"/>
                </a:cubicBezTo>
                <a:cubicBezTo>
                  <a:pt x="231" y="222"/>
                  <a:pt x="231" y="222"/>
                  <a:pt x="231" y="222"/>
                </a:cubicBezTo>
                <a:cubicBezTo>
                  <a:pt x="233" y="220"/>
                  <a:pt x="233" y="217"/>
                  <a:pt x="231" y="215"/>
                </a:cubicBezTo>
                <a:cubicBezTo>
                  <a:pt x="219" y="199"/>
                  <a:pt x="219" y="199"/>
                  <a:pt x="219" y="199"/>
                </a:cubicBezTo>
                <a:cubicBezTo>
                  <a:pt x="222" y="196"/>
                  <a:pt x="224" y="192"/>
                  <a:pt x="226" y="188"/>
                </a:cubicBezTo>
                <a:cubicBezTo>
                  <a:pt x="246" y="193"/>
                  <a:pt x="246" y="193"/>
                  <a:pt x="246" y="193"/>
                </a:cubicBezTo>
                <a:cubicBezTo>
                  <a:pt x="248" y="194"/>
                  <a:pt x="251" y="193"/>
                  <a:pt x="252" y="190"/>
                </a:cubicBezTo>
                <a:cubicBezTo>
                  <a:pt x="257" y="178"/>
                  <a:pt x="257" y="178"/>
                  <a:pt x="257" y="178"/>
                </a:cubicBezTo>
                <a:cubicBezTo>
                  <a:pt x="258" y="176"/>
                  <a:pt x="257" y="173"/>
                  <a:pt x="255" y="172"/>
                </a:cubicBezTo>
                <a:cubicBezTo>
                  <a:pt x="238" y="161"/>
                  <a:pt x="238" y="161"/>
                  <a:pt x="238" y="161"/>
                </a:cubicBezTo>
                <a:cubicBezTo>
                  <a:pt x="239" y="157"/>
                  <a:pt x="240" y="152"/>
                  <a:pt x="241" y="148"/>
                </a:cubicBezTo>
                <a:cubicBezTo>
                  <a:pt x="260" y="145"/>
                  <a:pt x="260" y="145"/>
                  <a:pt x="260" y="145"/>
                </a:cubicBezTo>
                <a:cubicBezTo>
                  <a:pt x="263" y="144"/>
                  <a:pt x="265" y="142"/>
                  <a:pt x="265" y="140"/>
                </a:cubicBezTo>
                <a:cubicBezTo>
                  <a:pt x="265" y="126"/>
                  <a:pt x="265" y="126"/>
                  <a:pt x="265" y="126"/>
                </a:cubicBezTo>
                <a:cubicBezTo>
                  <a:pt x="265" y="124"/>
                  <a:pt x="263" y="121"/>
                  <a:pt x="260" y="121"/>
                </a:cubicBezTo>
                <a:close/>
                <a:moveTo>
                  <a:pt x="214" y="154"/>
                </a:moveTo>
                <a:cubicBezTo>
                  <a:pt x="213" y="159"/>
                  <a:pt x="208" y="161"/>
                  <a:pt x="204" y="158"/>
                </a:cubicBezTo>
                <a:cubicBezTo>
                  <a:pt x="170" y="138"/>
                  <a:pt x="170" y="138"/>
                  <a:pt x="170" y="138"/>
                </a:cubicBezTo>
                <a:cubicBezTo>
                  <a:pt x="166" y="135"/>
                  <a:pt x="166" y="131"/>
                  <a:pt x="170" y="128"/>
                </a:cubicBezTo>
                <a:cubicBezTo>
                  <a:pt x="204" y="108"/>
                  <a:pt x="204" y="108"/>
                  <a:pt x="204" y="108"/>
                </a:cubicBezTo>
                <a:cubicBezTo>
                  <a:pt x="208" y="105"/>
                  <a:pt x="213" y="107"/>
                  <a:pt x="214" y="112"/>
                </a:cubicBezTo>
                <a:cubicBezTo>
                  <a:pt x="214" y="112"/>
                  <a:pt x="217" y="122"/>
                  <a:pt x="217" y="133"/>
                </a:cubicBezTo>
                <a:cubicBezTo>
                  <a:pt x="217" y="143"/>
                  <a:pt x="214" y="154"/>
                  <a:pt x="214" y="154"/>
                </a:cubicBezTo>
                <a:close/>
                <a:moveTo>
                  <a:pt x="205" y="90"/>
                </a:moveTo>
                <a:cubicBezTo>
                  <a:pt x="208" y="94"/>
                  <a:pt x="206" y="99"/>
                  <a:pt x="201" y="100"/>
                </a:cubicBezTo>
                <a:cubicBezTo>
                  <a:pt x="163" y="109"/>
                  <a:pt x="163" y="109"/>
                  <a:pt x="163" y="109"/>
                </a:cubicBezTo>
                <a:cubicBezTo>
                  <a:pt x="158" y="110"/>
                  <a:pt x="155" y="107"/>
                  <a:pt x="156" y="102"/>
                </a:cubicBezTo>
                <a:cubicBezTo>
                  <a:pt x="165" y="64"/>
                  <a:pt x="165" y="64"/>
                  <a:pt x="165" y="64"/>
                </a:cubicBezTo>
                <a:cubicBezTo>
                  <a:pt x="166" y="59"/>
                  <a:pt x="171" y="57"/>
                  <a:pt x="175" y="60"/>
                </a:cubicBezTo>
                <a:cubicBezTo>
                  <a:pt x="175" y="60"/>
                  <a:pt x="185" y="65"/>
                  <a:pt x="192" y="73"/>
                </a:cubicBezTo>
                <a:cubicBezTo>
                  <a:pt x="200" y="80"/>
                  <a:pt x="205" y="90"/>
                  <a:pt x="205" y="90"/>
                </a:cubicBezTo>
                <a:close/>
                <a:moveTo>
                  <a:pt x="111" y="50"/>
                </a:moveTo>
                <a:cubicBezTo>
                  <a:pt x="111" y="50"/>
                  <a:pt x="122" y="47"/>
                  <a:pt x="132" y="47"/>
                </a:cubicBezTo>
                <a:cubicBezTo>
                  <a:pt x="143" y="47"/>
                  <a:pt x="154" y="50"/>
                  <a:pt x="154" y="50"/>
                </a:cubicBezTo>
                <a:cubicBezTo>
                  <a:pt x="158" y="52"/>
                  <a:pt x="160" y="56"/>
                  <a:pt x="158" y="60"/>
                </a:cubicBezTo>
                <a:cubicBezTo>
                  <a:pt x="137" y="94"/>
                  <a:pt x="137" y="94"/>
                  <a:pt x="137" y="94"/>
                </a:cubicBezTo>
                <a:cubicBezTo>
                  <a:pt x="134" y="98"/>
                  <a:pt x="130" y="98"/>
                  <a:pt x="128" y="94"/>
                </a:cubicBezTo>
                <a:cubicBezTo>
                  <a:pt x="107" y="60"/>
                  <a:pt x="107" y="60"/>
                  <a:pt x="107" y="60"/>
                </a:cubicBezTo>
                <a:cubicBezTo>
                  <a:pt x="105" y="56"/>
                  <a:pt x="106" y="52"/>
                  <a:pt x="111" y="50"/>
                </a:cubicBezTo>
                <a:close/>
                <a:moveTo>
                  <a:pt x="153" y="133"/>
                </a:moveTo>
                <a:cubicBezTo>
                  <a:pt x="153" y="144"/>
                  <a:pt x="144" y="154"/>
                  <a:pt x="132" y="154"/>
                </a:cubicBezTo>
                <a:cubicBezTo>
                  <a:pt x="121" y="154"/>
                  <a:pt x="112" y="144"/>
                  <a:pt x="112" y="133"/>
                </a:cubicBezTo>
                <a:cubicBezTo>
                  <a:pt x="112" y="121"/>
                  <a:pt x="121" y="112"/>
                  <a:pt x="132" y="112"/>
                </a:cubicBezTo>
                <a:cubicBezTo>
                  <a:pt x="144" y="112"/>
                  <a:pt x="153" y="121"/>
                  <a:pt x="153" y="133"/>
                </a:cubicBezTo>
                <a:close/>
                <a:moveTo>
                  <a:pt x="89" y="59"/>
                </a:moveTo>
                <a:cubicBezTo>
                  <a:pt x="94" y="56"/>
                  <a:pt x="98" y="58"/>
                  <a:pt x="99" y="63"/>
                </a:cubicBezTo>
                <a:cubicBezTo>
                  <a:pt x="108" y="101"/>
                  <a:pt x="108" y="101"/>
                  <a:pt x="108" y="101"/>
                </a:cubicBezTo>
                <a:cubicBezTo>
                  <a:pt x="109" y="106"/>
                  <a:pt x="107" y="109"/>
                  <a:pt x="102" y="108"/>
                </a:cubicBezTo>
                <a:cubicBezTo>
                  <a:pt x="63" y="99"/>
                  <a:pt x="63" y="99"/>
                  <a:pt x="63" y="99"/>
                </a:cubicBezTo>
                <a:cubicBezTo>
                  <a:pt x="59" y="98"/>
                  <a:pt x="57" y="93"/>
                  <a:pt x="59" y="89"/>
                </a:cubicBezTo>
                <a:cubicBezTo>
                  <a:pt x="59" y="89"/>
                  <a:pt x="65" y="79"/>
                  <a:pt x="72" y="72"/>
                </a:cubicBezTo>
                <a:cubicBezTo>
                  <a:pt x="80" y="64"/>
                  <a:pt x="89" y="59"/>
                  <a:pt x="89" y="59"/>
                </a:cubicBezTo>
                <a:close/>
                <a:moveTo>
                  <a:pt x="50" y="153"/>
                </a:moveTo>
                <a:cubicBezTo>
                  <a:pt x="50" y="153"/>
                  <a:pt x="47" y="142"/>
                  <a:pt x="47" y="132"/>
                </a:cubicBezTo>
                <a:cubicBezTo>
                  <a:pt x="47" y="121"/>
                  <a:pt x="50" y="110"/>
                  <a:pt x="50" y="110"/>
                </a:cubicBezTo>
                <a:cubicBezTo>
                  <a:pt x="51" y="106"/>
                  <a:pt x="56" y="104"/>
                  <a:pt x="60" y="107"/>
                </a:cubicBezTo>
                <a:cubicBezTo>
                  <a:pt x="93" y="127"/>
                  <a:pt x="93" y="127"/>
                  <a:pt x="93" y="127"/>
                </a:cubicBezTo>
                <a:cubicBezTo>
                  <a:pt x="98" y="130"/>
                  <a:pt x="98" y="134"/>
                  <a:pt x="93" y="136"/>
                </a:cubicBezTo>
                <a:cubicBezTo>
                  <a:pt x="60" y="157"/>
                  <a:pt x="60" y="157"/>
                  <a:pt x="60" y="157"/>
                </a:cubicBezTo>
                <a:cubicBezTo>
                  <a:pt x="56" y="160"/>
                  <a:pt x="51" y="158"/>
                  <a:pt x="50" y="153"/>
                </a:cubicBezTo>
                <a:close/>
                <a:moveTo>
                  <a:pt x="58" y="175"/>
                </a:moveTo>
                <a:cubicBezTo>
                  <a:pt x="56" y="171"/>
                  <a:pt x="58" y="166"/>
                  <a:pt x="63" y="165"/>
                </a:cubicBezTo>
                <a:cubicBezTo>
                  <a:pt x="101" y="156"/>
                  <a:pt x="101" y="156"/>
                  <a:pt x="101" y="156"/>
                </a:cubicBezTo>
                <a:cubicBezTo>
                  <a:pt x="106" y="155"/>
                  <a:pt x="109" y="158"/>
                  <a:pt x="108" y="162"/>
                </a:cubicBezTo>
                <a:cubicBezTo>
                  <a:pt x="98" y="201"/>
                  <a:pt x="98" y="201"/>
                  <a:pt x="98" y="201"/>
                </a:cubicBezTo>
                <a:cubicBezTo>
                  <a:pt x="97" y="206"/>
                  <a:pt x="93" y="207"/>
                  <a:pt x="89" y="205"/>
                </a:cubicBezTo>
                <a:cubicBezTo>
                  <a:pt x="89" y="205"/>
                  <a:pt x="79" y="200"/>
                  <a:pt x="71" y="192"/>
                </a:cubicBezTo>
                <a:cubicBezTo>
                  <a:pt x="64" y="185"/>
                  <a:pt x="58" y="175"/>
                  <a:pt x="58" y="175"/>
                </a:cubicBezTo>
                <a:close/>
                <a:moveTo>
                  <a:pt x="153" y="214"/>
                </a:moveTo>
                <a:cubicBezTo>
                  <a:pt x="153" y="214"/>
                  <a:pt x="142" y="217"/>
                  <a:pt x="131" y="217"/>
                </a:cubicBezTo>
                <a:cubicBezTo>
                  <a:pt x="121" y="217"/>
                  <a:pt x="110" y="214"/>
                  <a:pt x="110" y="214"/>
                </a:cubicBezTo>
                <a:cubicBezTo>
                  <a:pt x="105" y="213"/>
                  <a:pt x="103" y="209"/>
                  <a:pt x="106" y="204"/>
                </a:cubicBezTo>
                <a:cubicBezTo>
                  <a:pt x="127" y="171"/>
                  <a:pt x="127" y="171"/>
                  <a:pt x="127" y="171"/>
                </a:cubicBezTo>
                <a:cubicBezTo>
                  <a:pt x="129" y="167"/>
                  <a:pt x="133" y="167"/>
                  <a:pt x="136" y="171"/>
                </a:cubicBezTo>
                <a:cubicBezTo>
                  <a:pt x="157" y="204"/>
                  <a:pt x="157" y="204"/>
                  <a:pt x="157" y="204"/>
                </a:cubicBezTo>
                <a:cubicBezTo>
                  <a:pt x="159" y="209"/>
                  <a:pt x="157" y="213"/>
                  <a:pt x="153" y="214"/>
                </a:cubicBezTo>
                <a:close/>
                <a:moveTo>
                  <a:pt x="174" y="206"/>
                </a:moveTo>
                <a:cubicBezTo>
                  <a:pt x="170" y="208"/>
                  <a:pt x="166" y="206"/>
                  <a:pt x="164" y="202"/>
                </a:cubicBezTo>
                <a:cubicBezTo>
                  <a:pt x="155" y="163"/>
                  <a:pt x="155" y="163"/>
                  <a:pt x="155" y="163"/>
                </a:cubicBezTo>
                <a:cubicBezTo>
                  <a:pt x="154" y="158"/>
                  <a:pt x="157" y="155"/>
                  <a:pt x="162" y="157"/>
                </a:cubicBezTo>
                <a:cubicBezTo>
                  <a:pt x="200" y="166"/>
                  <a:pt x="200" y="166"/>
                  <a:pt x="200" y="166"/>
                </a:cubicBezTo>
                <a:cubicBezTo>
                  <a:pt x="205" y="167"/>
                  <a:pt x="207" y="171"/>
                  <a:pt x="205" y="176"/>
                </a:cubicBezTo>
                <a:cubicBezTo>
                  <a:pt x="205" y="176"/>
                  <a:pt x="199" y="185"/>
                  <a:pt x="192" y="193"/>
                </a:cubicBezTo>
                <a:cubicBezTo>
                  <a:pt x="184" y="200"/>
                  <a:pt x="174" y="206"/>
                  <a:pt x="174" y="206"/>
                </a:cubicBezTo>
                <a:close/>
              </a:path>
            </a:pathLst>
          </a:custGeom>
          <a:solidFill>
            <a:srgbClr val="0078D4">
              <a:lumMod val="75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579" name="Group 578">
            <a:extLst>
              <a:ext uri="{FF2B5EF4-FFF2-40B4-BE49-F238E27FC236}">
                <a16:creationId xmlns:a16="http://schemas.microsoft.com/office/drawing/2014/main" id="{7EE09EC6-0C8B-48A4-8682-EAEC600E356B}"/>
              </a:ext>
            </a:extLst>
          </p:cNvPr>
          <p:cNvGrpSpPr/>
          <p:nvPr userDrawn="1"/>
        </p:nvGrpSpPr>
        <p:grpSpPr>
          <a:xfrm>
            <a:off x="11747233" y="420278"/>
            <a:ext cx="557282" cy="548735"/>
            <a:chOff x="9634476" y="5806275"/>
            <a:chExt cx="557282" cy="548735"/>
          </a:xfrm>
          <a:solidFill>
            <a:srgbClr val="0069B8"/>
          </a:solidFill>
        </p:grpSpPr>
        <p:sp>
          <p:nvSpPr>
            <p:cNvPr id="580" name="Freeform 11">
              <a:extLst>
                <a:ext uri="{FF2B5EF4-FFF2-40B4-BE49-F238E27FC236}">
                  <a16:creationId xmlns:a16="http://schemas.microsoft.com/office/drawing/2014/main" id="{D7D09B5D-4DCB-40A0-98F0-F98DC50A66E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709692" y="5879781"/>
              <a:ext cx="425654" cy="439330"/>
            </a:xfrm>
            <a:custGeom>
              <a:avLst/>
              <a:gdLst>
                <a:gd name="T0" fmla="*/ 21 w 46"/>
                <a:gd name="T1" fmla="*/ 1 h 47"/>
                <a:gd name="T2" fmla="*/ 1 w 46"/>
                <a:gd name="T3" fmla="*/ 25 h 47"/>
                <a:gd name="T4" fmla="*/ 25 w 46"/>
                <a:gd name="T5" fmla="*/ 46 h 47"/>
                <a:gd name="T6" fmla="*/ 45 w 46"/>
                <a:gd name="T7" fmla="*/ 22 h 47"/>
                <a:gd name="T8" fmla="*/ 21 w 46"/>
                <a:gd name="T9" fmla="*/ 1 h 47"/>
                <a:gd name="T10" fmla="*/ 24 w 46"/>
                <a:gd name="T11" fmla="*/ 33 h 47"/>
                <a:gd name="T12" fmla="*/ 13 w 46"/>
                <a:gd name="T13" fmla="*/ 24 h 47"/>
                <a:gd name="T14" fmla="*/ 22 w 46"/>
                <a:gd name="T15" fmla="*/ 14 h 47"/>
                <a:gd name="T16" fmla="*/ 33 w 46"/>
                <a:gd name="T17" fmla="*/ 23 h 47"/>
                <a:gd name="T18" fmla="*/ 24 w 46"/>
                <a:gd name="T19" fmla="*/ 33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6" h="47">
                  <a:moveTo>
                    <a:pt x="21" y="1"/>
                  </a:moveTo>
                  <a:cubicBezTo>
                    <a:pt x="9" y="2"/>
                    <a:pt x="0" y="13"/>
                    <a:pt x="1" y="25"/>
                  </a:cubicBezTo>
                  <a:cubicBezTo>
                    <a:pt x="2" y="38"/>
                    <a:pt x="12" y="47"/>
                    <a:pt x="25" y="46"/>
                  </a:cubicBezTo>
                  <a:cubicBezTo>
                    <a:pt x="37" y="45"/>
                    <a:pt x="46" y="34"/>
                    <a:pt x="45" y="22"/>
                  </a:cubicBezTo>
                  <a:cubicBezTo>
                    <a:pt x="44" y="9"/>
                    <a:pt x="33" y="0"/>
                    <a:pt x="21" y="1"/>
                  </a:cubicBezTo>
                  <a:close/>
                  <a:moveTo>
                    <a:pt x="24" y="33"/>
                  </a:moveTo>
                  <a:cubicBezTo>
                    <a:pt x="18" y="34"/>
                    <a:pt x="13" y="30"/>
                    <a:pt x="13" y="24"/>
                  </a:cubicBezTo>
                  <a:cubicBezTo>
                    <a:pt x="13" y="19"/>
                    <a:pt x="17" y="14"/>
                    <a:pt x="22" y="14"/>
                  </a:cubicBezTo>
                  <a:cubicBezTo>
                    <a:pt x="27" y="13"/>
                    <a:pt x="32" y="17"/>
                    <a:pt x="33" y="23"/>
                  </a:cubicBezTo>
                  <a:cubicBezTo>
                    <a:pt x="33" y="28"/>
                    <a:pt x="29" y="33"/>
                    <a:pt x="24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81" name="Freeform 12">
              <a:extLst>
                <a:ext uri="{FF2B5EF4-FFF2-40B4-BE49-F238E27FC236}">
                  <a16:creationId xmlns:a16="http://schemas.microsoft.com/office/drawing/2014/main" id="{3B134BB6-170D-4B76-87B4-BFA301581297}"/>
                </a:ext>
              </a:extLst>
            </p:cNvPr>
            <p:cNvSpPr>
              <a:spLocks/>
            </p:cNvSpPr>
            <p:nvPr/>
          </p:nvSpPr>
          <p:spPr bwMode="auto">
            <a:xfrm>
              <a:off x="9848158" y="5806275"/>
              <a:ext cx="102567" cy="129918"/>
            </a:xfrm>
            <a:custGeom>
              <a:avLst/>
              <a:gdLst>
                <a:gd name="T0" fmla="*/ 11 w 11"/>
                <a:gd name="T1" fmla="*/ 9 h 14"/>
                <a:gd name="T2" fmla="*/ 7 w 11"/>
                <a:gd name="T3" fmla="*/ 13 h 14"/>
                <a:gd name="T4" fmla="*/ 5 w 11"/>
                <a:gd name="T5" fmla="*/ 14 h 14"/>
                <a:gd name="T6" fmla="*/ 1 w 11"/>
                <a:gd name="T7" fmla="*/ 10 h 14"/>
                <a:gd name="T8" fmla="*/ 0 w 11"/>
                <a:gd name="T9" fmla="*/ 5 h 14"/>
                <a:gd name="T10" fmla="*/ 4 w 11"/>
                <a:gd name="T11" fmla="*/ 1 h 14"/>
                <a:gd name="T12" fmla="*/ 6 w 11"/>
                <a:gd name="T13" fmla="*/ 0 h 14"/>
                <a:gd name="T14" fmla="*/ 11 w 11"/>
                <a:gd name="T15" fmla="*/ 4 h 14"/>
                <a:gd name="T16" fmla="*/ 11 w 11"/>
                <a:gd name="T17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14">
                  <a:moveTo>
                    <a:pt x="11" y="9"/>
                  </a:moveTo>
                  <a:cubicBezTo>
                    <a:pt x="11" y="11"/>
                    <a:pt x="10" y="13"/>
                    <a:pt x="7" y="13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3" y="14"/>
                    <a:pt x="1" y="12"/>
                    <a:pt x="1" y="1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3"/>
                    <a:pt x="2" y="1"/>
                    <a:pt x="4" y="1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9" y="0"/>
                    <a:pt x="11" y="2"/>
                    <a:pt x="11" y="4"/>
                  </a:cubicBezTo>
                  <a:lnTo>
                    <a:pt x="11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82" name="Freeform 13">
              <a:extLst>
                <a:ext uri="{FF2B5EF4-FFF2-40B4-BE49-F238E27FC236}">
                  <a16:creationId xmlns:a16="http://schemas.microsoft.com/office/drawing/2014/main" id="{9AACD743-6ADA-458A-B8F7-469822F3CA57}"/>
                </a:ext>
              </a:extLst>
            </p:cNvPr>
            <p:cNvSpPr>
              <a:spLocks/>
            </p:cNvSpPr>
            <p:nvPr/>
          </p:nvSpPr>
          <p:spPr bwMode="auto">
            <a:xfrm>
              <a:off x="9726787" y="6216544"/>
              <a:ext cx="129918" cy="138466"/>
            </a:xfrm>
            <a:custGeom>
              <a:avLst/>
              <a:gdLst>
                <a:gd name="T0" fmla="*/ 10 w 14"/>
                <a:gd name="T1" fmla="*/ 12 h 15"/>
                <a:gd name="T2" fmla="*/ 4 w 14"/>
                <a:gd name="T3" fmla="*/ 13 h 15"/>
                <a:gd name="T4" fmla="*/ 2 w 14"/>
                <a:gd name="T5" fmla="*/ 12 h 15"/>
                <a:gd name="T6" fmla="*/ 1 w 14"/>
                <a:gd name="T7" fmla="*/ 6 h 15"/>
                <a:gd name="T8" fmla="*/ 4 w 14"/>
                <a:gd name="T9" fmla="*/ 2 h 15"/>
                <a:gd name="T10" fmla="*/ 10 w 14"/>
                <a:gd name="T11" fmla="*/ 1 h 15"/>
                <a:gd name="T12" fmla="*/ 11 w 14"/>
                <a:gd name="T13" fmla="*/ 3 h 15"/>
                <a:gd name="T14" fmla="*/ 12 w 14"/>
                <a:gd name="T15" fmla="*/ 9 h 15"/>
                <a:gd name="T16" fmla="*/ 10 w 14"/>
                <a:gd name="T17" fmla="*/ 12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" h="15">
                  <a:moveTo>
                    <a:pt x="10" y="12"/>
                  </a:moveTo>
                  <a:cubicBezTo>
                    <a:pt x="8" y="14"/>
                    <a:pt x="6" y="15"/>
                    <a:pt x="4" y="13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0" y="11"/>
                    <a:pt x="0" y="8"/>
                    <a:pt x="1" y="6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5" y="0"/>
                    <a:pt x="8" y="0"/>
                    <a:pt x="10" y="1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3" y="4"/>
                    <a:pt x="14" y="7"/>
                    <a:pt x="12" y="9"/>
                  </a:cubicBezTo>
                  <a:lnTo>
                    <a:pt x="1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83" name="Freeform 14">
              <a:extLst>
                <a:ext uri="{FF2B5EF4-FFF2-40B4-BE49-F238E27FC236}">
                  <a16:creationId xmlns:a16="http://schemas.microsoft.com/office/drawing/2014/main" id="{BA0498CC-9613-43ED-B259-1486F9368C0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15684" y="6197740"/>
              <a:ext cx="129918" cy="129918"/>
            </a:xfrm>
            <a:custGeom>
              <a:avLst/>
              <a:gdLst>
                <a:gd name="T0" fmla="*/ 13 w 14"/>
                <a:gd name="T1" fmla="*/ 5 h 14"/>
                <a:gd name="T2" fmla="*/ 12 w 14"/>
                <a:gd name="T3" fmla="*/ 11 h 14"/>
                <a:gd name="T4" fmla="*/ 11 w 14"/>
                <a:gd name="T5" fmla="*/ 13 h 14"/>
                <a:gd name="T6" fmla="*/ 5 w 14"/>
                <a:gd name="T7" fmla="*/ 12 h 14"/>
                <a:gd name="T8" fmla="*/ 2 w 14"/>
                <a:gd name="T9" fmla="*/ 9 h 14"/>
                <a:gd name="T10" fmla="*/ 2 w 14"/>
                <a:gd name="T11" fmla="*/ 3 h 14"/>
                <a:gd name="T12" fmla="*/ 3 w 14"/>
                <a:gd name="T13" fmla="*/ 1 h 14"/>
                <a:gd name="T14" fmla="*/ 9 w 14"/>
                <a:gd name="T15" fmla="*/ 2 h 14"/>
                <a:gd name="T16" fmla="*/ 13 w 14"/>
                <a:gd name="T17" fmla="*/ 5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" h="14">
                  <a:moveTo>
                    <a:pt x="13" y="5"/>
                  </a:moveTo>
                  <a:cubicBezTo>
                    <a:pt x="14" y="7"/>
                    <a:pt x="14" y="9"/>
                    <a:pt x="12" y="11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9" y="14"/>
                    <a:pt x="6" y="14"/>
                    <a:pt x="5" y="12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0" y="7"/>
                    <a:pt x="0" y="5"/>
                    <a:pt x="2" y="3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5" y="0"/>
                    <a:pt x="8" y="0"/>
                    <a:pt x="9" y="2"/>
                  </a:cubicBezTo>
                  <a:lnTo>
                    <a:pt x="13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84" name="Freeform 15">
              <a:extLst>
                <a:ext uri="{FF2B5EF4-FFF2-40B4-BE49-F238E27FC236}">
                  <a16:creationId xmlns:a16="http://schemas.microsoft.com/office/drawing/2014/main" id="{82B85969-C979-4093-8C46-E53AA888C1C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51583" y="5925937"/>
              <a:ext cx="140175" cy="131628"/>
            </a:xfrm>
            <a:custGeom>
              <a:avLst/>
              <a:gdLst>
                <a:gd name="T0" fmla="*/ 7 w 15"/>
                <a:gd name="T1" fmla="*/ 1 h 14"/>
                <a:gd name="T2" fmla="*/ 13 w 15"/>
                <a:gd name="T3" fmla="*/ 3 h 14"/>
                <a:gd name="T4" fmla="*/ 14 w 15"/>
                <a:gd name="T5" fmla="*/ 5 h 14"/>
                <a:gd name="T6" fmla="*/ 12 w 15"/>
                <a:gd name="T7" fmla="*/ 11 h 14"/>
                <a:gd name="T8" fmla="*/ 8 w 15"/>
                <a:gd name="T9" fmla="*/ 13 h 14"/>
                <a:gd name="T10" fmla="*/ 2 w 15"/>
                <a:gd name="T11" fmla="*/ 11 h 14"/>
                <a:gd name="T12" fmla="*/ 1 w 15"/>
                <a:gd name="T13" fmla="*/ 9 h 14"/>
                <a:gd name="T14" fmla="*/ 3 w 15"/>
                <a:gd name="T15" fmla="*/ 4 h 14"/>
                <a:gd name="T16" fmla="*/ 7 w 15"/>
                <a:gd name="T17" fmla="*/ 1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14">
                  <a:moveTo>
                    <a:pt x="7" y="1"/>
                  </a:moveTo>
                  <a:cubicBezTo>
                    <a:pt x="9" y="0"/>
                    <a:pt x="12" y="1"/>
                    <a:pt x="13" y="3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5" y="7"/>
                    <a:pt x="14" y="10"/>
                    <a:pt x="12" y="11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6" y="14"/>
                    <a:pt x="3" y="13"/>
                    <a:pt x="2" y="11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0" y="7"/>
                    <a:pt x="1" y="5"/>
                    <a:pt x="3" y="4"/>
                  </a:cubicBezTo>
                  <a:lnTo>
                    <a:pt x="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85" name="Freeform 16">
              <a:extLst>
                <a:ext uri="{FF2B5EF4-FFF2-40B4-BE49-F238E27FC236}">
                  <a16:creationId xmlns:a16="http://schemas.microsoft.com/office/drawing/2014/main" id="{8A45A18C-840E-49D3-A309-35A1FA47AAC1}"/>
                </a:ext>
              </a:extLst>
            </p:cNvPr>
            <p:cNvSpPr>
              <a:spLocks/>
            </p:cNvSpPr>
            <p:nvPr/>
          </p:nvSpPr>
          <p:spPr bwMode="auto">
            <a:xfrm>
              <a:off x="9634476" y="5963545"/>
              <a:ext cx="140175" cy="131628"/>
            </a:xfrm>
            <a:custGeom>
              <a:avLst/>
              <a:gdLst>
                <a:gd name="T0" fmla="*/ 3 w 15"/>
                <a:gd name="T1" fmla="*/ 11 h 14"/>
                <a:gd name="T2" fmla="*/ 1 w 15"/>
                <a:gd name="T3" fmla="*/ 6 h 14"/>
                <a:gd name="T4" fmla="*/ 2 w 15"/>
                <a:gd name="T5" fmla="*/ 4 h 14"/>
                <a:gd name="T6" fmla="*/ 7 w 15"/>
                <a:gd name="T7" fmla="*/ 1 h 14"/>
                <a:gd name="T8" fmla="*/ 11 w 15"/>
                <a:gd name="T9" fmla="*/ 3 h 14"/>
                <a:gd name="T10" fmla="*/ 14 w 15"/>
                <a:gd name="T11" fmla="*/ 8 h 14"/>
                <a:gd name="T12" fmla="*/ 13 w 15"/>
                <a:gd name="T13" fmla="*/ 10 h 14"/>
                <a:gd name="T14" fmla="*/ 8 w 15"/>
                <a:gd name="T15" fmla="*/ 13 h 14"/>
                <a:gd name="T16" fmla="*/ 3 w 15"/>
                <a:gd name="T17" fmla="*/ 11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14">
                  <a:moveTo>
                    <a:pt x="3" y="11"/>
                  </a:moveTo>
                  <a:cubicBezTo>
                    <a:pt x="1" y="11"/>
                    <a:pt x="0" y="8"/>
                    <a:pt x="1" y="6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"/>
                    <a:pt x="5" y="0"/>
                    <a:pt x="7" y="1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4" y="3"/>
                    <a:pt x="15" y="6"/>
                    <a:pt x="14" y="8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13" y="12"/>
                    <a:pt x="10" y="14"/>
                    <a:pt x="8" y="13"/>
                  </a:cubicBezTo>
                  <a:lnTo>
                    <a:pt x="3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586" name="Oval 585">
            <a:extLst>
              <a:ext uri="{FF2B5EF4-FFF2-40B4-BE49-F238E27FC236}">
                <a16:creationId xmlns:a16="http://schemas.microsoft.com/office/drawing/2014/main" id="{1462B55D-2855-4621-8BFE-E68F6A9969F6}"/>
              </a:ext>
            </a:extLst>
          </p:cNvPr>
          <p:cNvSpPr/>
          <p:nvPr userDrawn="1"/>
        </p:nvSpPr>
        <p:spPr bwMode="auto">
          <a:xfrm>
            <a:off x="7540062" y="4400394"/>
            <a:ext cx="90098" cy="90098"/>
          </a:xfrm>
          <a:prstGeom prst="ellipse">
            <a:avLst/>
          </a:prstGeom>
          <a:solidFill>
            <a:srgbClr val="0089E5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87" name="Oval 586">
            <a:extLst>
              <a:ext uri="{FF2B5EF4-FFF2-40B4-BE49-F238E27FC236}">
                <a16:creationId xmlns:a16="http://schemas.microsoft.com/office/drawing/2014/main" id="{BB1A5AA2-CAFD-4CAA-A783-7217BF23D3DD}"/>
              </a:ext>
            </a:extLst>
          </p:cNvPr>
          <p:cNvSpPr/>
          <p:nvPr userDrawn="1"/>
        </p:nvSpPr>
        <p:spPr bwMode="auto">
          <a:xfrm>
            <a:off x="5411783" y="4628108"/>
            <a:ext cx="90098" cy="90098"/>
          </a:xfrm>
          <a:prstGeom prst="ellipse">
            <a:avLst/>
          </a:prstGeom>
          <a:solidFill>
            <a:srgbClr val="0089E5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88" name="Oval 587">
            <a:extLst>
              <a:ext uri="{FF2B5EF4-FFF2-40B4-BE49-F238E27FC236}">
                <a16:creationId xmlns:a16="http://schemas.microsoft.com/office/drawing/2014/main" id="{C0B19E33-FD01-4E70-93BC-4E885CEC2862}"/>
              </a:ext>
            </a:extLst>
          </p:cNvPr>
          <p:cNvSpPr/>
          <p:nvPr userDrawn="1"/>
        </p:nvSpPr>
        <p:spPr bwMode="auto">
          <a:xfrm>
            <a:off x="11684671" y="1180241"/>
            <a:ext cx="90098" cy="90098"/>
          </a:xfrm>
          <a:prstGeom prst="ellipse">
            <a:avLst/>
          </a:prstGeom>
          <a:solidFill>
            <a:srgbClr val="0089E5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589" name="Group 588">
            <a:extLst>
              <a:ext uri="{FF2B5EF4-FFF2-40B4-BE49-F238E27FC236}">
                <a16:creationId xmlns:a16="http://schemas.microsoft.com/office/drawing/2014/main" id="{D4C2E45B-5B00-46E0-87FC-55F881771DC1}"/>
              </a:ext>
            </a:extLst>
          </p:cNvPr>
          <p:cNvGrpSpPr/>
          <p:nvPr userDrawn="1"/>
        </p:nvGrpSpPr>
        <p:grpSpPr>
          <a:xfrm>
            <a:off x="11075662" y="1571664"/>
            <a:ext cx="1469422" cy="1477628"/>
            <a:chOff x="11075662" y="1571664"/>
            <a:chExt cx="1469422" cy="1477628"/>
          </a:xfrm>
        </p:grpSpPr>
        <p:sp>
          <p:nvSpPr>
            <p:cNvPr id="590" name="Freeform 6">
              <a:extLst>
                <a:ext uri="{FF2B5EF4-FFF2-40B4-BE49-F238E27FC236}">
                  <a16:creationId xmlns:a16="http://schemas.microsoft.com/office/drawing/2014/main" id="{8A3887AD-A4EC-4B81-A75E-D1915D1B68F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075662" y="1571664"/>
              <a:ext cx="1469422" cy="1477628"/>
            </a:xfrm>
            <a:custGeom>
              <a:avLst/>
              <a:gdLst>
                <a:gd name="T0" fmla="*/ 27 w 132"/>
                <a:gd name="T1" fmla="*/ 32 h 132"/>
                <a:gd name="T2" fmla="*/ 27 w 132"/>
                <a:gd name="T3" fmla="*/ 40 h 132"/>
                <a:gd name="T4" fmla="*/ 17 w 132"/>
                <a:gd name="T5" fmla="*/ 50 h 132"/>
                <a:gd name="T6" fmla="*/ 1 w 132"/>
                <a:gd name="T7" fmla="*/ 53 h 132"/>
                <a:gd name="T8" fmla="*/ 3 w 132"/>
                <a:gd name="T9" fmla="*/ 67 h 132"/>
                <a:gd name="T10" fmla="*/ 20 w 132"/>
                <a:gd name="T11" fmla="*/ 75 h 132"/>
                <a:gd name="T12" fmla="*/ 20 w 132"/>
                <a:gd name="T13" fmla="*/ 89 h 132"/>
                <a:gd name="T14" fmla="*/ 11 w 132"/>
                <a:gd name="T15" fmla="*/ 102 h 132"/>
                <a:gd name="T16" fmla="*/ 22 w 132"/>
                <a:gd name="T17" fmla="*/ 111 h 132"/>
                <a:gd name="T18" fmla="*/ 40 w 132"/>
                <a:gd name="T19" fmla="*/ 104 h 132"/>
                <a:gd name="T20" fmla="*/ 49 w 132"/>
                <a:gd name="T21" fmla="*/ 114 h 132"/>
                <a:gd name="T22" fmla="*/ 52 w 132"/>
                <a:gd name="T23" fmla="*/ 131 h 132"/>
                <a:gd name="T24" fmla="*/ 67 w 132"/>
                <a:gd name="T25" fmla="*/ 129 h 132"/>
                <a:gd name="T26" fmla="*/ 75 w 132"/>
                <a:gd name="T27" fmla="*/ 111 h 132"/>
                <a:gd name="T28" fmla="*/ 81 w 132"/>
                <a:gd name="T29" fmla="*/ 110 h 132"/>
                <a:gd name="T30" fmla="*/ 88 w 132"/>
                <a:gd name="T31" fmla="*/ 112 h 132"/>
                <a:gd name="T32" fmla="*/ 102 w 132"/>
                <a:gd name="T33" fmla="*/ 121 h 132"/>
                <a:gd name="T34" fmla="*/ 111 w 132"/>
                <a:gd name="T35" fmla="*/ 110 h 132"/>
                <a:gd name="T36" fmla="*/ 104 w 132"/>
                <a:gd name="T37" fmla="*/ 92 h 132"/>
                <a:gd name="T38" fmla="*/ 107 w 132"/>
                <a:gd name="T39" fmla="*/ 86 h 132"/>
                <a:gd name="T40" fmla="*/ 114 w 132"/>
                <a:gd name="T41" fmla="*/ 82 h 132"/>
                <a:gd name="T42" fmla="*/ 130 w 132"/>
                <a:gd name="T43" fmla="*/ 79 h 132"/>
                <a:gd name="T44" fmla="*/ 128 w 132"/>
                <a:gd name="T45" fmla="*/ 65 h 132"/>
                <a:gd name="T46" fmla="*/ 111 w 132"/>
                <a:gd name="T47" fmla="*/ 57 h 132"/>
                <a:gd name="T48" fmla="*/ 110 w 132"/>
                <a:gd name="T49" fmla="*/ 51 h 132"/>
                <a:gd name="T50" fmla="*/ 112 w 132"/>
                <a:gd name="T51" fmla="*/ 43 h 132"/>
                <a:gd name="T52" fmla="*/ 121 w 132"/>
                <a:gd name="T53" fmla="*/ 30 h 132"/>
                <a:gd name="T54" fmla="*/ 109 w 132"/>
                <a:gd name="T55" fmla="*/ 21 h 132"/>
                <a:gd name="T56" fmla="*/ 91 w 132"/>
                <a:gd name="T57" fmla="*/ 27 h 132"/>
                <a:gd name="T58" fmla="*/ 86 w 132"/>
                <a:gd name="T59" fmla="*/ 25 h 132"/>
                <a:gd name="T60" fmla="*/ 82 w 132"/>
                <a:gd name="T61" fmla="*/ 18 h 132"/>
                <a:gd name="T62" fmla="*/ 79 w 132"/>
                <a:gd name="T63" fmla="*/ 1 h 132"/>
                <a:gd name="T64" fmla="*/ 65 w 132"/>
                <a:gd name="T65" fmla="*/ 3 h 132"/>
                <a:gd name="T66" fmla="*/ 57 w 132"/>
                <a:gd name="T67" fmla="*/ 21 h 132"/>
                <a:gd name="T68" fmla="*/ 51 w 132"/>
                <a:gd name="T69" fmla="*/ 22 h 132"/>
                <a:gd name="T70" fmla="*/ 43 w 132"/>
                <a:gd name="T71" fmla="*/ 20 h 132"/>
                <a:gd name="T72" fmla="*/ 29 w 132"/>
                <a:gd name="T73" fmla="*/ 11 h 132"/>
                <a:gd name="T74" fmla="*/ 21 w 132"/>
                <a:gd name="T75" fmla="*/ 22 h 132"/>
                <a:gd name="T76" fmla="*/ 80 w 132"/>
                <a:gd name="T77" fmla="*/ 85 h 132"/>
                <a:gd name="T78" fmla="*/ 51 w 132"/>
                <a:gd name="T79" fmla="*/ 47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32" h="132">
                  <a:moveTo>
                    <a:pt x="21" y="22"/>
                  </a:moveTo>
                  <a:cubicBezTo>
                    <a:pt x="27" y="32"/>
                    <a:pt x="27" y="32"/>
                    <a:pt x="27" y="32"/>
                  </a:cubicBezTo>
                  <a:cubicBezTo>
                    <a:pt x="29" y="36"/>
                    <a:pt x="29" y="38"/>
                    <a:pt x="27" y="40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26" y="42"/>
                    <a:pt x="25" y="44"/>
                    <a:pt x="24" y="46"/>
                  </a:cubicBezTo>
                  <a:cubicBezTo>
                    <a:pt x="23" y="48"/>
                    <a:pt x="21" y="50"/>
                    <a:pt x="17" y="50"/>
                  </a:cubicBezTo>
                  <a:cubicBezTo>
                    <a:pt x="5" y="49"/>
                    <a:pt x="5" y="49"/>
                    <a:pt x="5" y="49"/>
                  </a:cubicBezTo>
                  <a:cubicBezTo>
                    <a:pt x="3" y="49"/>
                    <a:pt x="1" y="51"/>
                    <a:pt x="1" y="53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0" y="64"/>
                    <a:pt x="1" y="66"/>
                    <a:pt x="3" y="67"/>
                  </a:cubicBezTo>
                  <a:cubicBezTo>
                    <a:pt x="15" y="69"/>
                    <a:pt x="15" y="69"/>
                    <a:pt x="15" y="69"/>
                  </a:cubicBezTo>
                  <a:cubicBezTo>
                    <a:pt x="18" y="70"/>
                    <a:pt x="20" y="72"/>
                    <a:pt x="20" y="75"/>
                  </a:cubicBezTo>
                  <a:cubicBezTo>
                    <a:pt x="21" y="77"/>
                    <a:pt x="21" y="79"/>
                    <a:pt x="22" y="82"/>
                  </a:cubicBezTo>
                  <a:cubicBezTo>
                    <a:pt x="23" y="84"/>
                    <a:pt x="23" y="86"/>
                    <a:pt x="20" y="89"/>
                  </a:cubicBezTo>
                  <a:cubicBezTo>
                    <a:pt x="11" y="97"/>
                    <a:pt x="11" y="97"/>
                    <a:pt x="11" y="97"/>
                  </a:cubicBezTo>
                  <a:cubicBezTo>
                    <a:pt x="10" y="98"/>
                    <a:pt x="10" y="101"/>
                    <a:pt x="11" y="102"/>
                  </a:cubicBezTo>
                  <a:cubicBezTo>
                    <a:pt x="17" y="110"/>
                    <a:pt x="17" y="110"/>
                    <a:pt x="17" y="110"/>
                  </a:cubicBezTo>
                  <a:cubicBezTo>
                    <a:pt x="18" y="111"/>
                    <a:pt x="20" y="112"/>
                    <a:pt x="22" y="111"/>
                  </a:cubicBezTo>
                  <a:cubicBezTo>
                    <a:pt x="32" y="105"/>
                    <a:pt x="32" y="105"/>
                    <a:pt x="32" y="105"/>
                  </a:cubicBezTo>
                  <a:cubicBezTo>
                    <a:pt x="36" y="102"/>
                    <a:pt x="38" y="103"/>
                    <a:pt x="40" y="104"/>
                  </a:cubicBezTo>
                  <a:cubicBezTo>
                    <a:pt x="42" y="106"/>
                    <a:pt x="44" y="107"/>
                    <a:pt x="45" y="108"/>
                  </a:cubicBezTo>
                  <a:cubicBezTo>
                    <a:pt x="48" y="108"/>
                    <a:pt x="49" y="110"/>
                    <a:pt x="49" y="114"/>
                  </a:cubicBezTo>
                  <a:cubicBezTo>
                    <a:pt x="49" y="126"/>
                    <a:pt x="49" y="126"/>
                    <a:pt x="49" y="126"/>
                  </a:cubicBezTo>
                  <a:cubicBezTo>
                    <a:pt x="49" y="129"/>
                    <a:pt x="51" y="130"/>
                    <a:pt x="52" y="131"/>
                  </a:cubicBezTo>
                  <a:cubicBezTo>
                    <a:pt x="62" y="132"/>
                    <a:pt x="62" y="132"/>
                    <a:pt x="62" y="132"/>
                  </a:cubicBezTo>
                  <a:cubicBezTo>
                    <a:pt x="64" y="132"/>
                    <a:pt x="66" y="131"/>
                    <a:pt x="67" y="129"/>
                  </a:cubicBezTo>
                  <a:cubicBezTo>
                    <a:pt x="69" y="117"/>
                    <a:pt x="69" y="117"/>
                    <a:pt x="69" y="117"/>
                  </a:cubicBezTo>
                  <a:cubicBezTo>
                    <a:pt x="70" y="113"/>
                    <a:pt x="72" y="112"/>
                    <a:pt x="75" y="111"/>
                  </a:cubicBezTo>
                  <a:cubicBezTo>
                    <a:pt x="75" y="111"/>
                    <a:pt x="75" y="111"/>
                    <a:pt x="75" y="111"/>
                  </a:cubicBezTo>
                  <a:cubicBezTo>
                    <a:pt x="77" y="111"/>
                    <a:pt x="79" y="110"/>
                    <a:pt x="81" y="110"/>
                  </a:cubicBezTo>
                  <a:cubicBezTo>
                    <a:pt x="81" y="110"/>
                    <a:pt x="81" y="110"/>
                    <a:pt x="81" y="110"/>
                  </a:cubicBezTo>
                  <a:cubicBezTo>
                    <a:pt x="83" y="109"/>
                    <a:pt x="85" y="109"/>
                    <a:pt x="88" y="112"/>
                  </a:cubicBezTo>
                  <a:cubicBezTo>
                    <a:pt x="97" y="120"/>
                    <a:pt x="97" y="120"/>
                    <a:pt x="97" y="120"/>
                  </a:cubicBezTo>
                  <a:cubicBezTo>
                    <a:pt x="98" y="122"/>
                    <a:pt x="101" y="122"/>
                    <a:pt x="102" y="121"/>
                  </a:cubicBezTo>
                  <a:cubicBezTo>
                    <a:pt x="110" y="115"/>
                    <a:pt x="110" y="115"/>
                    <a:pt x="110" y="115"/>
                  </a:cubicBezTo>
                  <a:cubicBezTo>
                    <a:pt x="111" y="114"/>
                    <a:pt x="112" y="112"/>
                    <a:pt x="111" y="110"/>
                  </a:cubicBezTo>
                  <a:cubicBezTo>
                    <a:pt x="104" y="100"/>
                    <a:pt x="104" y="100"/>
                    <a:pt x="104" y="100"/>
                  </a:cubicBezTo>
                  <a:cubicBezTo>
                    <a:pt x="102" y="96"/>
                    <a:pt x="103" y="94"/>
                    <a:pt x="104" y="92"/>
                  </a:cubicBezTo>
                  <a:cubicBezTo>
                    <a:pt x="104" y="92"/>
                    <a:pt x="104" y="91"/>
                    <a:pt x="104" y="91"/>
                  </a:cubicBezTo>
                  <a:cubicBezTo>
                    <a:pt x="105" y="90"/>
                    <a:pt x="106" y="88"/>
                    <a:pt x="107" y="86"/>
                  </a:cubicBezTo>
                  <a:cubicBezTo>
                    <a:pt x="107" y="86"/>
                    <a:pt x="107" y="86"/>
                    <a:pt x="107" y="86"/>
                  </a:cubicBezTo>
                  <a:cubicBezTo>
                    <a:pt x="108" y="84"/>
                    <a:pt x="110" y="82"/>
                    <a:pt x="114" y="82"/>
                  </a:cubicBezTo>
                  <a:cubicBezTo>
                    <a:pt x="126" y="83"/>
                    <a:pt x="126" y="83"/>
                    <a:pt x="126" y="83"/>
                  </a:cubicBezTo>
                  <a:cubicBezTo>
                    <a:pt x="128" y="83"/>
                    <a:pt x="130" y="81"/>
                    <a:pt x="130" y="79"/>
                  </a:cubicBezTo>
                  <a:cubicBezTo>
                    <a:pt x="132" y="70"/>
                    <a:pt x="132" y="70"/>
                    <a:pt x="132" y="70"/>
                  </a:cubicBezTo>
                  <a:cubicBezTo>
                    <a:pt x="132" y="68"/>
                    <a:pt x="131" y="66"/>
                    <a:pt x="128" y="65"/>
                  </a:cubicBezTo>
                  <a:cubicBezTo>
                    <a:pt x="117" y="63"/>
                    <a:pt x="117" y="63"/>
                    <a:pt x="117" y="63"/>
                  </a:cubicBezTo>
                  <a:cubicBezTo>
                    <a:pt x="113" y="61"/>
                    <a:pt x="112" y="59"/>
                    <a:pt x="111" y="57"/>
                  </a:cubicBezTo>
                  <a:cubicBezTo>
                    <a:pt x="111" y="57"/>
                    <a:pt x="111" y="57"/>
                    <a:pt x="111" y="57"/>
                  </a:cubicBezTo>
                  <a:cubicBezTo>
                    <a:pt x="111" y="55"/>
                    <a:pt x="110" y="53"/>
                    <a:pt x="110" y="51"/>
                  </a:cubicBezTo>
                  <a:cubicBezTo>
                    <a:pt x="110" y="51"/>
                    <a:pt x="110" y="51"/>
                    <a:pt x="110" y="51"/>
                  </a:cubicBezTo>
                  <a:cubicBezTo>
                    <a:pt x="109" y="49"/>
                    <a:pt x="109" y="46"/>
                    <a:pt x="112" y="43"/>
                  </a:cubicBezTo>
                  <a:cubicBezTo>
                    <a:pt x="120" y="35"/>
                    <a:pt x="120" y="35"/>
                    <a:pt x="120" y="35"/>
                  </a:cubicBezTo>
                  <a:cubicBezTo>
                    <a:pt x="122" y="34"/>
                    <a:pt x="122" y="31"/>
                    <a:pt x="121" y="30"/>
                  </a:cubicBezTo>
                  <a:cubicBezTo>
                    <a:pt x="115" y="22"/>
                    <a:pt x="115" y="22"/>
                    <a:pt x="115" y="22"/>
                  </a:cubicBezTo>
                  <a:cubicBezTo>
                    <a:pt x="114" y="21"/>
                    <a:pt x="112" y="20"/>
                    <a:pt x="109" y="21"/>
                  </a:cubicBezTo>
                  <a:cubicBezTo>
                    <a:pt x="100" y="27"/>
                    <a:pt x="100" y="27"/>
                    <a:pt x="100" y="27"/>
                  </a:cubicBezTo>
                  <a:cubicBezTo>
                    <a:pt x="96" y="30"/>
                    <a:pt x="93" y="29"/>
                    <a:pt x="91" y="27"/>
                  </a:cubicBezTo>
                  <a:cubicBezTo>
                    <a:pt x="91" y="27"/>
                    <a:pt x="91" y="27"/>
                    <a:pt x="91" y="27"/>
                  </a:cubicBezTo>
                  <a:cubicBezTo>
                    <a:pt x="90" y="26"/>
                    <a:pt x="88" y="25"/>
                    <a:pt x="86" y="25"/>
                  </a:cubicBezTo>
                  <a:cubicBezTo>
                    <a:pt x="86" y="25"/>
                    <a:pt x="86" y="24"/>
                    <a:pt x="86" y="24"/>
                  </a:cubicBezTo>
                  <a:cubicBezTo>
                    <a:pt x="84" y="23"/>
                    <a:pt x="82" y="22"/>
                    <a:pt x="82" y="18"/>
                  </a:cubicBezTo>
                  <a:cubicBezTo>
                    <a:pt x="82" y="6"/>
                    <a:pt x="82" y="6"/>
                    <a:pt x="82" y="6"/>
                  </a:cubicBezTo>
                  <a:cubicBezTo>
                    <a:pt x="82" y="3"/>
                    <a:pt x="80" y="1"/>
                    <a:pt x="79" y="1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68" y="0"/>
                    <a:pt x="66" y="1"/>
                    <a:pt x="65" y="3"/>
                  </a:cubicBezTo>
                  <a:cubicBezTo>
                    <a:pt x="62" y="15"/>
                    <a:pt x="62" y="15"/>
                    <a:pt x="62" y="15"/>
                  </a:cubicBezTo>
                  <a:cubicBezTo>
                    <a:pt x="61" y="19"/>
                    <a:pt x="59" y="20"/>
                    <a:pt x="57" y="21"/>
                  </a:cubicBezTo>
                  <a:cubicBezTo>
                    <a:pt x="57" y="21"/>
                    <a:pt x="57" y="21"/>
                    <a:pt x="57" y="21"/>
                  </a:cubicBezTo>
                  <a:cubicBezTo>
                    <a:pt x="55" y="21"/>
                    <a:pt x="53" y="22"/>
                    <a:pt x="51" y="22"/>
                  </a:cubicBezTo>
                  <a:cubicBezTo>
                    <a:pt x="51" y="22"/>
                    <a:pt x="51" y="22"/>
                    <a:pt x="51" y="22"/>
                  </a:cubicBezTo>
                  <a:cubicBezTo>
                    <a:pt x="48" y="23"/>
                    <a:pt x="46" y="23"/>
                    <a:pt x="43" y="20"/>
                  </a:cubicBezTo>
                  <a:cubicBezTo>
                    <a:pt x="35" y="12"/>
                    <a:pt x="35" y="12"/>
                    <a:pt x="35" y="12"/>
                  </a:cubicBezTo>
                  <a:cubicBezTo>
                    <a:pt x="33" y="10"/>
                    <a:pt x="31" y="10"/>
                    <a:pt x="29" y="11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1" y="18"/>
                    <a:pt x="20" y="20"/>
                    <a:pt x="21" y="22"/>
                  </a:cubicBezTo>
                  <a:close/>
                  <a:moveTo>
                    <a:pt x="85" y="51"/>
                  </a:moveTo>
                  <a:cubicBezTo>
                    <a:pt x="93" y="62"/>
                    <a:pt x="91" y="77"/>
                    <a:pt x="80" y="85"/>
                  </a:cubicBezTo>
                  <a:cubicBezTo>
                    <a:pt x="70" y="93"/>
                    <a:pt x="55" y="91"/>
                    <a:pt x="47" y="81"/>
                  </a:cubicBezTo>
                  <a:cubicBezTo>
                    <a:pt x="38" y="70"/>
                    <a:pt x="40" y="55"/>
                    <a:pt x="51" y="47"/>
                  </a:cubicBezTo>
                  <a:cubicBezTo>
                    <a:pt x="62" y="39"/>
                    <a:pt x="77" y="41"/>
                    <a:pt x="85" y="51"/>
                  </a:cubicBezTo>
                  <a:close/>
                </a:path>
              </a:pathLst>
            </a:custGeom>
            <a:solidFill>
              <a:srgbClr val="1483D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91" name="Freeform 6">
              <a:extLst>
                <a:ext uri="{FF2B5EF4-FFF2-40B4-BE49-F238E27FC236}">
                  <a16:creationId xmlns:a16="http://schemas.microsoft.com/office/drawing/2014/main" id="{71080FD5-D8C1-4990-9266-9D4C9760F35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458626" y="1976120"/>
              <a:ext cx="735046" cy="739150"/>
            </a:xfrm>
            <a:prstGeom prst="ellipse">
              <a:avLst/>
            </a:prstGeom>
            <a:solidFill>
              <a:srgbClr val="0078D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592" name="Freeform: Shape 591">
            <a:extLst>
              <a:ext uri="{FF2B5EF4-FFF2-40B4-BE49-F238E27FC236}">
                <a16:creationId xmlns:a16="http://schemas.microsoft.com/office/drawing/2014/main" id="{13414395-A520-402C-9F57-D76AC3B5233A}"/>
              </a:ext>
            </a:extLst>
          </p:cNvPr>
          <p:cNvSpPr/>
          <p:nvPr userDrawn="1"/>
        </p:nvSpPr>
        <p:spPr>
          <a:xfrm rot="5400000">
            <a:off x="10951090" y="588374"/>
            <a:ext cx="793199" cy="84608"/>
          </a:xfrm>
          <a:custGeom>
            <a:avLst/>
            <a:gdLst>
              <a:gd name="connsiteX0" fmla="*/ 770583 w 808304"/>
              <a:gd name="connsiteY0" fmla="*/ 0 h 86219"/>
              <a:gd name="connsiteX1" fmla="*/ 768428 w 808304"/>
              <a:gd name="connsiteY1" fmla="*/ 0 h 86219"/>
              <a:gd name="connsiteX2" fmla="*/ 719930 w 808304"/>
              <a:gd name="connsiteY2" fmla="*/ 43110 h 86219"/>
              <a:gd name="connsiteX3" fmla="*/ 96996 w 808304"/>
              <a:gd name="connsiteY3" fmla="*/ 43110 h 86219"/>
              <a:gd name="connsiteX4" fmla="*/ 48498 w 808304"/>
              <a:gd name="connsiteY4" fmla="*/ 0 h 86219"/>
              <a:gd name="connsiteX5" fmla="*/ 46343 w 808304"/>
              <a:gd name="connsiteY5" fmla="*/ 0 h 86219"/>
              <a:gd name="connsiteX6" fmla="*/ 0 w 808304"/>
              <a:gd name="connsiteY6" fmla="*/ 47421 h 86219"/>
              <a:gd name="connsiteX7" fmla="*/ 96996 w 808304"/>
              <a:gd name="connsiteY7" fmla="*/ 51731 h 86219"/>
              <a:gd name="connsiteX8" fmla="*/ 719930 w 808304"/>
              <a:gd name="connsiteY8" fmla="*/ 51731 h 86219"/>
              <a:gd name="connsiteX9" fmla="*/ 816926 w 808304"/>
              <a:gd name="connsiteY9" fmla="*/ 47421 h 86219"/>
              <a:gd name="connsiteX10" fmla="*/ 770583 w 808304"/>
              <a:gd name="connsiteY10" fmla="*/ 0 h 86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08304" h="86219">
                <a:moveTo>
                  <a:pt x="770583" y="0"/>
                </a:moveTo>
                <a:lnTo>
                  <a:pt x="768428" y="0"/>
                </a:lnTo>
                <a:cubicBezTo>
                  <a:pt x="744718" y="0"/>
                  <a:pt x="722085" y="14011"/>
                  <a:pt x="719930" y="43110"/>
                </a:cubicBezTo>
                <a:lnTo>
                  <a:pt x="96996" y="43110"/>
                </a:lnTo>
                <a:cubicBezTo>
                  <a:pt x="94841" y="14011"/>
                  <a:pt x="71131" y="0"/>
                  <a:pt x="48498" y="0"/>
                </a:cubicBezTo>
                <a:lnTo>
                  <a:pt x="46343" y="0"/>
                </a:lnTo>
                <a:cubicBezTo>
                  <a:pt x="22633" y="1078"/>
                  <a:pt x="0" y="16166"/>
                  <a:pt x="0" y="47421"/>
                </a:cubicBezTo>
                <a:cubicBezTo>
                  <a:pt x="0" y="108852"/>
                  <a:pt x="92686" y="109929"/>
                  <a:pt x="96996" y="51731"/>
                </a:cubicBezTo>
                <a:lnTo>
                  <a:pt x="719930" y="51731"/>
                </a:lnTo>
                <a:cubicBezTo>
                  <a:pt x="724241" y="109929"/>
                  <a:pt x="816926" y="108852"/>
                  <a:pt x="816926" y="47421"/>
                </a:cubicBezTo>
                <a:cubicBezTo>
                  <a:pt x="816926" y="16166"/>
                  <a:pt x="794294" y="1078"/>
                  <a:pt x="770583" y="0"/>
                </a:cubicBezTo>
                <a:close/>
              </a:path>
            </a:pathLst>
          </a:custGeom>
          <a:solidFill>
            <a:srgbClr val="0089E5"/>
          </a:solidFill>
          <a:ln w="10767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93" name="Oval 592">
            <a:extLst>
              <a:ext uri="{FF2B5EF4-FFF2-40B4-BE49-F238E27FC236}">
                <a16:creationId xmlns:a16="http://schemas.microsoft.com/office/drawing/2014/main" id="{D44BA64B-76F8-4775-A44B-AA713D1582CC}"/>
              </a:ext>
            </a:extLst>
          </p:cNvPr>
          <p:cNvSpPr/>
          <p:nvPr userDrawn="1"/>
        </p:nvSpPr>
        <p:spPr bwMode="auto">
          <a:xfrm>
            <a:off x="11299896" y="1053136"/>
            <a:ext cx="90098" cy="90098"/>
          </a:xfrm>
          <a:prstGeom prst="ellipse">
            <a:avLst/>
          </a:prstGeom>
          <a:solidFill>
            <a:srgbClr val="0089E5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94" name="Oval 593">
            <a:extLst>
              <a:ext uri="{FF2B5EF4-FFF2-40B4-BE49-F238E27FC236}">
                <a16:creationId xmlns:a16="http://schemas.microsoft.com/office/drawing/2014/main" id="{7356850A-CCD2-4503-8DCC-910D104E2E30}"/>
              </a:ext>
            </a:extLst>
          </p:cNvPr>
          <p:cNvSpPr/>
          <p:nvPr userDrawn="1"/>
        </p:nvSpPr>
        <p:spPr bwMode="auto">
          <a:xfrm>
            <a:off x="10557495" y="2304294"/>
            <a:ext cx="90098" cy="90098"/>
          </a:xfrm>
          <a:prstGeom prst="ellipse">
            <a:avLst/>
          </a:prstGeom>
          <a:solidFill>
            <a:srgbClr val="0089E5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95" name="Oval 594">
            <a:extLst>
              <a:ext uri="{FF2B5EF4-FFF2-40B4-BE49-F238E27FC236}">
                <a16:creationId xmlns:a16="http://schemas.microsoft.com/office/drawing/2014/main" id="{6CB8714A-758C-4487-BCF7-83A5B79E1C2C}"/>
              </a:ext>
            </a:extLst>
          </p:cNvPr>
          <p:cNvSpPr/>
          <p:nvPr userDrawn="1"/>
        </p:nvSpPr>
        <p:spPr bwMode="auto">
          <a:xfrm>
            <a:off x="7025006" y="3716480"/>
            <a:ext cx="90098" cy="90098"/>
          </a:xfrm>
          <a:prstGeom prst="ellipse">
            <a:avLst/>
          </a:prstGeom>
          <a:solidFill>
            <a:srgbClr val="0089E5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96" name="Oval 595">
            <a:extLst>
              <a:ext uri="{FF2B5EF4-FFF2-40B4-BE49-F238E27FC236}">
                <a16:creationId xmlns:a16="http://schemas.microsoft.com/office/drawing/2014/main" id="{7E02FFBE-6512-45C6-8C66-C736E1E05834}"/>
              </a:ext>
            </a:extLst>
          </p:cNvPr>
          <p:cNvSpPr/>
          <p:nvPr userDrawn="1"/>
        </p:nvSpPr>
        <p:spPr bwMode="auto">
          <a:xfrm>
            <a:off x="7025006" y="4839160"/>
            <a:ext cx="90098" cy="90098"/>
          </a:xfrm>
          <a:prstGeom prst="ellipse">
            <a:avLst/>
          </a:prstGeom>
          <a:solidFill>
            <a:srgbClr val="0089E5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97" name="Oval 596">
            <a:extLst>
              <a:ext uri="{FF2B5EF4-FFF2-40B4-BE49-F238E27FC236}">
                <a16:creationId xmlns:a16="http://schemas.microsoft.com/office/drawing/2014/main" id="{C85A0F43-B3D0-4AFB-BFE1-4CDFE6067395}"/>
              </a:ext>
            </a:extLst>
          </p:cNvPr>
          <p:cNvSpPr/>
          <p:nvPr userDrawn="1"/>
        </p:nvSpPr>
        <p:spPr bwMode="auto">
          <a:xfrm>
            <a:off x="10869361" y="4392229"/>
            <a:ext cx="90098" cy="90098"/>
          </a:xfrm>
          <a:prstGeom prst="ellipse">
            <a:avLst/>
          </a:prstGeom>
          <a:solidFill>
            <a:srgbClr val="0089E5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98" name="Oval 597">
            <a:extLst>
              <a:ext uri="{FF2B5EF4-FFF2-40B4-BE49-F238E27FC236}">
                <a16:creationId xmlns:a16="http://schemas.microsoft.com/office/drawing/2014/main" id="{54C04910-644D-4D34-BFD4-2E506E82CD18}"/>
              </a:ext>
            </a:extLst>
          </p:cNvPr>
          <p:cNvSpPr/>
          <p:nvPr userDrawn="1"/>
        </p:nvSpPr>
        <p:spPr bwMode="auto">
          <a:xfrm>
            <a:off x="6571784" y="5998335"/>
            <a:ext cx="90098" cy="90098"/>
          </a:xfrm>
          <a:prstGeom prst="ellipse">
            <a:avLst/>
          </a:prstGeom>
          <a:solidFill>
            <a:srgbClr val="0089E5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99" name="Oval 598">
            <a:extLst>
              <a:ext uri="{FF2B5EF4-FFF2-40B4-BE49-F238E27FC236}">
                <a16:creationId xmlns:a16="http://schemas.microsoft.com/office/drawing/2014/main" id="{2FD77027-39CC-4312-AFE6-AD41B0D487AA}"/>
              </a:ext>
            </a:extLst>
          </p:cNvPr>
          <p:cNvSpPr/>
          <p:nvPr userDrawn="1"/>
        </p:nvSpPr>
        <p:spPr bwMode="auto">
          <a:xfrm>
            <a:off x="10859304" y="5973951"/>
            <a:ext cx="90098" cy="90098"/>
          </a:xfrm>
          <a:prstGeom prst="ellipse">
            <a:avLst/>
          </a:prstGeom>
          <a:solidFill>
            <a:srgbClr val="0089E5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600" name="Group 599">
            <a:extLst>
              <a:ext uri="{FF2B5EF4-FFF2-40B4-BE49-F238E27FC236}">
                <a16:creationId xmlns:a16="http://schemas.microsoft.com/office/drawing/2014/main" id="{1C789EC3-A626-4AD0-81F1-E117A1E2E8CD}"/>
              </a:ext>
            </a:extLst>
          </p:cNvPr>
          <p:cNvGrpSpPr/>
          <p:nvPr userDrawn="1"/>
        </p:nvGrpSpPr>
        <p:grpSpPr>
          <a:xfrm>
            <a:off x="9948913" y="5806275"/>
            <a:ext cx="557282" cy="548735"/>
            <a:chOff x="9948913" y="5806275"/>
            <a:chExt cx="557282" cy="548735"/>
          </a:xfrm>
        </p:grpSpPr>
        <p:grpSp>
          <p:nvGrpSpPr>
            <p:cNvPr id="601" name="Group 600">
              <a:extLst>
                <a:ext uri="{FF2B5EF4-FFF2-40B4-BE49-F238E27FC236}">
                  <a16:creationId xmlns:a16="http://schemas.microsoft.com/office/drawing/2014/main" id="{44820CA2-814A-45C7-AD5F-96E0C0394CC1}"/>
                </a:ext>
              </a:extLst>
            </p:cNvPr>
            <p:cNvGrpSpPr/>
            <p:nvPr/>
          </p:nvGrpSpPr>
          <p:grpSpPr>
            <a:xfrm>
              <a:off x="9948913" y="5806275"/>
              <a:ext cx="557282" cy="548735"/>
              <a:chOff x="9634476" y="5806275"/>
              <a:chExt cx="557282" cy="548735"/>
            </a:xfrm>
            <a:solidFill>
              <a:srgbClr val="1483D7"/>
            </a:solidFill>
          </p:grpSpPr>
          <p:sp>
            <p:nvSpPr>
              <p:cNvPr id="603" name="Freeform 11">
                <a:extLst>
                  <a:ext uri="{FF2B5EF4-FFF2-40B4-BE49-F238E27FC236}">
                    <a16:creationId xmlns:a16="http://schemas.microsoft.com/office/drawing/2014/main" id="{AB72BE10-ED23-4096-9E8F-18415FBBDEB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709692" y="5879781"/>
                <a:ext cx="425654" cy="439330"/>
              </a:xfrm>
              <a:custGeom>
                <a:avLst/>
                <a:gdLst>
                  <a:gd name="T0" fmla="*/ 21 w 46"/>
                  <a:gd name="T1" fmla="*/ 1 h 47"/>
                  <a:gd name="T2" fmla="*/ 1 w 46"/>
                  <a:gd name="T3" fmla="*/ 25 h 47"/>
                  <a:gd name="T4" fmla="*/ 25 w 46"/>
                  <a:gd name="T5" fmla="*/ 46 h 47"/>
                  <a:gd name="T6" fmla="*/ 45 w 46"/>
                  <a:gd name="T7" fmla="*/ 22 h 47"/>
                  <a:gd name="T8" fmla="*/ 21 w 46"/>
                  <a:gd name="T9" fmla="*/ 1 h 47"/>
                  <a:gd name="T10" fmla="*/ 24 w 46"/>
                  <a:gd name="T11" fmla="*/ 33 h 47"/>
                  <a:gd name="T12" fmla="*/ 13 w 46"/>
                  <a:gd name="T13" fmla="*/ 24 h 47"/>
                  <a:gd name="T14" fmla="*/ 22 w 46"/>
                  <a:gd name="T15" fmla="*/ 14 h 47"/>
                  <a:gd name="T16" fmla="*/ 33 w 46"/>
                  <a:gd name="T17" fmla="*/ 23 h 47"/>
                  <a:gd name="T18" fmla="*/ 24 w 46"/>
                  <a:gd name="T19" fmla="*/ 33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6" h="47">
                    <a:moveTo>
                      <a:pt x="21" y="1"/>
                    </a:moveTo>
                    <a:cubicBezTo>
                      <a:pt x="9" y="2"/>
                      <a:pt x="0" y="13"/>
                      <a:pt x="1" y="25"/>
                    </a:cubicBezTo>
                    <a:cubicBezTo>
                      <a:pt x="2" y="38"/>
                      <a:pt x="12" y="47"/>
                      <a:pt x="25" y="46"/>
                    </a:cubicBezTo>
                    <a:cubicBezTo>
                      <a:pt x="37" y="45"/>
                      <a:pt x="46" y="34"/>
                      <a:pt x="45" y="22"/>
                    </a:cubicBezTo>
                    <a:cubicBezTo>
                      <a:pt x="44" y="9"/>
                      <a:pt x="33" y="0"/>
                      <a:pt x="21" y="1"/>
                    </a:cubicBezTo>
                    <a:close/>
                    <a:moveTo>
                      <a:pt x="24" y="33"/>
                    </a:moveTo>
                    <a:cubicBezTo>
                      <a:pt x="18" y="34"/>
                      <a:pt x="13" y="30"/>
                      <a:pt x="13" y="24"/>
                    </a:cubicBezTo>
                    <a:cubicBezTo>
                      <a:pt x="13" y="19"/>
                      <a:pt x="17" y="14"/>
                      <a:pt x="22" y="14"/>
                    </a:cubicBezTo>
                    <a:cubicBezTo>
                      <a:pt x="27" y="13"/>
                      <a:pt x="32" y="17"/>
                      <a:pt x="33" y="23"/>
                    </a:cubicBezTo>
                    <a:cubicBezTo>
                      <a:pt x="33" y="28"/>
                      <a:pt x="29" y="33"/>
                      <a:pt x="24" y="3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04" name="Freeform 12">
                <a:extLst>
                  <a:ext uri="{FF2B5EF4-FFF2-40B4-BE49-F238E27FC236}">
                    <a16:creationId xmlns:a16="http://schemas.microsoft.com/office/drawing/2014/main" id="{BE676FAB-2491-4ABD-8244-EC4CF55CF2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48158" y="5806275"/>
                <a:ext cx="102567" cy="129918"/>
              </a:xfrm>
              <a:custGeom>
                <a:avLst/>
                <a:gdLst>
                  <a:gd name="T0" fmla="*/ 11 w 11"/>
                  <a:gd name="T1" fmla="*/ 9 h 14"/>
                  <a:gd name="T2" fmla="*/ 7 w 11"/>
                  <a:gd name="T3" fmla="*/ 13 h 14"/>
                  <a:gd name="T4" fmla="*/ 5 w 11"/>
                  <a:gd name="T5" fmla="*/ 14 h 14"/>
                  <a:gd name="T6" fmla="*/ 1 w 11"/>
                  <a:gd name="T7" fmla="*/ 10 h 14"/>
                  <a:gd name="T8" fmla="*/ 0 w 11"/>
                  <a:gd name="T9" fmla="*/ 5 h 14"/>
                  <a:gd name="T10" fmla="*/ 4 w 11"/>
                  <a:gd name="T11" fmla="*/ 1 h 14"/>
                  <a:gd name="T12" fmla="*/ 6 w 11"/>
                  <a:gd name="T13" fmla="*/ 0 h 14"/>
                  <a:gd name="T14" fmla="*/ 11 w 11"/>
                  <a:gd name="T15" fmla="*/ 4 h 14"/>
                  <a:gd name="T16" fmla="*/ 11 w 11"/>
                  <a:gd name="T17" fmla="*/ 9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14">
                    <a:moveTo>
                      <a:pt x="11" y="9"/>
                    </a:moveTo>
                    <a:cubicBezTo>
                      <a:pt x="11" y="11"/>
                      <a:pt x="10" y="13"/>
                      <a:pt x="7" y="13"/>
                    </a:cubicBezTo>
                    <a:cubicBezTo>
                      <a:pt x="5" y="14"/>
                      <a:pt x="5" y="14"/>
                      <a:pt x="5" y="14"/>
                    </a:cubicBezTo>
                    <a:cubicBezTo>
                      <a:pt x="3" y="14"/>
                      <a:pt x="1" y="12"/>
                      <a:pt x="1" y="10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3"/>
                      <a:pt x="2" y="1"/>
                      <a:pt x="4" y="1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9" y="0"/>
                      <a:pt x="11" y="2"/>
                      <a:pt x="11" y="4"/>
                    </a:cubicBezTo>
                    <a:lnTo>
                      <a:pt x="11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05" name="Freeform 13">
                <a:extLst>
                  <a:ext uri="{FF2B5EF4-FFF2-40B4-BE49-F238E27FC236}">
                    <a16:creationId xmlns:a16="http://schemas.microsoft.com/office/drawing/2014/main" id="{7F9A8DD2-549A-4F58-9E44-72B7AA3AD6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726787" y="6216544"/>
                <a:ext cx="129918" cy="138466"/>
              </a:xfrm>
              <a:custGeom>
                <a:avLst/>
                <a:gdLst>
                  <a:gd name="T0" fmla="*/ 10 w 14"/>
                  <a:gd name="T1" fmla="*/ 12 h 15"/>
                  <a:gd name="T2" fmla="*/ 4 w 14"/>
                  <a:gd name="T3" fmla="*/ 13 h 15"/>
                  <a:gd name="T4" fmla="*/ 2 w 14"/>
                  <a:gd name="T5" fmla="*/ 12 h 15"/>
                  <a:gd name="T6" fmla="*/ 1 w 14"/>
                  <a:gd name="T7" fmla="*/ 6 h 15"/>
                  <a:gd name="T8" fmla="*/ 4 w 14"/>
                  <a:gd name="T9" fmla="*/ 2 h 15"/>
                  <a:gd name="T10" fmla="*/ 10 w 14"/>
                  <a:gd name="T11" fmla="*/ 1 h 15"/>
                  <a:gd name="T12" fmla="*/ 11 w 14"/>
                  <a:gd name="T13" fmla="*/ 3 h 15"/>
                  <a:gd name="T14" fmla="*/ 12 w 14"/>
                  <a:gd name="T15" fmla="*/ 9 h 15"/>
                  <a:gd name="T16" fmla="*/ 10 w 14"/>
                  <a:gd name="T17" fmla="*/ 12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" h="15">
                    <a:moveTo>
                      <a:pt x="10" y="12"/>
                    </a:moveTo>
                    <a:cubicBezTo>
                      <a:pt x="8" y="14"/>
                      <a:pt x="6" y="15"/>
                      <a:pt x="4" y="13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0" y="11"/>
                      <a:pt x="0" y="8"/>
                      <a:pt x="1" y="6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5" y="0"/>
                      <a:pt x="8" y="0"/>
                      <a:pt x="10" y="1"/>
                    </a:cubicBezTo>
                    <a:cubicBezTo>
                      <a:pt x="11" y="3"/>
                      <a:pt x="11" y="3"/>
                      <a:pt x="11" y="3"/>
                    </a:cubicBezTo>
                    <a:cubicBezTo>
                      <a:pt x="13" y="4"/>
                      <a:pt x="14" y="7"/>
                      <a:pt x="12" y="9"/>
                    </a:cubicBezTo>
                    <a:lnTo>
                      <a:pt x="10" y="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06" name="Freeform 14">
                <a:extLst>
                  <a:ext uri="{FF2B5EF4-FFF2-40B4-BE49-F238E27FC236}">
                    <a16:creationId xmlns:a16="http://schemas.microsoft.com/office/drawing/2014/main" id="{64389E65-5233-4CFA-997F-B82D42ABE1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015684" y="6197740"/>
                <a:ext cx="129918" cy="129918"/>
              </a:xfrm>
              <a:custGeom>
                <a:avLst/>
                <a:gdLst>
                  <a:gd name="T0" fmla="*/ 13 w 14"/>
                  <a:gd name="T1" fmla="*/ 5 h 14"/>
                  <a:gd name="T2" fmla="*/ 12 w 14"/>
                  <a:gd name="T3" fmla="*/ 11 h 14"/>
                  <a:gd name="T4" fmla="*/ 11 w 14"/>
                  <a:gd name="T5" fmla="*/ 13 h 14"/>
                  <a:gd name="T6" fmla="*/ 5 w 14"/>
                  <a:gd name="T7" fmla="*/ 12 h 14"/>
                  <a:gd name="T8" fmla="*/ 2 w 14"/>
                  <a:gd name="T9" fmla="*/ 9 h 14"/>
                  <a:gd name="T10" fmla="*/ 2 w 14"/>
                  <a:gd name="T11" fmla="*/ 3 h 14"/>
                  <a:gd name="T12" fmla="*/ 3 w 14"/>
                  <a:gd name="T13" fmla="*/ 1 h 14"/>
                  <a:gd name="T14" fmla="*/ 9 w 14"/>
                  <a:gd name="T15" fmla="*/ 2 h 14"/>
                  <a:gd name="T16" fmla="*/ 13 w 14"/>
                  <a:gd name="T17" fmla="*/ 5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" h="14">
                    <a:moveTo>
                      <a:pt x="13" y="5"/>
                    </a:moveTo>
                    <a:cubicBezTo>
                      <a:pt x="14" y="7"/>
                      <a:pt x="14" y="9"/>
                      <a:pt x="12" y="11"/>
                    </a:cubicBezTo>
                    <a:cubicBezTo>
                      <a:pt x="11" y="13"/>
                      <a:pt x="11" y="13"/>
                      <a:pt x="11" y="13"/>
                    </a:cubicBezTo>
                    <a:cubicBezTo>
                      <a:pt x="9" y="14"/>
                      <a:pt x="6" y="14"/>
                      <a:pt x="5" y="12"/>
                    </a:cubicBezTo>
                    <a:cubicBezTo>
                      <a:pt x="2" y="9"/>
                      <a:pt x="2" y="9"/>
                      <a:pt x="2" y="9"/>
                    </a:cubicBezTo>
                    <a:cubicBezTo>
                      <a:pt x="0" y="7"/>
                      <a:pt x="0" y="5"/>
                      <a:pt x="2" y="3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5" y="0"/>
                      <a:pt x="8" y="0"/>
                      <a:pt x="9" y="2"/>
                    </a:cubicBezTo>
                    <a:lnTo>
                      <a:pt x="13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07" name="Freeform 15">
                <a:extLst>
                  <a:ext uri="{FF2B5EF4-FFF2-40B4-BE49-F238E27FC236}">
                    <a16:creationId xmlns:a16="http://schemas.microsoft.com/office/drawing/2014/main" id="{3CD17606-42B7-4FBF-BB2A-9BD3A9C0C7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051583" y="5925937"/>
                <a:ext cx="140175" cy="131628"/>
              </a:xfrm>
              <a:custGeom>
                <a:avLst/>
                <a:gdLst>
                  <a:gd name="T0" fmla="*/ 7 w 15"/>
                  <a:gd name="T1" fmla="*/ 1 h 14"/>
                  <a:gd name="T2" fmla="*/ 13 w 15"/>
                  <a:gd name="T3" fmla="*/ 3 h 14"/>
                  <a:gd name="T4" fmla="*/ 14 w 15"/>
                  <a:gd name="T5" fmla="*/ 5 h 14"/>
                  <a:gd name="T6" fmla="*/ 12 w 15"/>
                  <a:gd name="T7" fmla="*/ 11 h 14"/>
                  <a:gd name="T8" fmla="*/ 8 w 15"/>
                  <a:gd name="T9" fmla="*/ 13 h 14"/>
                  <a:gd name="T10" fmla="*/ 2 w 15"/>
                  <a:gd name="T11" fmla="*/ 11 h 14"/>
                  <a:gd name="T12" fmla="*/ 1 w 15"/>
                  <a:gd name="T13" fmla="*/ 9 h 14"/>
                  <a:gd name="T14" fmla="*/ 3 w 15"/>
                  <a:gd name="T15" fmla="*/ 4 h 14"/>
                  <a:gd name="T16" fmla="*/ 7 w 15"/>
                  <a:gd name="T17" fmla="*/ 1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5" h="14">
                    <a:moveTo>
                      <a:pt x="7" y="1"/>
                    </a:moveTo>
                    <a:cubicBezTo>
                      <a:pt x="9" y="0"/>
                      <a:pt x="12" y="1"/>
                      <a:pt x="13" y="3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5" y="7"/>
                      <a:pt x="14" y="10"/>
                      <a:pt x="12" y="11"/>
                    </a:cubicBezTo>
                    <a:cubicBezTo>
                      <a:pt x="8" y="13"/>
                      <a:pt x="8" y="13"/>
                      <a:pt x="8" y="13"/>
                    </a:cubicBezTo>
                    <a:cubicBezTo>
                      <a:pt x="6" y="14"/>
                      <a:pt x="3" y="13"/>
                      <a:pt x="2" y="11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0" y="7"/>
                      <a:pt x="1" y="5"/>
                      <a:pt x="3" y="4"/>
                    </a:cubicBezTo>
                    <a:lnTo>
                      <a:pt x="7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08" name="Freeform 16">
                <a:extLst>
                  <a:ext uri="{FF2B5EF4-FFF2-40B4-BE49-F238E27FC236}">
                    <a16:creationId xmlns:a16="http://schemas.microsoft.com/office/drawing/2014/main" id="{EDA3D038-7168-47F5-AB59-C62E8D2258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34476" y="5963545"/>
                <a:ext cx="140175" cy="131628"/>
              </a:xfrm>
              <a:custGeom>
                <a:avLst/>
                <a:gdLst>
                  <a:gd name="T0" fmla="*/ 3 w 15"/>
                  <a:gd name="T1" fmla="*/ 11 h 14"/>
                  <a:gd name="T2" fmla="*/ 1 w 15"/>
                  <a:gd name="T3" fmla="*/ 6 h 14"/>
                  <a:gd name="T4" fmla="*/ 2 w 15"/>
                  <a:gd name="T5" fmla="*/ 4 h 14"/>
                  <a:gd name="T6" fmla="*/ 7 w 15"/>
                  <a:gd name="T7" fmla="*/ 1 h 14"/>
                  <a:gd name="T8" fmla="*/ 11 w 15"/>
                  <a:gd name="T9" fmla="*/ 3 h 14"/>
                  <a:gd name="T10" fmla="*/ 14 w 15"/>
                  <a:gd name="T11" fmla="*/ 8 h 14"/>
                  <a:gd name="T12" fmla="*/ 13 w 15"/>
                  <a:gd name="T13" fmla="*/ 10 h 14"/>
                  <a:gd name="T14" fmla="*/ 8 w 15"/>
                  <a:gd name="T15" fmla="*/ 13 h 14"/>
                  <a:gd name="T16" fmla="*/ 3 w 15"/>
                  <a:gd name="T17" fmla="*/ 11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5" h="14">
                    <a:moveTo>
                      <a:pt x="3" y="11"/>
                    </a:moveTo>
                    <a:cubicBezTo>
                      <a:pt x="1" y="11"/>
                      <a:pt x="0" y="8"/>
                      <a:pt x="1" y="6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2" y="2"/>
                      <a:pt x="5" y="0"/>
                      <a:pt x="7" y="1"/>
                    </a:cubicBezTo>
                    <a:cubicBezTo>
                      <a:pt x="11" y="3"/>
                      <a:pt x="11" y="3"/>
                      <a:pt x="11" y="3"/>
                    </a:cubicBezTo>
                    <a:cubicBezTo>
                      <a:pt x="14" y="3"/>
                      <a:pt x="15" y="6"/>
                      <a:pt x="14" y="8"/>
                    </a:cubicBezTo>
                    <a:cubicBezTo>
                      <a:pt x="13" y="10"/>
                      <a:pt x="13" y="10"/>
                      <a:pt x="13" y="10"/>
                    </a:cubicBezTo>
                    <a:cubicBezTo>
                      <a:pt x="13" y="12"/>
                      <a:pt x="10" y="14"/>
                      <a:pt x="8" y="13"/>
                    </a:cubicBezTo>
                    <a:lnTo>
                      <a:pt x="3" y="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sp>
          <p:nvSpPr>
            <p:cNvPr id="602" name="Oval 601">
              <a:extLst>
                <a:ext uri="{FF2B5EF4-FFF2-40B4-BE49-F238E27FC236}">
                  <a16:creationId xmlns:a16="http://schemas.microsoft.com/office/drawing/2014/main" id="{556920F5-6AF0-4DE6-AAB2-D307ED69EF14}"/>
                </a:ext>
              </a:extLst>
            </p:cNvPr>
            <p:cNvSpPr/>
            <p:nvPr/>
          </p:nvSpPr>
          <p:spPr bwMode="auto">
            <a:xfrm>
              <a:off x="10129922" y="5996841"/>
              <a:ext cx="207106" cy="207106"/>
            </a:xfrm>
            <a:prstGeom prst="ellipse">
              <a:avLst/>
            </a:prstGeom>
            <a:solidFill>
              <a:srgbClr val="0078D4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609" name="Freeform: Shape 608">
            <a:extLst>
              <a:ext uri="{FF2B5EF4-FFF2-40B4-BE49-F238E27FC236}">
                <a16:creationId xmlns:a16="http://schemas.microsoft.com/office/drawing/2014/main" id="{0E8B42DD-9572-40CC-A362-A5FD28A893E0}"/>
              </a:ext>
            </a:extLst>
          </p:cNvPr>
          <p:cNvSpPr/>
          <p:nvPr userDrawn="1"/>
        </p:nvSpPr>
        <p:spPr>
          <a:xfrm rot="16200000" flipV="1">
            <a:off x="10097739" y="719168"/>
            <a:ext cx="1649855" cy="211520"/>
          </a:xfrm>
          <a:custGeom>
            <a:avLst/>
            <a:gdLst>
              <a:gd name="connsiteX0" fmla="*/ 1593976 w 1681272"/>
              <a:gd name="connsiteY0" fmla="*/ 47017 h 215547"/>
              <a:gd name="connsiteX1" fmla="*/ 1593976 w 1681272"/>
              <a:gd name="connsiteY1" fmla="*/ 51328 h 215547"/>
              <a:gd name="connsiteX2" fmla="*/ 163816 w 1681272"/>
              <a:gd name="connsiteY2" fmla="*/ 51328 h 215547"/>
              <a:gd name="connsiteX3" fmla="*/ 77597 w 1681272"/>
              <a:gd name="connsiteY3" fmla="*/ 137547 h 215547"/>
              <a:gd name="connsiteX4" fmla="*/ 0 w 1681272"/>
              <a:gd name="connsiteY4" fmla="*/ 176346 h 215547"/>
              <a:gd name="connsiteX5" fmla="*/ 96996 w 1681272"/>
              <a:gd name="connsiteY5" fmla="*/ 176346 h 215547"/>
              <a:gd name="connsiteX6" fmla="*/ 82986 w 1681272"/>
              <a:gd name="connsiteY6" fmla="*/ 142936 h 215547"/>
              <a:gd name="connsiteX7" fmla="*/ 167050 w 1681272"/>
              <a:gd name="connsiteY7" fmla="*/ 58872 h 215547"/>
              <a:gd name="connsiteX8" fmla="*/ 1595054 w 1681272"/>
              <a:gd name="connsiteY8" fmla="*/ 58872 h 215547"/>
              <a:gd name="connsiteX9" fmla="*/ 1690972 w 1681272"/>
              <a:gd name="connsiteY9" fmla="*/ 45939 h 215547"/>
              <a:gd name="connsiteX10" fmla="*/ 1593976 w 1681272"/>
              <a:gd name="connsiteY10" fmla="*/ 47017 h 2155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81272" h="215547">
                <a:moveTo>
                  <a:pt x="1593976" y="47017"/>
                </a:moveTo>
                <a:cubicBezTo>
                  <a:pt x="1593976" y="49173"/>
                  <a:pt x="1593976" y="50250"/>
                  <a:pt x="1593976" y="51328"/>
                </a:cubicBezTo>
                <a:lnTo>
                  <a:pt x="163816" y="51328"/>
                </a:lnTo>
                <a:lnTo>
                  <a:pt x="77597" y="137547"/>
                </a:lnTo>
                <a:cubicBezTo>
                  <a:pt x="49576" y="119226"/>
                  <a:pt x="0" y="132159"/>
                  <a:pt x="0" y="176346"/>
                </a:cubicBezTo>
                <a:cubicBezTo>
                  <a:pt x="0" y="238855"/>
                  <a:pt x="96996" y="238855"/>
                  <a:pt x="96996" y="176346"/>
                </a:cubicBezTo>
                <a:cubicBezTo>
                  <a:pt x="96996" y="161258"/>
                  <a:pt x="91608" y="150480"/>
                  <a:pt x="82986" y="142936"/>
                </a:cubicBezTo>
                <a:lnTo>
                  <a:pt x="167050" y="58872"/>
                </a:lnTo>
                <a:lnTo>
                  <a:pt x="1595054" y="58872"/>
                </a:lnTo>
                <a:cubicBezTo>
                  <a:pt x="1606909" y="108448"/>
                  <a:pt x="1690972" y="104137"/>
                  <a:pt x="1690972" y="45939"/>
                </a:cubicBezTo>
                <a:cubicBezTo>
                  <a:pt x="1690972" y="-15492"/>
                  <a:pt x="1593976" y="-15492"/>
                  <a:pt x="1593976" y="47017"/>
                </a:cubicBezTo>
                <a:close/>
              </a:path>
            </a:pathLst>
          </a:custGeom>
          <a:solidFill>
            <a:srgbClr val="0089E5"/>
          </a:solidFill>
          <a:ln w="10767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10" name="Freeform: Shape 609">
            <a:extLst>
              <a:ext uri="{FF2B5EF4-FFF2-40B4-BE49-F238E27FC236}">
                <a16:creationId xmlns:a16="http://schemas.microsoft.com/office/drawing/2014/main" id="{E76C95D3-5790-48FB-BDA0-4EC3D7A2A684}"/>
              </a:ext>
            </a:extLst>
          </p:cNvPr>
          <p:cNvSpPr/>
          <p:nvPr userDrawn="1"/>
        </p:nvSpPr>
        <p:spPr>
          <a:xfrm>
            <a:off x="7626166" y="5310278"/>
            <a:ext cx="1269119" cy="349008"/>
          </a:xfrm>
          <a:custGeom>
            <a:avLst/>
            <a:gdLst>
              <a:gd name="connsiteX0" fmla="*/ 47690 w 1293286"/>
              <a:gd name="connsiteY0" fmla="*/ 95928 h 355653"/>
              <a:gd name="connsiteX1" fmla="*/ 82178 w 1293286"/>
              <a:gd name="connsiteY1" fmla="*/ 80839 h 355653"/>
              <a:gd name="connsiteX2" fmla="*/ 157619 w 1293286"/>
              <a:gd name="connsiteY2" fmla="*/ 156281 h 355653"/>
              <a:gd name="connsiteX3" fmla="*/ 1093097 w 1293286"/>
              <a:gd name="connsiteY3" fmla="*/ 156281 h 355653"/>
              <a:gd name="connsiteX4" fmla="*/ 1218114 w 1293286"/>
              <a:gd name="connsiteY4" fmla="*/ 281299 h 355653"/>
              <a:gd name="connsiteX5" fmla="*/ 1255835 w 1293286"/>
              <a:gd name="connsiteY5" fmla="*/ 359974 h 355653"/>
              <a:gd name="connsiteX6" fmla="*/ 1255835 w 1293286"/>
              <a:gd name="connsiteY6" fmla="*/ 262977 h 355653"/>
              <a:gd name="connsiteX7" fmla="*/ 1225659 w 1293286"/>
              <a:gd name="connsiteY7" fmla="*/ 273755 h 355653"/>
              <a:gd name="connsiteX8" fmla="*/ 1098485 w 1293286"/>
              <a:gd name="connsiteY8" fmla="*/ 146581 h 355653"/>
              <a:gd name="connsiteX9" fmla="*/ 161930 w 1293286"/>
              <a:gd name="connsiteY9" fmla="*/ 146581 h 355653"/>
              <a:gd name="connsiteX10" fmla="*/ 88644 w 1293286"/>
              <a:gd name="connsiteY10" fmla="*/ 73295 h 355653"/>
              <a:gd name="connsiteX11" fmla="*/ 47690 w 1293286"/>
              <a:gd name="connsiteY11" fmla="*/ 9 h 355653"/>
              <a:gd name="connsiteX12" fmla="*/ 47690 w 1293286"/>
              <a:gd name="connsiteY12" fmla="*/ 95928 h 355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93286" h="355653">
                <a:moveTo>
                  <a:pt x="47690" y="95928"/>
                </a:moveTo>
                <a:cubicBezTo>
                  <a:pt x="62778" y="95928"/>
                  <a:pt x="74633" y="89461"/>
                  <a:pt x="82178" y="80839"/>
                </a:cubicBezTo>
                <a:lnTo>
                  <a:pt x="157619" y="156281"/>
                </a:lnTo>
                <a:lnTo>
                  <a:pt x="1093097" y="156281"/>
                </a:lnTo>
                <a:lnTo>
                  <a:pt x="1218114" y="281299"/>
                </a:lnTo>
                <a:cubicBezTo>
                  <a:pt x="1197637" y="309320"/>
                  <a:pt x="1210570" y="359974"/>
                  <a:pt x="1255835" y="359974"/>
                </a:cubicBezTo>
                <a:cubicBezTo>
                  <a:pt x="1318344" y="359974"/>
                  <a:pt x="1318344" y="262977"/>
                  <a:pt x="1255835" y="262977"/>
                </a:cubicBezTo>
                <a:cubicBezTo>
                  <a:pt x="1242902" y="262977"/>
                  <a:pt x="1233203" y="267288"/>
                  <a:pt x="1225659" y="273755"/>
                </a:cubicBezTo>
                <a:lnTo>
                  <a:pt x="1098485" y="146581"/>
                </a:lnTo>
                <a:lnTo>
                  <a:pt x="161930" y="146581"/>
                </a:lnTo>
                <a:lnTo>
                  <a:pt x="88644" y="73295"/>
                </a:lnTo>
                <a:cubicBezTo>
                  <a:pt x="103732" y="44196"/>
                  <a:pt x="89722" y="9"/>
                  <a:pt x="47690" y="9"/>
                </a:cubicBezTo>
                <a:cubicBezTo>
                  <a:pt x="-15897" y="-1069"/>
                  <a:pt x="-15897" y="95928"/>
                  <a:pt x="47690" y="95928"/>
                </a:cubicBezTo>
                <a:close/>
              </a:path>
            </a:pathLst>
          </a:custGeom>
          <a:solidFill>
            <a:srgbClr val="0089E5"/>
          </a:solidFill>
          <a:ln w="10767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11" name="Freeform: Shape 610">
            <a:extLst>
              <a:ext uri="{FF2B5EF4-FFF2-40B4-BE49-F238E27FC236}">
                <a16:creationId xmlns:a16="http://schemas.microsoft.com/office/drawing/2014/main" id="{31577C97-4AAE-4175-990A-4FDF9F3D18B0}"/>
              </a:ext>
            </a:extLst>
          </p:cNvPr>
          <p:cNvSpPr/>
          <p:nvPr userDrawn="1"/>
        </p:nvSpPr>
        <p:spPr>
          <a:xfrm rot="16200000" flipV="1">
            <a:off x="11087579" y="3964633"/>
            <a:ext cx="1649855" cy="211520"/>
          </a:xfrm>
          <a:custGeom>
            <a:avLst/>
            <a:gdLst>
              <a:gd name="connsiteX0" fmla="*/ 1593976 w 1681272"/>
              <a:gd name="connsiteY0" fmla="*/ 47017 h 215547"/>
              <a:gd name="connsiteX1" fmla="*/ 1593976 w 1681272"/>
              <a:gd name="connsiteY1" fmla="*/ 51328 h 215547"/>
              <a:gd name="connsiteX2" fmla="*/ 163816 w 1681272"/>
              <a:gd name="connsiteY2" fmla="*/ 51328 h 215547"/>
              <a:gd name="connsiteX3" fmla="*/ 77597 w 1681272"/>
              <a:gd name="connsiteY3" fmla="*/ 137547 h 215547"/>
              <a:gd name="connsiteX4" fmla="*/ 0 w 1681272"/>
              <a:gd name="connsiteY4" fmla="*/ 176346 h 215547"/>
              <a:gd name="connsiteX5" fmla="*/ 96996 w 1681272"/>
              <a:gd name="connsiteY5" fmla="*/ 176346 h 215547"/>
              <a:gd name="connsiteX6" fmla="*/ 82986 w 1681272"/>
              <a:gd name="connsiteY6" fmla="*/ 142936 h 215547"/>
              <a:gd name="connsiteX7" fmla="*/ 167050 w 1681272"/>
              <a:gd name="connsiteY7" fmla="*/ 58872 h 215547"/>
              <a:gd name="connsiteX8" fmla="*/ 1595054 w 1681272"/>
              <a:gd name="connsiteY8" fmla="*/ 58872 h 215547"/>
              <a:gd name="connsiteX9" fmla="*/ 1690972 w 1681272"/>
              <a:gd name="connsiteY9" fmla="*/ 45939 h 215547"/>
              <a:gd name="connsiteX10" fmla="*/ 1593976 w 1681272"/>
              <a:gd name="connsiteY10" fmla="*/ 47017 h 2155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81272" h="215547">
                <a:moveTo>
                  <a:pt x="1593976" y="47017"/>
                </a:moveTo>
                <a:cubicBezTo>
                  <a:pt x="1593976" y="49173"/>
                  <a:pt x="1593976" y="50250"/>
                  <a:pt x="1593976" y="51328"/>
                </a:cubicBezTo>
                <a:lnTo>
                  <a:pt x="163816" y="51328"/>
                </a:lnTo>
                <a:lnTo>
                  <a:pt x="77597" y="137547"/>
                </a:lnTo>
                <a:cubicBezTo>
                  <a:pt x="49576" y="119226"/>
                  <a:pt x="0" y="132159"/>
                  <a:pt x="0" y="176346"/>
                </a:cubicBezTo>
                <a:cubicBezTo>
                  <a:pt x="0" y="238855"/>
                  <a:pt x="96996" y="238855"/>
                  <a:pt x="96996" y="176346"/>
                </a:cubicBezTo>
                <a:cubicBezTo>
                  <a:pt x="96996" y="161258"/>
                  <a:pt x="91608" y="150480"/>
                  <a:pt x="82986" y="142936"/>
                </a:cubicBezTo>
                <a:lnTo>
                  <a:pt x="167050" y="58872"/>
                </a:lnTo>
                <a:lnTo>
                  <a:pt x="1595054" y="58872"/>
                </a:lnTo>
                <a:cubicBezTo>
                  <a:pt x="1606909" y="108448"/>
                  <a:pt x="1690972" y="104137"/>
                  <a:pt x="1690972" y="45939"/>
                </a:cubicBezTo>
                <a:cubicBezTo>
                  <a:pt x="1690972" y="-15492"/>
                  <a:pt x="1593976" y="-15492"/>
                  <a:pt x="1593976" y="47017"/>
                </a:cubicBezTo>
                <a:close/>
              </a:path>
            </a:pathLst>
          </a:custGeom>
          <a:solidFill>
            <a:srgbClr val="0089E5"/>
          </a:solidFill>
          <a:ln w="10767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12" name="Freeform: Shape 611">
            <a:extLst>
              <a:ext uri="{FF2B5EF4-FFF2-40B4-BE49-F238E27FC236}">
                <a16:creationId xmlns:a16="http://schemas.microsoft.com/office/drawing/2014/main" id="{187050C5-092C-4A87-9F03-317F08F832DB}"/>
              </a:ext>
            </a:extLst>
          </p:cNvPr>
          <p:cNvSpPr/>
          <p:nvPr userDrawn="1"/>
        </p:nvSpPr>
        <p:spPr>
          <a:xfrm rot="18900000" flipH="1">
            <a:off x="4224064" y="6342071"/>
            <a:ext cx="528799" cy="401888"/>
          </a:xfrm>
          <a:custGeom>
            <a:avLst/>
            <a:gdLst>
              <a:gd name="connsiteX0" fmla="*/ 96996 w 538869"/>
              <a:gd name="connsiteY0" fmla="*/ 361581 h 409540"/>
              <a:gd name="connsiteX1" fmla="*/ 0 w 538869"/>
              <a:gd name="connsiteY1" fmla="*/ 362659 h 409540"/>
              <a:gd name="connsiteX2" fmla="*/ 96996 w 538869"/>
              <a:gd name="connsiteY2" fmla="*/ 372359 h 409540"/>
              <a:gd name="connsiteX3" fmla="*/ 181060 w 538869"/>
              <a:gd name="connsiteY3" fmla="*/ 372359 h 409540"/>
              <a:gd name="connsiteX4" fmla="*/ 465583 w 538869"/>
              <a:gd name="connsiteY4" fmla="*/ 87835 h 409540"/>
              <a:gd name="connsiteX5" fmla="*/ 538869 w 538869"/>
              <a:gd name="connsiteY5" fmla="*/ 46882 h 409540"/>
              <a:gd name="connsiteX6" fmla="*/ 441873 w 538869"/>
              <a:gd name="connsiteY6" fmla="*/ 46882 h 409540"/>
              <a:gd name="connsiteX7" fmla="*/ 456961 w 538869"/>
              <a:gd name="connsiteY7" fmla="*/ 81369 h 409540"/>
              <a:gd name="connsiteX8" fmla="*/ 176749 w 538869"/>
              <a:gd name="connsiteY8" fmla="*/ 361581 h 409540"/>
              <a:gd name="connsiteX9" fmla="*/ 96996 w 538869"/>
              <a:gd name="connsiteY9" fmla="*/ 361581 h 409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38869" h="409540">
                <a:moveTo>
                  <a:pt x="96996" y="361581"/>
                </a:moveTo>
                <a:cubicBezTo>
                  <a:pt x="95919" y="300150"/>
                  <a:pt x="0" y="300150"/>
                  <a:pt x="0" y="362659"/>
                </a:cubicBezTo>
                <a:cubicBezTo>
                  <a:pt x="0" y="421935"/>
                  <a:pt x="87297" y="425168"/>
                  <a:pt x="96996" y="372359"/>
                </a:cubicBezTo>
                <a:lnTo>
                  <a:pt x="181060" y="372359"/>
                </a:lnTo>
                <a:lnTo>
                  <a:pt x="465583" y="87835"/>
                </a:lnTo>
                <a:cubicBezTo>
                  <a:pt x="494682" y="102924"/>
                  <a:pt x="538869" y="88913"/>
                  <a:pt x="538869" y="46882"/>
                </a:cubicBezTo>
                <a:cubicBezTo>
                  <a:pt x="538869" y="-15627"/>
                  <a:pt x="441873" y="-15627"/>
                  <a:pt x="441873" y="46882"/>
                </a:cubicBezTo>
                <a:cubicBezTo>
                  <a:pt x="441873" y="61969"/>
                  <a:pt x="448339" y="73825"/>
                  <a:pt x="456961" y="81369"/>
                </a:cubicBezTo>
                <a:lnTo>
                  <a:pt x="176749" y="361581"/>
                </a:lnTo>
                <a:lnTo>
                  <a:pt x="96996" y="361581"/>
                </a:lnTo>
                <a:close/>
              </a:path>
            </a:pathLst>
          </a:custGeom>
          <a:solidFill>
            <a:srgbClr val="0089E5"/>
          </a:solidFill>
          <a:ln w="10767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613" name="Group 612">
            <a:extLst>
              <a:ext uri="{FF2B5EF4-FFF2-40B4-BE49-F238E27FC236}">
                <a16:creationId xmlns:a16="http://schemas.microsoft.com/office/drawing/2014/main" id="{DC38AFE7-4DE9-49A5-967F-6E87A0D0369E}"/>
              </a:ext>
            </a:extLst>
          </p:cNvPr>
          <p:cNvGrpSpPr/>
          <p:nvPr userDrawn="1"/>
        </p:nvGrpSpPr>
        <p:grpSpPr>
          <a:xfrm>
            <a:off x="2129771" y="4261335"/>
            <a:ext cx="2456485" cy="2471870"/>
            <a:chOff x="2129771" y="4261335"/>
            <a:chExt cx="2456485" cy="2471870"/>
          </a:xfrm>
        </p:grpSpPr>
        <p:sp>
          <p:nvSpPr>
            <p:cNvPr id="614" name="Freeform 8">
              <a:extLst>
                <a:ext uri="{FF2B5EF4-FFF2-40B4-BE49-F238E27FC236}">
                  <a16:creationId xmlns:a16="http://schemas.microsoft.com/office/drawing/2014/main" id="{930630C5-7ADF-4062-A03D-90D11ADB94A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29771" y="4261335"/>
              <a:ext cx="2456485" cy="2471870"/>
            </a:xfrm>
            <a:custGeom>
              <a:avLst/>
              <a:gdLst>
                <a:gd name="T0" fmla="*/ 238 w 265"/>
                <a:gd name="T1" fmla="*/ 106 h 265"/>
                <a:gd name="T2" fmla="*/ 253 w 265"/>
                <a:gd name="T3" fmla="*/ 77 h 265"/>
                <a:gd name="T4" fmla="*/ 219 w 265"/>
                <a:gd name="T5" fmla="*/ 67 h 265"/>
                <a:gd name="T6" fmla="*/ 221 w 265"/>
                <a:gd name="T7" fmla="*/ 34 h 265"/>
                <a:gd name="T8" fmla="*/ 188 w 265"/>
                <a:gd name="T9" fmla="*/ 39 h 265"/>
                <a:gd name="T10" fmla="*/ 177 w 265"/>
                <a:gd name="T11" fmla="*/ 8 h 265"/>
                <a:gd name="T12" fmla="*/ 147 w 265"/>
                <a:gd name="T13" fmla="*/ 25 h 265"/>
                <a:gd name="T14" fmla="*/ 126 w 265"/>
                <a:gd name="T15" fmla="*/ 0 h 265"/>
                <a:gd name="T16" fmla="*/ 105 w 265"/>
                <a:gd name="T17" fmla="*/ 27 h 265"/>
                <a:gd name="T18" fmla="*/ 76 w 265"/>
                <a:gd name="T19" fmla="*/ 13 h 265"/>
                <a:gd name="T20" fmla="*/ 66 w 265"/>
                <a:gd name="T21" fmla="*/ 46 h 265"/>
                <a:gd name="T22" fmla="*/ 34 w 265"/>
                <a:gd name="T23" fmla="*/ 44 h 265"/>
                <a:gd name="T24" fmla="*/ 38 w 265"/>
                <a:gd name="T25" fmla="*/ 77 h 265"/>
                <a:gd name="T26" fmla="*/ 8 w 265"/>
                <a:gd name="T27" fmla="*/ 88 h 265"/>
                <a:gd name="T28" fmla="*/ 24 w 265"/>
                <a:gd name="T29" fmla="*/ 118 h 265"/>
                <a:gd name="T30" fmla="*/ 0 w 265"/>
                <a:gd name="T31" fmla="*/ 140 h 265"/>
                <a:gd name="T32" fmla="*/ 27 w 265"/>
                <a:gd name="T33" fmla="*/ 160 h 265"/>
                <a:gd name="T34" fmla="*/ 12 w 265"/>
                <a:gd name="T35" fmla="*/ 189 h 265"/>
                <a:gd name="T36" fmla="*/ 46 w 265"/>
                <a:gd name="T37" fmla="*/ 199 h 265"/>
                <a:gd name="T38" fmla="*/ 43 w 265"/>
                <a:gd name="T39" fmla="*/ 231 h 265"/>
                <a:gd name="T40" fmla="*/ 77 w 265"/>
                <a:gd name="T41" fmla="*/ 227 h 265"/>
                <a:gd name="T42" fmla="*/ 87 w 265"/>
                <a:gd name="T43" fmla="*/ 258 h 265"/>
                <a:gd name="T44" fmla="*/ 118 w 265"/>
                <a:gd name="T45" fmla="*/ 241 h 265"/>
                <a:gd name="T46" fmla="*/ 139 w 265"/>
                <a:gd name="T47" fmla="*/ 265 h 265"/>
                <a:gd name="T48" fmla="*/ 160 w 265"/>
                <a:gd name="T49" fmla="*/ 239 h 265"/>
                <a:gd name="T50" fmla="*/ 189 w 265"/>
                <a:gd name="T51" fmla="*/ 253 h 265"/>
                <a:gd name="T52" fmla="*/ 198 w 265"/>
                <a:gd name="T53" fmla="*/ 220 h 265"/>
                <a:gd name="T54" fmla="*/ 231 w 265"/>
                <a:gd name="T55" fmla="*/ 222 h 265"/>
                <a:gd name="T56" fmla="*/ 226 w 265"/>
                <a:gd name="T57" fmla="*/ 188 h 265"/>
                <a:gd name="T58" fmla="*/ 257 w 265"/>
                <a:gd name="T59" fmla="*/ 178 h 265"/>
                <a:gd name="T60" fmla="*/ 241 w 265"/>
                <a:gd name="T61" fmla="*/ 148 h 265"/>
                <a:gd name="T62" fmla="*/ 265 w 265"/>
                <a:gd name="T63" fmla="*/ 126 h 265"/>
                <a:gd name="T64" fmla="*/ 204 w 265"/>
                <a:gd name="T65" fmla="*/ 158 h 265"/>
                <a:gd name="T66" fmla="*/ 204 w 265"/>
                <a:gd name="T67" fmla="*/ 108 h 265"/>
                <a:gd name="T68" fmla="*/ 214 w 265"/>
                <a:gd name="T69" fmla="*/ 154 h 265"/>
                <a:gd name="T70" fmla="*/ 163 w 265"/>
                <a:gd name="T71" fmla="*/ 109 h 265"/>
                <a:gd name="T72" fmla="*/ 175 w 265"/>
                <a:gd name="T73" fmla="*/ 60 h 265"/>
                <a:gd name="T74" fmla="*/ 111 w 265"/>
                <a:gd name="T75" fmla="*/ 50 h 265"/>
                <a:gd name="T76" fmla="*/ 158 w 265"/>
                <a:gd name="T77" fmla="*/ 60 h 265"/>
                <a:gd name="T78" fmla="*/ 107 w 265"/>
                <a:gd name="T79" fmla="*/ 60 h 265"/>
                <a:gd name="T80" fmla="*/ 132 w 265"/>
                <a:gd name="T81" fmla="*/ 154 h 265"/>
                <a:gd name="T82" fmla="*/ 153 w 265"/>
                <a:gd name="T83" fmla="*/ 133 h 265"/>
                <a:gd name="T84" fmla="*/ 108 w 265"/>
                <a:gd name="T85" fmla="*/ 101 h 265"/>
                <a:gd name="T86" fmla="*/ 59 w 265"/>
                <a:gd name="T87" fmla="*/ 89 h 265"/>
                <a:gd name="T88" fmla="*/ 50 w 265"/>
                <a:gd name="T89" fmla="*/ 153 h 265"/>
                <a:gd name="T90" fmla="*/ 60 w 265"/>
                <a:gd name="T91" fmla="*/ 107 h 265"/>
                <a:gd name="T92" fmla="*/ 60 w 265"/>
                <a:gd name="T93" fmla="*/ 157 h 265"/>
                <a:gd name="T94" fmla="*/ 63 w 265"/>
                <a:gd name="T95" fmla="*/ 165 h 265"/>
                <a:gd name="T96" fmla="*/ 98 w 265"/>
                <a:gd name="T97" fmla="*/ 201 h 265"/>
                <a:gd name="T98" fmla="*/ 58 w 265"/>
                <a:gd name="T99" fmla="*/ 175 h 265"/>
                <a:gd name="T100" fmla="*/ 110 w 265"/>
                <a:gd name="T101" fmla="*/ 214 h 265"/>
                <a:gd name="T102" fmla="*/ 136 w 265"/>
                <a:gd name="T103" fmla="*/ 171 h 265"/>
                <a:gd name="T104" fmla="*/ 174 w 265"/>
                <a:gd name="T105" fmla="*/ 206 h 265"/>
                <a:gd name="T106" fmla="*/ 162 w 265"/>
                <a:gd name="T107" fmla="*/ 157 h 265"/>
                <a:gd name="T108" fmla="*/ 192 w 265"/>
                <a:gd name="T109" fmla="*/ 193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65" h="265">
                  <a:moveTo>
                    <a:pt x="260" y="121"/>
                  </a:moveTo>
                  <a:cubicBezTo>
                    <a:pt x="241" y="118"/>
                    <a:pt x="241" y="118"/>
                    <a:pt x="241" y="118"/>
                  </a:cubicBezTo>
                  <a:cubicBezTo>
                    <a:pt x="240" y="114"/>
                    <a:pt x="239" y="110"/>
                    <a:pt x="238" y="106"/>
                  </a:cubicBezTo>
                  <a:cubicBezTo>
                    <a:pt x="255" y="95"/>
                    <a:pt x="255" y="95"/>
                    <a:pt x="255" y="95"/>
                  </a:cubicBezTo>
                  <a:cubicBezTo>
                    <a:pt x="258" y="94"/>
                    <a:pt x="259" y="91"/>
                    <a:pt x="258" y="89"/>
                  </a:cubicBezTo>
                  <a:cubicBezTo>
                    <a:pt x="253" y="77"/>
                    <a:pt x="253" y="77"/>
                    <a:pt x="253" y="77"/>
                  </a:cubicBezTo>
                  <a:cubicBezTo>
                    <a:pt x="252" y="74"/>
                    <a:pt x="249" y="73"/>
                    <a:pt x="246" y="74"/>
                  </a:cubicBezTo>
                  <a:cubicBezTo>
                    <a:pt x="227" y="78"/>
                    <a:pt x="227" y="78"/>
                    <a:pt x="227" y="78"/>
                  </a:cubicBezTo>
                  <a:cubicBezTo>
                    <a:pt x="225" y="74"/>
                    <a:pt x="222" y="71"/>
                    <a:pt x="219" y="67"/>
                  </a:cubicBezTo>
                  <a:cubicBezTo>
                    <a:pt x="231" y="51"/>
                    <a:pt x="231" y="51"/>
                    <a:pt x="231" y="51"/>
                  </a:cubicBezTo>
                  <a:cubicBezTo>
                    <a:pt x="233" y="49"/>
                    <a:pt x="233" y="46"/>
                    <a:pt x="231" y="44"/>
                  </a:cubicBezTo>
                  <a:cubicBezTo>
                    <a:pt x="221" y="34"/>
                    <a:pt x="221" y="34"/>
                    <a:pt x="221" y="34"/>
                  </a:cubicBezTo>
                  <a:cubicBezTo>
                    <a:pt x="220" y="33"/>
                    <a:pt x="217" y="33"/>
                    <a:pt x="215" y="34"/>
                  </a:cubicBezTo>
                  <a:cubicBezTo>
                    <a:pt x="198" y="46"/>
                    <a:pt x="198" y="46"/>
                    <a:pt x="198" y="46"/>
                  </a:cubicBezTo>
                  <a:cubicBezTo>
                    <a:pt x="195" y="43"/>
                    <a:pt x="192" y="41"/>
                    <a:pt x="188" y="39"/>
                  </a:cubicBezTo>
                  <a:cubicBezTo>
                    <a:pt x="193" y="19"/>
                    <a:pt x="193" y="19"/>
                    <a:pt x="193" y="19"/>
                  </a:cubicBezTo>
                  <a:cubicBezTo>
                    <a:pt x="193" y="17"/>
                    <a:pt x="192" y="14"/>
                    <a:pt x="190" y="13"/>
                  </a:cubicBezTo>
                  <a:cubicBezTo>
                    <a:pt x="177" y="8"/>
                    <a:pt x="177" y="8"/>
                    <a:pt x="177" y="8"/>
                  </a:cubicBezTo>
                  <a:cubicBezTo>
                    <a:pt x="175" y="7"/>
                    <a:pt x="172" y="8"/>
                    <a:pt x="171" y="10"/>
                  </a:cubicBezTo>
                  <a:cubicBezTo>
                    <a:pt x="161" y="28"/>
                    <a:pt x="161" y="28"/>
                    <a:pt x="161" y="28"/>
                  </a:cubicBezTo>
                  <a:cubicBezTo>
                    <a:pt x="156" y="26"/>
                    <a:pt x="152" y="25"/>
                    <a:pt x="147" y="25"/>
                  </a:cubicBezTo>
                  <a:cubicBezTo>
                    <a:pt x="144" y="5"/>
                    <a:pt x="144" y="5"/>
                    <a:pt x="144" y="5"/>
                  </a:cubicBezTo>
                  <a:cubicBezTo>
                    <a:pt x="144" y="2"/>
                    <a:pt x="142" y="0"/>
                    <a:pt x="139" y="0"/>
                  </a:cubicBezTo>
                  <a:cubicBezTo>
                    <a:pt x="126" y="0"/>
                    <a:pt x="126" y="0"/>
                    <a:pt x="126" y="0"/>
                  </a:cubicBezTo>
                  <a:cubicBezTo>
                    <a:pt x="123" y="0"/>
                    <a:pt x="121" y="2"/>
                    <a:pt x="121" y="5"/>
                  </a:cubicBezTo>
                  <a:cubicBezTo>
                    <a:pt x="118" y="25"/>
                    <a:pt x="118" y="25"/>
                    <a:pt x="118" y="25"/>
                  </a:cubicBezTo>
                  <a:cubicBezTo>
                    <a:pt x="113" y="25"/>
                    <a:pt x="109" y="26"/>
                    <a:pt x="105" y="27"/>
                  </a:cubicBezTo>
                  <a:cubicBezTo>
                    <a:pt x="95" y="10"/>
                    <a:pt x="95" y="10"/>
                    <a:pt x="95" y="10"/>
                  </a:cubicBezTo>
                  <a:cubicBezTo>
                    <a:pt x="94" y="8"/>
                    <a:pt x="91" y="7"/>
                    <a:pt x="88" y="8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4" y="14"/>
                    <a:pt x="72" y="16"/>
                    <a:pt x="73" y="19"/>
                  </a:cubicBezTo>
                  <a:cubicBezTo>
                    <a:pt x="78" y="38"/>
                    <a:pt x="78" y="38"/>
                    <a:pt x="78" y="38"/>
                  </a:cubicBezTo>
                  <a:cubicBezTo>
                    <a:pt x="74" y="41"/>
                    <a:pt x="70" y="43"/>
                    <a:pt x="66" y="46"/>
                  </a:cubicBezTo>
                  <a:cubicBezTo>
                    <a:pt x="50" y="34"/>
                    <a:pt x="50" y="34"/>
                    <a:pt x="50" y="34"/>
                  </a:cubicBezTo>
                  <a:cubicBezTo>
                    <a:pt x="48" y="33"/>
                    <a:pt x="45" y="33"/>
                    <a:pt x="43" y="34"/>
                  </a:cubicBezTo>
                  <a:cubicBezTo>
                    <a:pt x="34" y="44"/>
                    <a:pt x="34" y="44"/>
                    <a:pt x="34" y="44"/>
                  </a:cubicBezTo>
                  <a:cubicBezTo>
                    <a:pt x="32" y="46"/>
                    <a:pt x="32" y="49"/>
                    <a:pt x="33" y="51"/>
                  </a:cubicBezTo>
                  <a:cubicBezTo>
                    <a:pt x="46" y="67"/>
                    <a:pt x="46" y="67"/>
                    <a:pt x="46" y="67"/>
                  </a:cubicBezTo>
                  <a:cubicBezTo>
                    <a:pt x="43" y="70"/>
                    <a:pt x="41" y="74"/>
                    <a:pt x="38" y="77"/>
                  </a:cubicBezTo>
                  <a:cubicBezTo>
                    <a:pt x="19" y="72"/>
                    <a:pt x="19" y="72"/>
                    <a:pt x="19" y="72"/>
                  </a:cubicBezTo>
                  <a:cubicBezTo>
                    <a:pt x="16" y="72"/>
                    <a:pt x="14" y="73"/>
                    <a:pt x="13" y="75"/>
                  </a:cubicBezTo>
                  <a:cubicBezTo>
                    <a:pt x="8" y="88"/>
                    <a:pt x="8" y="88"/>
                    <a:pt x="8" y="88"/>
                  </a:cubicBezTo>
                  <a:cubicBezTo>
                    <a:pt x="7" y="90"/>
                    <a:pt x="8" y="93"/>
                    <a:pt x="10" y="94"/>
                  </a:cubicBezTo>
                  <a:cubicBezTo>
                    <a:pt x="27" y="105"/>
                    <a:pt x="27" y="105"/>
                    <a:pt x="27" y="105"/>
                  </a:cubicBezTo>
                  <a:cubicBezTo>
                    <a:pt x="26" y="109"/>
                    <a:pt x="25" y="114"/>
                    <a:pt x="24" y="118"/>
                  </a:cubicBezTo>
                  <a:cubicBezTo>
                    <a:pt x="4" y="121"/>
                    <a:pt x="4" y="121"/>
                    <a:pt x="4" y="121"/>
                  </a:cubicBezTo>
                  <a:cubicBezTo>
                    <a:pt x="2" y="121"/>
                    <a:pt x="0" y="124"/>
                    <a:pt x="0" y="126"/>
                  </a:cubicBezTo>
                  <a:cubicBezTo>
                    <a:pt x="0" y="140"/>
                    <a:pt x="0" y="140"/>
                    <a:pt x="0" y="140"/>
                  </a:cubicBezTo>
                  <a:cubicBezTo>
                    <a:pt x="0" y="142"/>
                    <a:pt x="2" y="144"/>
                    <a:pt x="4" y="145"/>
                  </a:cubicBezTo>
                  <a:cubicBezTo>
                    <a:pt x="24" y="148"/>
                    <a:pt x="24" y="148"/>
                    <a:pt x="24" y="148"/>
                  </a:cubicBezTo>
                  <a:cubicBezTo>
                    <a:pt x="25" y="152"/>
                    <a:pt x="26" y="156"/>
                    <a:pt x="27" y="160"/>
                  </a:cubicBezTo>
                  <a:cubicBezTo>
                    <a:pt x="9" y="170"/>
                    <a:pt x="9" y="170"/>
                    <a:pt x="9" y="170"/>
                  </a:cubicBezTo>
                  <a:cubicBezTo>
                    <a:pt x="7" y="172"/>
                    <a:pt x="6" y="175"/>
                    <a:pt x="7" y="177"/>
                  </a:cubicBezTo>
                  <a:cubicBezTo>
                    <a:pt x="12" y="189"/>
                    <a:pt x="12" y="189"/>
                    <a:pt x="12" y="189"/>
                  </a:cubicBezTo>
                  <a:cubicBezTo>
                    <a:pt x="13" y="192"/>
                    <a:pt x="16" y="193"/>
                    <a:pt x="18" y="192"/>
                  </a:cubicBezTo>
                  <a:cubicBezTo>
                    <a:pt x="38" y="187"/>
                    <a:pt x="38" y="187"/>
                    <a:pt x="38" y="187"/>
                  </a:cubicBezTo>
                  <a:cubicBezTo>
                    <a:pt x="40" y="191"/>
                    <a:pt x="43" y="195"/>
                    <a:pt x="46" y="199"/>
                  </a:cubicBezTo>
                  <a:cubicBezTo>
                    <a:pt x="33" y="215"/>
                    <a:pt x="33" y="215"/>
                    <a:pt x="33" y="215"/>
                  </a:cubicBezTo>
                  <a:cubicBezTo>
                    <a:pt x="32" y="217"/>
                    <a:pt x="32" y="220"/>
                    <a:pt x="34" y="222"/>
                  </a:cubicBezTo>
                  <a:cubicBezTo>
                    <a:pt x="43" y="231"/>
                    <a:pt x="43" y="231"/>
                    <a:pt x="43" y="231"/>
                  </a:cubicBezTo>
                  <a:cubicBezTo>
                    <a:pt x="45" y="233"/>
                    <a:pt x="48" y="233"/>
                    <a:pt x="50" y="232"/>
                  </a:cubicBezTo>
                  <a:cubicBezTo>
                    <a:pt x="66" y="220"/>
                    <a:pt x="66" y="220"/>
                    <a:pt x="66" y="220"/>
                  </a:cubicBezTo>
                  <a:cubicBezTo>
                    <a:pt x="70" y="222"/>
                    <a:pt x="73" y="225"/>
                    <a:pt x="77" y="227"/>
                  </a:cubicBezTo>
                  <a:cubicBezTo>
                    <a:pt x="72" y="246"/>
                    <a:pt x="72" y="246"/>
                    <a:pt x="72" y="246"/>
                  </a:cubicBezTo>
                  <a:cubicBezTo>
                    <a:pt x="71" y="249"/>
                    <a:pt x="73" y="252"/>
                    <a:pt x="75" y="253"/>
                  </a:cubicBezTo>
                  <a:cubicBezTo>
                    <a:pt x="87" y="258"/>
                    <a:pt x="87" y="258"/>
                    <a:pt x="87" y="258"/>
                  </a:cubicBezTo>
                  <a:cubicBezTo>
                    <a:pt x="90" y="259"/>
                    <a:pt x="92" y="258"/>
                    <a:pt x="94" y="256"/>
                  </a:cubicBezTo>
                  <a:cubicBezTo>
                    <a:pt x="104" y="238"/>
                    <a:pt x="104" y="238"/>
                    <a:pt x="104" y="238"/>
                  </a:cubicBezTo>
                  <a:cubicBezTo>
                    <a:pt x="108" y="240"/>
                    <a:pt x="113" y="240"/>
                    <a:pt x="118" y="241"/>
                  </a:cubicBezTo>
                  <a:cubicBezTo>
                    <a:pt x="121" y="261"/>
                    <a:pt x="121" y="261"/>
                    <a:pt x="121" y="261"/>
                  </a:cubicBezTo>
                  <a:cubicBezTo>
                    <a:pt x="121" y="263"/>
                    <a:pt x="123" y="265"/>
                    <a:pt x="126" y="265"/>
                  </a:cubicBezTo>
                  <a:cubicBezTo>
                    <a:pt x="139" y="265"/>
                    <a:pt x="139" y="265"/>
                    <a:pt x="139" y="265"/>
                  </a:cubicBezTo>
                  <a:cubicBezTo>
                    <a:pt x="142" y="265"/>
                    <a:pt x="144" y="263"/>
                    <a:pt x="144" y="261"/>
                  </a:cubicBezTo>
                  <a:cubicBezTo>
                    <a:pt x="147" y="241"/>
                    <a:pt x="147" y="241"/>
                    <a:pt x="147" y="241"/>
                  </a:cubicBezTo>
                  <a:cubicBezTo>
                    <a:pt x="151" y="240"/>
                    <a:pt x="156" y="240"/>
                    <a:pt x="160" y="239"/>
                  </a:cubicBezTo>
                  <a:cubicBezTo>
                    <a:pt x="170" y="256"/>
                    <a:pt x="170" y="256"/>
                    <a:pt x="170" y="256"/>
                  </a:cubicBezTo>
                  <a:cubicBezTo>
                    <a:pt x="171" y="258"/>
                    <a:pt x="174" y="259"/>
                    <a:pt x="176" y="258"/>
                  </a:cubicBezTo>
                  <a:cubicBezTo>
                    <a:pt x="189" y="253"/>
                    <a:pt x="189" y="253"/>
                    <a:pt x="189" y="253"/>
                  </a:cubicBezTo>
                  <a:cubicBezTo>
                    <a:pt x="191" y="252"/>
                    <a:pt x="192" y="249"/>
                    <a:pt x="192" y="247"/>
                  </a:cubicBezTo>
                  <a:cubicBezTo>
                    <a:pt x="187" y="227"/>
                    <a:pt x="187" y="227"/>
                    <a:pt x="187" y="227"/>
                  </a:cubicBezTo>
                  <a:cubicBezTo>
                    <a:pt x="191" y="225"/>
                    <a:pt x="195" y="223"/>
                    <a:pt x="198" y="220"/>
                  </a:cubicBezTo>
                  <a:cubicBezTo>
                    <a:pt x="215" y="232"/>
                    <a:pt x="215" y="232"/>
                    <a:pt x="215" y="232"/>
                  </a:cubicBezTo>
                  <a:cubicBezTo>
                    <a:pt x="217" y="233"/>
                    <a:pt x="220" y="233"/>
                    <a:pt x="221" y="231"/>
                  </a:cubicBezTo>
                  <a:cubicBezTo>
                    <a:pt x="231" y="222"/>
                    <a:pt x="231" y="222"/>
                    <a:pt x="231" y="222"/>
                  </a:cubicBezTo>
                  <a:cubicBezTo>
                    <a:pt x="233" y="220"/>
                    <a:pt x="233" y="217"/>
                    <a:pt x="231" y="215"/>
                  </a:cubicBezTo>
                  <a:cubicBezTo>
                    <a:pt x="219" y="199"/>
                    <a:pt x="219" y="199"/>
                    <a:pt x="219" y="199"/>
                  </a:cubicBezTo>
                  <a:cubicBezTo>
                    <a:pt x="222" y="196"/>
                    <a:pt x="224" y="192"/>
                    <a:pt x="226" y="188"/>
                  </a:cubicBezTo>
                  <a:cubicBezTo>
                    <a:pt x="246" y="193"/>
                    <a:pt x="246" y="193"/>
                    <a:pt x="246" y="193"/>
                  </a:cubicBezTo>
                  <a:cubicBezTo>
                    <a:pt x="248" y="194"/>
                    <a:pt x="251" y="193"/>
                    <a:pt x="252" y="190"/>
                  </a:cubicBezTo>
                  <a:cubicBezTo>
                    <a:pt x="257" y="178"/>
                    <a:pt x="257" y="178"/>
                    <a:pt x="257" y="178"/>
                  </a:cubicBezTo>
                  <a:cubicBezTo>
                    <a:pt x="258" y="176"/>
                    <a:pt x="257" y="173"/>
                    <a:pt x="255" y="172"/>
                  </a:cubicBezTo>
                  <a:cubicBezTo>
                    <a:pt x="238" y="161"/>
                    <a:pt x="238" y="161"/>
                    <a:pt x="238" y="161"/>
                  </a:cubicBezTo>
                  <a:cubicBezTo>
                    <a:pt x="239" y="157"/>
                    <a:pt x="240" y="152"/>
                    <a:pt x="241" y="148"/>
                  </a:cubicBezTo>
                  <a:cubicBezTo>
                    <a:pt x="260" y="145"/>
                    <a:pt x="260" y="145"/>
                    <a:pt x="260" y="145"/>
                  </a:cubicBezTo>
                  <a:cubicBezTo>
                    <a:pt x="263" y="144"/>
                    <a:pt x="265" y="142"/>
                    <a:pt x="265" y="140"/>
                  </a:cubicBezTo>
                  <a:cubicBezTo>
                    <a:pt x="265" y="126"/>
                    <a:pt x="265" y="126"/>
                    <a:pt x="265" y="126"/>
                  </a:cubicBezTo>
                  <a:cubicBezTo>
                    <a:pt x="265" y="124"/>
                    <a:pt x="263" y="121"/>
                    <a:pt x="260" y="121"/>
                  </a:cubicBezTo>
                  <a:close/>
                  <a:moveTo>
                    <a:pt x="214" y="154"/>
                  </a:moveTo>
                  <a:cubicBezTo>
                    <a:pt x="213" y="159"/>
                    <a:pt x="208" y="161"/>
                    <a:pt x="204" y="158"/>
                  </a:cubicBezTo>
                  <a:cubicBezTo>
                    <a:pt x="170" y="138"/>
                    <a:pt x="170" y="138"/>
                    <a:pt x="170" y="138"/>
                  </a:cubicBezTo>
                  <a:cubicBezTo>
                    <a:pt x="166" y="135"/>
                    <a:pt x="166" y="131"/>
                    <a:pt x="170" y="128"/>
                  </a:cubicBezTo>
                  <a:cubicBezTo>
                    <a:pt x="204" y="108"/>
                    <a:pt x="204" y="108"/>
                    <a:pt x="204" y="108"/>
                  </a:cubicBezTo>
                  <a:cubicBezTo>
                    <a:pt x="208" y="105"/>
                    <a:pt x="213" y="107"/>
                    <a:pt x="214" y="112"/>
                  </a:cubicBezTo>
                  <a:cubicBezTo>
                    <a:pt x="214" y="112"/>
                    <a:pt x="217" y="122"/>
                    <a:pt x="217" y="133"/>
                  </a:cubicBezTo>
                  <a:cubicBezTo>
                    <a:pt x="217" y="143"/>
                    <a:pt x="214" y="154"/>
                    <a:pt x="214" y="154"/>
                  </a:cubicBezTo>
                  <a:close/>
                  <a:moveTo>
                    <a:pt x="205" y="90"/>
                  </a:moveTo>
                  <a:cubicBezTo>
                    <a:pt x="208" y="94"/>
                    <a:pt x="206" y="99"/>
                    <a:pt x="201" y="100"/>
                  </a:cubicBezTo>
                  <a:cubicBezTo>
                    <a:pt x="163" y="109"/>
                    <a:pt x="163" y="109"/>
                    <a:pt x="163" y="109"/>
                  </a:cubicBezTo>
                  <a:cubicBezTo>
                    <a:pt x="158" y="110"/>
                    <a:pt x="155" y="107"/>
                    <a:pt x="156" y="102"/>
                  </a:cubicBezTo>
                  <a:cubicBezTo>
                    <a:pt x="165" y="64"/>
                    <a:pt x="165" y="64"/>
                    <a:pt x="165" y="64"/>
                  </a:cubicBezTo>
                  <a:cubicBezTo>
                    <a:pt x="166" y="59"/>
                    <a:pt x="171" y="57"/>
                    <a:pt x="175" y="60"/>
                  </a:cubicBezTo>
                  <a:cubicBezTo>
                    <a:pt x="175" y="60"/>
                    <a:pt x="185" y="65"/>
                    <a:pt x="192" y="73"/>
                  </a:cubicBezTo>
                  <a:cubicBezTo>
                    <a:pt x="200" y="80"/>
                    <a:pt x="205" y="90"/>
                    <a:pt x="205" y="90"/>
                  </a:cubicBezTo>
                  <a:close/>
                  <a:moveTo>
                    <a:pt x="111" y="50"/>
                  </a:moveTo>
                  <a:cubicBezTo>
                    <a:pt x="111" y="50"/>
                    <a:pt x="122" y="47"/>
                    <a:pt x="132" y="47"/>
                  </a:cubicBezTo>
                  <a:cubicBezTo>
                    <a:pt x="143" y="47"/>
                    <a:pt x="154" y="50"/>
                    <a:pt x="154" y="50"/>
                  </a:cubicBezTo>
                  <a:cubicBezTo>
                    <a:pt x="158" y="52"/>
                    <a:pt x="160" y="56"/>
                    <a:pt x="158" y="60"/>
                  </a:cubicBezTo>
                  <a:cubicBezTo>
                    <a:pt x="137" y="94"/>
                    <a:pt x="137" y="94"/>
                    <a:pt x="137" y="94"/>
                  </a:cubicBezTo>
                  <a:cubicBezTo>
                    <a:pt x="134" y="98"/>
                    <a:pt x="130" y="98"/>
                    <a:pt x="128" y="94"/>
                  </a:cubicBezTo>
                  <a:cubicBezTo>
                    <a:pt x="107" y="60"/>
                    <a:pt x="107" y="60"/>
                    <a:pt x="107" y="60"/>
                  </a:cubicBezTo>
                  <a:cubicBezTo>
                    <a:pt x="105" y="56"/>
                    <a:pt x="106" y="52"/>
                    <a:pt x="111" y="50"/>
                  </a:cubicBezTo>
                  <a:close/>
                  <a:moveTo>
                    <a:pt x="153" y="133"/>
                  </a:moveTo>
                  <a:cubicBezTo>
                    <a:pt x="153" y="144"/>
                    <a:pt x="144" y="154"/>
                    <a:pt x="132" y="154"/>
                  </a:cubicBezTo>
                  <a:cubicBezTo>
                    <a:pt x="121" y="154"/>
                    <a:pt x="112" y="144"/>
                    <a:pt x="112" y="133"/>
                  </a:cubicBezTo>
                  <a:cubicBezTo>
                    <a:pt x="112" y="121"/>
                    <a:pt x="121" y="112"/>
                    <a:pt x="132" y="112"/>
                  </a:cubicBezTo>
                  <a:cubicBezTo>
                    <a:pt x="144" y="112"/>
                    <a:pt x="153" y="121"/>
                    <a:pt x="153" y="133"/>
                  </a:cubicBezTo>
                  <a:close/>
                  <a:moveTo>
                    <a:pt x="89" y="59"/>
                  </a:moveTo>
                  <a:cubicBezTo>
                    <a:pt x="94" y="56"/>
                    <a:pt x="98" y="58"/>
                    <a:pt x="99" y="63"/>
                  </a:cubicBezTo>
                  <a:cubicBezTo>
                    <a:pt x="108" y="101"/>
                    <a:pt x="108" y="101"/>
                    <a:pt x="108" y="101"/>
                  </a:cubicBezTo>
                  <a:cubicBezTo>
                    <a:pt x="109" y="106"/>
                    <a:pt x="107" y="109"/>
                    <a:pt x="102" y="108"/>
                  </a:cubicBezTo>
                  <a:cubicBezTo>
                    <a:pt x="63" y="99"/>
                    <a:pt x="63" y="99"/>
                    <a:pt x="63" y="99"/>
                  </a:cubicBezTo>
                  <a:cubicBezTo>
                    <a:pt x="59" y="98"/>
                    <a:pt x="57" y="93"/>
                    <a:pt x="59" y="89"/>
                  </a:cubicBezTo>
                  <a:cubicBezTo>
                    <a:pt x="59" y="89"/>
                    <a:pt x="65" y="79"/>
                    <a:pt x="72" y="72"/>
                  </a:cubicBezTo>
                  <a:cubicBezTo>
                    <a:pt x="80" y="64"/>
                    <a:pt x="89" y="59"/>
                    <a:pt x="89" y="59"/>
                  </a:cubicBezTo>
                  <a:close/>
                  <a:moveTo>
                    <a:pt x="50" y="153"/>
                  </a:moveTo>
                  <a:cubicBezTo>
                    <a:pt x="50" y="153"/>
                    <a:pt x="47" y="142"/>
                    <a:pt x="47" y="132"/>
                  </a:cubicBezTo>
                  <a:cubicBezTo>
                    <a:pt x="47" y="121"/>
                    <a:pt x="50" y="110"/>
                    <a:pt x="50" y="110"/>
                  </a:cubicBezTo>
                  <a:cubicBezTo>
                    <a:pt x="51" y="106"/>
                    <a:pt x="56" y="104"/>
                    <a:pt x="60" y="107"/>
                  </a:cubicBezTo>
                  <a:cubicBezTo>
                    <a:pt x="93" y="127"/>
                    <a:pt x="93" y="127"/>
                    <a:pt x="93" y="127"/>
                  </a:cubicBezTo>
                  <a:cubicBezTo>
                    <a:pt x="98" y="130"/>
                    <a:pt x="98" y="134"/>
                    <a:pt x="93" y="136"/>
                  </a:cubicBezTo>
                  <a:cubicBezTo>
                    <a:pt x="60" y="157"/>
                    <a:pt x="60" y="157"/>
                    <a:pt x="60" y="157"/>
                  </a:cubicBezTo>
                  <a:cubicBezTo>
                    <a:pt x="56" y="160"/>
                    <a:pt x="51" y="158"/>
                    <a:pt x="50" y="153"/>
                  </a:cubicBezTo>
                  <a:close/>
                  <a:moveTo>
                    <a:pt x="58" y="175"/>
                  </a:moveTo>
                  <a:cubicBezTo>
                    <a:pt x="56" y="171"/>
                    <a:pt x="58" y="166"/>
                    <a:pt x="63" y="165"/>
                  </a:cubicBezTo>
                  <a:cubicBezTo>
                    <a:pt x="101" y="156"/>
                    <a:pt x="101" y="156"/>
                    <a:pt x="101" y="156"/>
                  </a:cubicBezTo>
                  <a:cubicBezTo>
                    <a:pt x="106" y="155"/>
                    <a:pt x="109" y="158"/>
                    <a:pt x="108" y="162"/>
                  </a:cubicBezTo>
                  <a:cubicBezTo>
                    <a:pt x="98" y="201"/>
                    <a:pt x="98" y="201"/>
                    <a:pt x="98" y="201"/>
                  </a:cubicBezTo>
                  <a:cubicBezTo>
                    <a:pt x="97" y="206"/>
                    <a:pt x="93" y="207"/>
                    <a:pt x="89" y="205"/>
                  </a:cubicBezTo>
                  <a:cubicBezTo>
                    <a:pt x="89" y="205"/>
                    <a:pt x="79" y="200"/>
                    <a:pt x="71" y="192"/>
                  </a:cubicBezTo>
                  <a:cubicBezTo>
                    <a:pt x="64" y="185"/>
                    <a:pt x="58" y="175"/>
                    <a:pt x="58" y="175"/>
                  </a:cubicBezTo>
                  <a:close/>
                  <a:moveTo>
                    <a:pt x="153" y="214"/>
                  </a:moveTo>
                  <a:cubicBezTo>
                    <a:pt x="153" y="214"/>
                    <a:pt x="142" y="217"/>
                    <a:pt x="131" y="217"/>
                  </a:cubicBezTo>
                  <a:cubicBezTo>
                    <a:pt x="121" y="217"/>
                    <a:pt x="110" y="214"/>
                    <a:pt x="110" y="214"/>
                  </a:cubicBezTo>
                  <a:cubicBezTo>
                    <a:pt x="105" y="213"/>
                    <a:pt x="103" y="209"/>
                    <a:pt x="106" y="204"/>
                  </a:cubicBezTo>
                  <a:cubicBezTo>
                    <a:pt x="127" y="171"/>
                    <a:pt x="127" y="171"/>
                    <a:pt x="127" y="171"/>
                  </a:cubicBezTo>
                  <a:cubicBezTo>
                    <a:pt x="129" y="167"/>
                    <a:pt x="133" y="167"/>
                    <a:pt x="136" y="171"/>
                  </a:cubicBezTo>
                  <a:cubicBezTo>
                    <a:pt x="157" y="204"/>
                    <a:pt x="157" y="204"/>
                    <a:pt x="157" y="204"/>
                  </a:cubicBezTo>
                  <a:cubicBezTo>
                    <a:pt x="159" y="209"/>
                    <a:pt x="157" y="213"/>
                    <a:pt x="153" y="214"/>
                  </a:cubicBezTo>
                  <a:close/>
                  <a:moveTo>
                    <a:pt x="174" y="206"/>
                  </a:moveTo>
                  <a:cubicBezTo>
                    <a:pt x="170" y="208"/>
                    <a:pt x="166" y="206"/>
                    <a:pt x="164" y="202"/>
                  </a:cubicBezTo>
                  <a:cubicBezTo>
                    <a:pt x="155" y="163"/>
                    <a:pt x="155" y="163"/>
                    <a:pt x="155" y="163"/>
                  </a:cubicBezTo>
                  <a:cubicBezTo>
                    <a:pt x="154" y="158"/>
                    <a:pt x="157" y="155"/>
                    <a:pt x="162" y="157"/>
                  </a:cubicBezTo>
                  <a:cubicBezTo>
                    <a:pt x="200" y="166"/>
                    <a:pt x="200" y="166"/>
                    <a:pt x="200" y="166"/>
                  </a:cubicBezTo>
                  <a:cubicBezTo>
                    <a:pt x="205" y="167"/>
                    <a:pt x="207" y="171"/>
                    <a:pt x="205" y="176"/>
                  </a:cubicBezTo>
                  <a:cubicBezTo>
                    <a:pt x="205" y="176"/>
                    <a:pt x="199" y="185"/>
                    <a:pt x="192" y="193"/>
                  </a:cubicBezTo>
                  <a:cubicBezTo>
                    <a:pt x="184" y="200"/>
                    <a:pt x="174" y="206"/>
                    <a:pt x="174" y="206"/>
                  </a:cubicBezTo>
                  <a:close/>
                </a:path>
              </a:pathLst>
            </a:custGeom>
            <a:solidFill>
              <a:srgbClr val="0069B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15" name="Rectangle 179">
              <a:extLst>
                <a:ext uri="{FF2B5EF4-FFF2-40B4-BE49-F238E27FC236}">
                  <a16:creationId xmlns:a16="http://schemas.microsoft.com/office/drawing/2014/main" id="{5B0527A3-D03D-4F87-B6BD-A533BD201F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75900" y="5446410"/>
              <a:ext cx="54559" cy="1941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16" name="Oval 231">
              <a:extLst>
                <a:ext uri="{FF2B5EF4-FFF2-40B4-BE49-F238E27FC236}">
                  <a16:creationId xmlns:a16="http://schemas.microsoft.com/office/drawing/2014/main" id="{4F37F67A-76C2-449B-AF37-97D9ABF7E2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28999" y="4668719"/>
              <a:ext cx="1658028" cy="1657102"/>
            </a:xfrm>
            <a:prstGeom prst="ellipse">
              <a:avLst/>
            </a:prstGeom>
            <a:solidFill>
              <a:srgbClr val="409A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17" name="Freeform 235">
              <a:extLst>
                <a:ext uri="{FF2B5EF4-FFF2-40B4-BE49-F238E27FC236}">
                  <a16:creationId xmlns:a16="http://schemas.microsoft.com/office/drawing/2014/main" id="{AEB01046-3138-4B87-ABE0-4057FD9B4A99}"/>
                </a:ext>
              </a:extLst>
            </p:cNvPr>
            <p:cNvSpPr>
              <a:spLocks/>
            </p:cNvSpPr>
            <p:nvPr/>
          </p:nvSpPr>
          <p:spPr bwMode="auto">
            <a:xfrm>
              <a:off x="2550268" y="5690536"/>
              <a:ext cx="429072" cy="96171"/>
            </a:xfrm>
            <a:custGeom>
              <a:avLst/>
              <a:gdLst>
                <a:gd name="T0" fmla="*/ 270 w 297"/>
                <a:gd name="T1" fmla="*/ 39 h 67"/>
                <a:gd name="T2" fmla="*/ 267 w 297"/>
                <a:gd name="T3" fmla="*/ 48 h 67"/>
                <a:gd name="T4" fmla="*/ 297 w 297"/>
                <a:gd name="T5" fmla="*/ 48 h 67"/>
                <a:gd name="T6" fmla="*/ 272 w 297"/>
                <a:gd name="T7" fmla="*/ 36 h 67"/>
                <a:gd name="T8" fmla="*/ 236 w 297"/>
                <a:gd name="T9" fmla="*/ 0 h 67"/>
                <a:gd name="T10" fmla="*/ 0 w 297"/>
                <a:gd name="T11" fmla="*/ 0 h 67"/>
                <a:gd name="T12" fmla="*/ 1 w 297"/>
                <a:gd name="T13" fmla="*/ 3 h 67"/>
                <a:gd name="T14" fmla="*/ 235 w 297"/>
                <a:gd name="T15" fmla="*/ 3 h 67"/>
                <a:gd name="T16" fmla="*/ 270 w 297"/>
                <a:gd name="T17" fmla="*/ 39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7" h="67">
                  <a:moveTo>
                    <a:pt x="270" y="39"/>
                  </a:moveTo>
                  <a:cubicBezTo>
                    <a:pt x="268" y="41"/>
                    <a:pt x="267" y="44"/>
                    <a:pt x="267" y="48"/>
                  </a:cubicBezTo>
                  <a:cubicBezTo>
                    <a:pt x="267" y="67"/>
                    <a:pt x="297" y="67"/>
                    <a:pt x="297" y="48"/>
                  </a:cubicBezTo>
                  <a:cubicBezTo>
                    <a:pt x="297" y="34"/>
                    <a:pt x="281" y="30"/>
                    <a:pt x="272" y="36"/>
                  </a:cubicBezTo>
                  <a:cubicBezTo>
                    <a:pt x="236" y="0"/>
                    <a:pt x="236" y="0"/>
                    <a:pt x="23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2"/>
                    <a:pt x="1" y="3"/>
                  </a:cubicBezTo>
                  <a:cubicBezTo>
                    <a:pt x="235" y="3"/>
                    <a:pt x="235" y="3"/>
                    <a:pt x="235" y="3"/>
                  </a:cubicBezTo>
                  <a:lnTo>
                    <a:pt x="270" y="39"/>
                  </a:lnTo>
                  <a:close/>
                </a:path>
              </a:pathLst>
            </a:custGeom>
            <a:solidFill>
              <a:srgbClr val="0072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18" name="Freeform 242">
              <a:extLst>
                <a:ext uri="{FF2B5EF4-FFF2-40B4-BE49-F238E27FC236}">
                  <a16:creationId xmlns:a16="http://schemas.microsoft.com/office/drawing/2014/main" id="{CE6B3DF6-3D3E-42C3-A30C-C4648BE1365D}"/>
                </a:ext>
              </a:extLst>
            </p:cNvPr>
            <p:cNvSpPr>
              <a:spLocks/>
            </p:cNvSpPr>
            <p:nvPr/>
          </p:nvSpPr>
          <p:spPr bwMode="auto">
            <a:xfrm>
              <a:off x="3189251" y="5375207"/>
              <a:ext cx="803584" cy="153504"/>
            </a:xfrm>
            <a:custGeom>
              <a:avLst/>
              <a:gdLst>
                <a:gd name="T0" fmla="*/ 30 w 557"/>
                <a:gd name="T1" fmla="*/ 89 h 107"/>
                <a:gd name="T2" fmla="*/ 135 w 557"/>
                <a:gd name="T3" fmla="*/ 89 h 107"/>
                <a:gd name="T4" fmla="*/ 202 w 557"/>
                <a:gd name="T5" fmla="*/ 21 h 107"/>
                <a:gd name="T6" fmla="*/ 527 w 557"/>
                <a:gd name="T7" fmla="*/ 21 h 107"/>
                <a:gd name="T8" fmla="*/ 557 w 557"/>
                <a:gd name="T9" fmla="*/ 19 h 107"/>
                <a:gd name="T10" fmla="*/ 527 w 557"/>
                <a:gd name="T11" fmla="*/ 19 h 107"/>
                <a:gd name="T12" fmla="*/ 527 w 557"/>
                <a:gd name="T13" fmla="*/ 19 h 107"/>
                <a:gd name="T14" fmla="*/ 201 w 557"/>
                <a:gd name="T15" fmla="*/ 19 h 107"/>
                <a:gd name="T16" fmla="*/ 134 w 557"/>
                <a:gd name="T17" fmla="*/ 86 h 107"/>
                <a:gd name="T18" fmla="*/ 30 w 557"/>
                <a:gd name="T19" fmla="*/ 86 h 107"/>
                <a:gd name="T20" fmla="*/ 0 w 557"/>
                <a:gd name="T21" fmla="*/ 88 h 107"/>
                <a:gd name="T22" fmla="*/ 30 w 557"/>
                <a:gd name="T23" fmla="*/ 89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57" h="107">
                  <a:moveTo>
                    <a:pt x="30" y="89"/>
                  </a:moveTo>
                  <a:cubicBezTo>
                    <a:pt x="135" y="89"/>
                    <a:pt x="135" y="89"/>
                    <a:pt x="135" y="89"/>
                  </a:cubicBezTo>
                  <a:cubicBezTo>
                    <a:pt x="202" y="21"/>
                    <a:pt x="202" y="21"/>
                    <a:pt x="202" y="21"/>
                  </a:cubicBezTo>
                  <a:cubicBezTo>
                    <a:pt x="527" y="21"/>
                    <a:pt x="527" y="21"/>
                    <a:pt x="527" y="21"/>
                  </a:cubicBezTo>
                  <a:cubicBezTo>
                    <a:pt x="530" y="38"/>
                    <a:pt x="557" y="37"/>
                    <a:pt x="557" y="19"/>
                  </a:cubicBezTo>
                  <a:cubicBezTo>
                    <a:pt x="557" y="0"/>
                    <a:pt x="527" y="0"/>
                    <a:pt x="527" y="19"/>
                  </a:cubicBezTo>
                  <a:cubicBezTo>
                    <a:pt x="527" y="19"/>
                    <a:pt x="527" y="19"/>
                    <a:pt x="527" y="19"/>
                  </a:cubicBezTo>
                  <a:cubicBezTo>
                    <a:pt x="201" y="19"/>
                    <a:pt x="201" y="19"/>
                    <a:pt x="201" y="19"/>
                  </a:cubicBezTo>
                  <a:cubicBezTo>
                    <a:pt x="134" y="86"/>
                    <a:pt x="134" y="86"/>
                    <a:pt x="134" y="86"/>
                  </a:cubicBezTo>
                  <a:cubicBezTo>
                    <a:pt x="30" y="86"/>
                    <a:pt x="30" y="86"/>
                    <a:pt x="30" y="86"/>
                  </a:cubicBezTo>
                  <a:cubicBezTo>
                    <a:pt x="28" y="68"/>
                    <a:pt x="0" y="69"/>
                    <a:pt x="0" y="88"/>
                  </a:cubicBezTo>
                  <a:cubicBezTo>
                    <a:pt x="0" y="106"/>
                    <a:pt x="28" y="107"/>
                    <a:pt x="30" y="89"/>
                  </a:cubicBezTo>
                  <a:close/>
                </a:path>
              </a:pathLst>
            </a:custGeom>
            <a:solidFill>
              <a:srgbClr val="0072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19" name="Freeform 253">
              <a:extLst>
                <a:ext uri="{FF2B5EF4-FFF2-40B4-BE49-F238E27FC236}">
                  <a16:creationId xmlns:a16="http://schemas.microsoft.com/office/drawing/2014/main" id="{D3397B01-479B-4B2F-8A15-1C9E4477C7B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7489" y="5954082"/>
              <a:ext cx="188643" cy="349545"/>
            </a:xfrm>
            <a:custGeom>
              <a:avLst/>
              <a:gdLst>
                <a:gd name="T0" fmla="*/ 74 w 131"/>
                <a:gd name="T1" fmla="*/ 134 h 243"/>
                <a:gd name="T2" fmla="*/ 74 w 131"/>
                <a:gd name="T3" fmla="*/ 155 h 243"/>
                <a:gd name="T4" fmla="*/ 68 w 131"/>
                <a:gd name="T5" fmla="*/ 155 h 243"/>
                <a:gd name="T6" fmla="*/ 65 w 131"/>
                <a:gd name="T7" fmla="*/ 223 h 243"/>
                <a:gd name="T8" fmla="*/ 131 w 131"/>
                <a:gd name="T9" fmla="*/ 243 h 243"/>
                <a:gd name="T10" fmla="*/ 127 w 131"/>
                <a:gd name="T11" fmla="*/ 155 h 243"/>
                <a:gd name="T12" fmla="*/ 120 w 131"/>
                <a:gd name="T13" fmla="*/ 155 h 243"/>
                <a:gd name="T14" fmla="*/ 120 w 131"/>
                <a:gd name="T15" fmla="*/ 134 h 243"/>
                <a:gd name="T16" fmla="*/ 116 w 131"/>
                <a:gd name="T17" fmla="*/ 134 h 243"/>
                <a:gd name="T18" fmla="*/ 116 w 131"/>
                <a:gd name="T19" fmla="*/ 0 h 243"/>
                <a:gd name="T20" fmla="*/ 79 w 131"/>
                <a:gd name="T21" fmla="*/ 0 h 243"/>
                <a:gd name="T22" fmla="*/ 79 w 131"/>
                <a:gd name="T23" fmla="*/ 72 h 243"/>
                <a:gd name="T24" fmla="*/ 50 w 131"/>
                <a:gd name="T25" fmla="*/ 72 h 243"/>
                <a:gd name="T26" fmla="*/ 14 w 131"/>
                <a:gd name="T27" fmla="*/ 107 h 243"/>
                <a:gd name="T28" fmla="*/ 14 w 131"/>
                <a:gd name="T29" fmla="*/ 117 h 243"/>
                <a:gd name="T30" fmla="*/ 0 w 131"/>
                <a:gd name="T31" fmla="*/ 153 h 243"/>
                <a:gd name="T32" fmla="*/ 4 w 131"/>
                <a:gd name="T33" fmla="*/ 157 h 243"/>
                <a:gd name="T34" fmla="*/ 35 w 131"/>
                <a:gd name="T35" fmla="*/ 157 h 243"/>
                <a:gd name="T36" fmla="*/ 39 w 131"/>
                <a:gd name="T37" fmla="*/ 153 h 243"/>
                <a:gd name="T38" fmla="*/ 25 w 131"/>
                <a:gd name="T39" fmla="*/ 117 h 243"/>
                <a:gd name="T40" fmla="*/ 25 w 131"/>
                <a:gd name="T41" fmla="*/ 107 h 243"/>
                <a:gd name="T42" fmla="*/ 50 w 131"/>
                <a:gd name="T43" fmla="*/ 83 h 243"/>
                <a:gd name="T44" fmla="*/ 79 w 131"/>
                <a:gd name="T45" fmla="*/ 83 h 243"/>
                <a:gd name="T46" fmla="*/ 79 w 131"/>
                <a:gd name="T47" fmla="*/ 134 h 243"/>
                <a:gd name="T48" fmla="*/ 74 w 131"/>
                <a:gd name="T49" fmla="*/ 134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1" h="243">
                  <a:moveTo>
                    <a:pt x="74" y="134"/>
                  </a:moveTo>
                  <a:cubicBezTo>
                    <a:pt x="74" y="155"/>
                    <a:pt x="74" y="155"/>
                    <a:pt x="74" y="155"/>
                  </a:cubicBezTo>
                  <a:cubicBezTo>
                    <a:pt x="68" y="155"/>
                    <a:pt x="68" y="155"/>
                    <a:pt x="68" y="155"/>
                  </a:cubicBezTo>
                  <a:cubicBezTo>
                    <a:pt x="65" y="223"/>
                    <a:pt x="65" y="223"/>
                    <a:pt x="65" y="223"/>
                  </a:cubicBezTo>
                  <a:cubicBezTo>
                    <a:pt x="86" y="231"/>
                    <a:pt x="108" y="238"/>
                    <a:pt x="131" y="243"/>
                  </a:cubicBezTo>
                  <a:cubicBezTo>
                    <a:pt x="127" y="155"/>
                    <a:pt x="127" y="155"/>
                    <a:pt x="127" y="155"/>
                  </a:cubicBezTo>
                  <a:cubicBezTo>
                    <a:pt x="120" y="155"/>
                    <a:pt x="120" y="155"/>
                    <a:pt x="120" y="155"/>
                  </a:cubicBezTo>
                  <a:cubicBezTo>
                    <a:pt x="120" y="134"/>
                    <a:pt x="120" y="134"/>
                    <a:pt x="120" y="134"/>
                  </a:cubicBezTo>
                  <a:cubicBezTo>
                    <a:pt x="116" y="134"/>
                    <a:pt x="116" y="134"/>
                    <a:pt x="116" y="134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79" y="72"/>
                    <a:pt x="79" y="72"/>
                    <a:pt x="79" y="72"/>
                  </a:cubicBezTo>
                  <a:cubicBezTo>
                    <a:pt x="50" y="72"/>
                    <a:pt x="50" y="72"/>
                    <a:pt x="50" y="72"/>
                  </a:cubicBezTo>
                  <a:cubicBezTo>
                    <a:pt x="30" y="72"/>
                    <a:pt x="14" y="88"/>
                    <a:pt x="14" y="107"/>
                  </a:cubicBezTo>
                  <a:cubicBezTo>
                    <a:pt x="14" y="117"/>
                    <a:pt x="14" y="117"/>
                    <a:pt x="14" y="117"/>
                  </a:cubicBezTo>
                  <a:cubicBezTo>
                    <a:pt x="7" y="128"/>
                    <a:pt x="1" y="140"/>
                    <a:pt x="0" y="153"/>
                  </a:cubicBezTo>
                  <a:cubicBezTo>
                    <a:pt x="0" y="155"/>
                    <a:pt x="2" y="157"/>
                    <a:pt x="4" y="157"/>
                  </a:cubicBezTo>
                  <a:cubicBezTo>
                    <a:pt x="35" y="157"/>
                    <a:pt x="35" y="157"/>
                    <a:pt x="35" y="157"/>
                  </a:cubicBezTo>
                  <a:cubicBezTo>
                    <a:pt x="38" y="157"/>
                    <a:pt x="39" y="155"/>
                    <a:pt x="39" y="153"/>
                  </a:cubicBezTo>
                  <a:cubicBezTo>
                    <a:pt x="38" y="140"/>
                    <a:pt x="32" y="128"/>
                    <a:pt x="25" y="117"/>
                  </a:cubicBezTo>
                  <a:cubicBezTo>
                    <a:pt x="25" y="107"/>
                    <a:pt x="25" y="107"/>
                    <a:pt x="25" y="107"/>
                  </a:cubicBezTo>
                  <a:cubicBezTo>
                    <a:pt x="25" y="94"/>
                    <a:pt x="36" y="83"/>
                    <a:pt x="50" y="83"/>
                  </a:cubicBezTo>
                  <a:cubicBezTo>
                    <a:pt x="79" y="83"/>
                    <a:pt x="79" y="83"/>
                    <a:pt x="79" y="83"/>
                  </a:cubicBezTo>
                  <a:cubicBezTo>
                    <a:pt x="79" y="134"/>
                    <a:pt x="79" y="134"/>
                    <a:pt x="79" y="134"/>
                  </a:cubicBezTo>
                  <a:lnTo>
                    <a:pt x="74" y="134"/>
                  </a:ln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20" name="Freeform 254">
              <a:extLst>
                <a:ext uri="{FF2B5EF4-FFF2-40B4-BE49-F238E27FC236}">
                  <a16:creationId xmlns:a16="http://schemas.microsoft.com/office/drawing/2014/main" id="{A283CF0C-D6B7-4D9E-A19E-A21544FAEC43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3332" y="5846815"/>
              <a:ext cx="69355" cy="373588"/>
            </a:xfrm>
            <a:custGeom>
              <a:avLst/>
              <a:gdLst>
                <a:gd name="T0" fmla="*/ 0 w 48"/>
                <a:gd name="T1" fmla="*/ 39 h 259"/>
                <a:gd name="T2" fmla="*/ 7 w 48"/>
                <a:gd name="T3" fmla="*/ 259 h 259"/>
                <a:gd name="T4" fmla="*/ 44 w 48"/>
                <a:gd name="T5" fmla="*/ 237 h 259"/>
                <a:gd name="T6" fmla="*/ 48 w 48"/>
                <a:gd name="T7" fmla="*/ 92 h 259"/>
                <a:gd name="T8" fmla="*/ 16 w 48"/>
                <a:gd name="T9" fmla="*/ 0 h 259"/>
                <a:gd name="T10" fmla="*/ 0 w 48"/>
                <a:gd name="T11" fmla="*/ 39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8" h="259">
                  <a:moveTo>
                    <a:pt x="0" y="39"/>
                  </a:moveTo>
                  <a:cubicBezTo>
                    <a:pt x="7" y="259"/>
                    <a:pt x="7" y="259"/>
                    <a:pt x="7" y="259"/>
                  </a:cubicBezTo>
                  <a:cubicBezTo>
                    <a:pt x="19" y="252"/>
                    <a:pt x="32" y="245"/>
                    <a:pt x="44" y="237"/>
                  </a:cubicBezTo>
                  <a:cubicBezTo>
                    <a:pt x="48" y="92"/>
                    <a:pt x="48" y="92"/>
                    <a:pt x="48" y="92"/>
                  </a:cubicBezTo>
                  <a:cubicBezTo>
                    <a:pt x="16" y="0"/>
                    <a:pt x="16" y="0"/>
                    <a:pt x="16" y="0"/>
                  </a:cubicBezTo>
                  <a:lnTo>
                    <a:pt x="0" y="39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21" name="Freeform 255">
              <a:extLst>
                <a:ext uri="{FF2B5EF4-FFF2-40B4-BE49-F238E27FC236}">
                  <a16:creationId xmlns:a16="http://schemas.microsoft.com/office/drawing/2014/main" id="{2759D88D-5659-41D6-84F9-936F8C3E3C29}"/>
                </a:ext>
              </a:extLst>
            </p:cNvPr>
            <p:cNvSpPr>
              <a:spLocks/>
            </p:cNvSpPr>
            <p:nvPr/>
          </p:nvSpPr>
          <p:spPr bwMode="auto">
            <a:xfrm>
              <a:off x="3207746" y="5675741"/>
              <a:ext cx="333825" cy="351394"/>
            </a:xfrm>
            <a:custGeom>
              <a:avLst/>
              <a:gdLst>
                <a:gd name="T0" fmla="*/ 68 w 231"/>
                <a:gd name="T1" fmla="*/ 7 h 244"/>
                <a:gd name="T2" fmla="*/ 157 w 231"/>
                <a:gd name="T3" fmla="*/ 7 h 244"/>
                <a:gd name="T4" fmla="*/ 198 w 231"/>
                <a:gd name="T5" fmla="*/ 48 h 244"/>
                <a:gd name="T6" fmla="*/ 198 w 231"/>
                <a:gd name="T7" fmla="*/ 192 h 244"/>
                <a:gd name="T8" fmla="*/ 179 w 231"/>
                <a:gd name="T9" fmla="*/ 232 h 244"/>
                <a:gd name="T10" fmla="*/ 174 w 231"/>
                <a:gd name="T11" fmla="*/ 235 h 244"/>
                <a:gd name="T12" fmla="*/ 177 w 231"/>
                <a:gd name="T13" fmla="*/ 244 h 244"/>
                <a:gd name="T14" fmla="*/ 195 w 231"/>
                <a:gd name="T15" fmla="*/ 244 h 244"/>
                <a:gd name="T16" fmla="*/ 211 w 231"/>
                <a:gd name="T17" fmla="*/ 232 h 244"/>
                <a:gd name="T18" fmla="*/ 231 w 231"/>
                <a:gd name="T19" fmla="*/ 192 h 244"/>
                <a:gd name="T20" fmla="*/ 231 w 231"/>
                <a:gd name="T21" fmla="*/ 41 h 244"/>
                <a:gd name="T22" fmla="*/ 190 w 231"/>
                <a:gd name="T23" fmla="*/ 0 h 244"/>
                <a:gd name="T24" fmla="*/ 36 w 231"/>
                <a:gd name="T25" fmla="*/ 0 h 244"/>
                <a:gd name="T26" fmla="*/ 0 w 231"/>
                <a:gd name="T27" fmla="*/ 36 h 244"/>
                <a:gd name="T28" fmla="*/ 0 w 231"/>
                <a:gd name="T29" fmla="*/ 56 h 244"/>
                <a:gd name="T30" fmla="*/ 5 w 231"/>
                <a:gd name="T31" fmla="*/ 61 h 244"/>
                <a:gd name="T32" fmla="*/ 27 w 231"/>
                <a:gd name="T33" fmla="*/ 61 h 244"/>
                <a:gd name="T34" fmla="*/ 33 w 231"/>
                <a:gd name="T35" fmla="*/ 55 h 244"/>
                <a:gd name="T36" fmla="*/ 33 w 231"/>
                <a:gd name="T37" fmla="*/ 43 h 244"/>
                <a:gd name="T38" fmla="*/ 68 w 231"/>
                <a:gd name="T39" fmla="*/ 7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31" h="244">
                  <a:moveTo>
                    <a:pt x="68" y="7"/>
                  </a:moveTo>
                  <a:cubicBezTo>
                    <a:pt x="157" y="7"/>
                    <a:pt x="157" y="7"/>
                    <a:pt x="157" y="7"/>
                  </a:cubicBezTo>
                  <a:cubicBezTo>
                    <a:pt x="180" y="7"/>
                    <a:pt x="198" y="25"/>
                    <a:pt x="198" y="48"/>
                  </a:cubicBezTo>
                  <a:cubicBezTo>
                    <a:pt x="198" y="192"/>
                    <a:pt x="198" y="192"/>
                    <a:pt x="198" y="192"/>
                  </a:cubicBezTo>
                  <a:cubicBezTo>
                    <a:pt x="198" y="207"/>
                    <a:pt x="191" y="222"/>
                    <a:pt x="179" y="232"/>
                  </a:cubicBezTo>
                  <a:cubicBezTo>
                    <a:pt x="174" y="235"/>
                    <a:pt x="174" y="235"/>
                    <a:pt x="174" y="235"/>
                  </a:cubicBezTo>
                  <a:cubicBezTo>
                    <a:pt x="170" y="238"/>
                    <a:pt x="172" y="244"/>
                    <a:pt x="177" y="244"/>
                  </a:cubicBezTo>
                  <a:cubicBezTo>
                    <a:pt x="195" y="244"/>
                    <a:pt x="195" y="244"/>
                    <a:pt x="195" y="244"/>
                  </a:cubicBezTo>
                  <a:cubicBezTo>
                    <a:pt x="211" y="232"/>
                    <a:pt x="211" y="232"/>
                    <a:pt x="211" y="232"/>
                  </a:cubicBezTo>
                  <a:cubicBezTo>
                    <a:pt x="223" y="222"/>
                    <a:pt x="231" y="207"/>
                    <a:pt x="231" y="192"/>
                  </a:cubicBezTo>
                  <a:cubicBezTo>
                    <a:pt x="231" y="41"/>
                    <a:pt x="231" y="41"/>
                    <a:pt x="231" y="41"/>
                  </a:cubicBezTo>
                  <a:cubicBezTo>
                    <a:pt x="231" y="18"/>
                    <a:pt x="212" y="0"/>
                    <a:pt x="190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16" y="0"/>
                    <a:pt x="0" y="16"/>
                    <a:pt x="0" y="36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58"/>
                    <a:pt x="3" y="61"/>
                    <a:pt x="5" y="61"/>
                  </a:cubicBezTo>
                  <a:cubicBezTo>
                    <a:pt x="27" y="61"/>
                    <a:pt x="27" y="61"/>
                    <a:pt x="27" y="61"/>
                  </a:cubicBezTo>
                  <a:cubicBezTo>
                    <a:pt x="30" y="61"/>
                    <a:pt x="33" y="58"/>
                    <a:pt x="33" y="55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2" y="23"/>
                    <a:pt x="48" y="7"/>
                    <a:pt x="68" y="7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22" name="Freeform 256">
              <a:extLst>
                <a:ext uri="{FF2B5EF4-FFF2-40B4-BE49-F238E27FC236}">
                  <a16:creationId xmlns:a16="http://schemas.microsoft.com/office/drawing/2014/main" id="{ABF59185-AF7A-4121-9449-E3B53E313CE8}"/>
                </a:ext>
              </a:extLst>
            </p:cNvPr>
            <p:cNvSpPr>
              <a:spLocks/>
            </p:cNvSpPr>
            <p:nvPr/>
          </p:nvSpPr>
          <p:spPr bwMode="auto">
            <a:xfrm>
              <a:off x="3215143" y="5685913"/>
              <a:ext cx="105418" cy="77677"/>
            </a:xfrm>
            <a:custGeom>
              <a:avLst/>
              <a:gdLst>
                <a:gd name="T0" fmla="*/ 4 w 73"/>
                <a:gd name="T1" fmla="*/ 36 h 54"/>
                <a:gd name="T2" fmla="*/ 4 w 73"/>
                <a:gd name="T3" fmla="*/ 50 h 54"/>
                <a:gd name="T4" fmla="*/ 0 w 73"/>
                <a:gd name="T5" fmla="*/ 54 h 54"/>
                <a:gd name="T6" fmla="*/ 0 w 73"/>
                <a:gd name="T7" fmla="*/ 54 h 54"/>
                <a:gd name="T8" fmla="*/ 33 w 73"/>
                <a:gd name="T9" fmla="*/ 54 h 54"/>
                <a:gd name="T10" fmla="*/ 37 w 73"/>
                <a:gd name="T11" fmla="*/ 49 h 54"/>
                <a:gd name="T12" fmla="*/ 37 w 73"/>
                <a:gd name="T13" fmla="*/ 36 h 54"/>
                <a:gd name="T14" fmla="*/ 73 w 73"/>
                <a:gd name="T15" fmla="*/ 0 h 54"/>
                <a:gd name="T16" fmla="*/ 40 w 73"/>
                <a:gd name="T17" fmla="*/ 0 h 54"/>
                <a:gd name="T18" fmla="*/ 4 w 73"/>
                <a:gd name="T19" fmla="*/ 36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3" h="54">
                  <a:moveTo>
                    <a:pt x="4" y="36"/>
                  </a:moveTo>
                  <a:cubicBezTo>
                    <a:pt x="4" y="50"/>
                    <a:pt x="4" y="50"/>
                    <a:pt x="4" y="50"/>
                  </a:cubicBezTo>
                  <a:cubicBezTo>
                    <a:pt x="5" y="52"/>
                    <a:pt x="3" y="54"/>
                    <a:pt x="0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33" y="54"/>
                    <a:pt x="33" y="54"/>
                    <a:pt x="33" y="54"/>
                  </a:cubicBezTo>
                  <a:cubicBezTo>
                    <a:pt x="35" y="54"/>
                    <a:pt x="37" y="52"/>
                    <a:pt x="37" y="49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37" y="16"/>
                    <a:pt x="53" y="0"/>
                    <a:pt x="73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20" y="0"/>
                    <a:pt x="4" y="16"/>
                    <a:pt x="4" y="36"/>
                  </a:cubicBezTo>
                </a:path>
              </a:pathLst>
            </a:cu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23" name="Freeform 257">
              <a:extLst>
                <a:ext uri="{FF2B5EF4-FFF2-40B4-BE49-F238E27FC236}">
                  <a16:creationId xmlns:a16="http://schemas.microsoft.com/office/drawing/2014/main" id="{18217395-3C4B-4750-A704-82C0BAE21EDF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7248" y="5675741"/>
              <a:ext cx="107268" cy="351394"/>
            </a:xfrm>
            <a:custGeom>
              <a:avLst/>
              <a:gdLst>
                <a:gd name="T0" fmla="*/ 33 w 74"/>
                <a:gd name="T1" fmla="*/ 0 h 244"/>
                <a:gd name="T2" fmla="*/ 0 w 74"/>
                <a:gd name="T3" fmla="*/ 0 h 244"/>
                <a:gd name="T4" fmla="*/ 41 w 74"/>
                <a:gd name="T5" fmla="*/ 41 h 244"/>
                <a:gd name="T6" fmla="*/ 41 w 74"/>
                <a:gd name="T7" fmla="*/ 196 h 244"/>
                <a:gd name="T8" fmla="*/ 22 w 74"/>
                <a:gd name="T9" fmla="*/ 236 h 244"/>
                <a:gd name="T10" fmla="*/ 12 w 74"/>
                <a:gd name="T11" fmla="*/ 244 h 244"/>
                <a:gd name="T12" fmla="*/ 41 w 74"/>
                <a:gd name="T13" fmla="*/ 244 h 244"/>
                <a:gd name="T14" fmla="*/ 47 w 74"/>
                <a:gd name="T15" fmla="*/ 242 h 244"/>
                <a:gd name="T16" fmla="*/ 54 w 74"/>
                <a:gd name="T17" fmla="*/ 236 h 244"/>
                <a:gd name="T18" fmla="*/ 74 w 74"/>
                <a:gd name="T19" fmla="*/ 196 h 244"/>
                <a:gd name="T20" fmla="*/ 74 w 74"/>
                <a:gd name="T21" fmla="*/ 41 h 244"/>
                <a:gd name="T22" fmla="*/ 33 w 74"/>
                <a:gd name="T23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4" h="244">
                  <a:moveTo>
                    <a:pt x="33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3" y="0"/>
                    <a:pt x="41" y="18"/>
                    <a:pt x="41" y="41"/>
                  </a:cubicBezTo>
                  <a:cubicBezTo>
                    <a:pt x="41" y="196"/>
                    <a:pt x="41" y="196"/>
                    <a:pt x="41" y="196"/>
                  </a:cubicBezTo>
                  <a:cubicBezTo>
                    <a:pt x="41" y="212"/>
                    <a:pt x="34" y="227"/>
                    <a:pt x="22" y="236"/>
                  </a:cubicBezTo>
                  <a:cubicBezTo>
                    <a:pt x="12" y="244"/>
                    <a:pt x="12" y="244"/>
                    <a:pt x="12" y="244"/>
                  </a:cubicBezTo>
                  <a:cubicBezTo>
                    <a:pt x="41" y="244"/>
                    <a:pt x="41" y="244"/>
                    <a:pt x="41" y="244"/>
                  </a:cubicBezTo>
                  <a:cubicBezTo>
                    <a:pt x="43" y="244"/>
                    <a:pt x="46" y="243"/>
                    <a:pt x="47" y="242"/>
                  </a:cubicBezTo>
                  <a:cubicBezTo>
                    <a:pt x="54" y="236"/>
                    <a:pt x="54" y="236"/>
                    <a:pt x="54" y="236"/>
                  </a:cubicBezTo>
                  <a:cubicBezTo>
                    <a:pt x="67" y="227"/>
                    <a:pt x="74" y="212"/>
                    <a:pt x="74" y="196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74" y="18"/>
                    <a:pt x="55" y="0"/>
                    <a:pt x="33" y="0"/>
                  </a:cubicBezTo>
                </a:path>
              </a:pathLst>
            </a:cu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24" name="Freeform 258">
              <a:extLst>
                <a:ext uri="{FF2B5EF4-FFF2-40B4-BE49-F238E27FC236}">
                  <a16:creationId xmlns:a16="http://schemas.microsoft.com/office/drawing/2014/main" id="{88C0832A-D71E-49A6-BD78-0A38DF6B53A9}"/>
                </a:ext>
              </a:extLst>
            </p:cNvPr>
            <p:cNvSpPr>
              <a:spLocks/>
            </p:cNvSpPr>
            <p:nvPr/>
          </p:nvSpPr>
          <p:spPr bwMode="auto">
            <a:xfrm>
              <a:off x="2809190" y="5254992"/>
              <a:ext cx="573328" cy="737928"/>
            </a:xfrm>
            <a:custGeom>
              <a:avLst/>
              <a:gdLst>
                <a:gd name="T0" fmla="*/ 43 w 398"/>
                <a:gd name="T1" fmla="*/ 387 h 512"/>
                <a:gd name="T2" fmla="*/ 1 w 398"/>
                <a:gd name="T3" fmla="*/ 30 h 512"/>
                <a:gd name="T4" fmla="*/ 6 w 398"/>
                <a:gd name="T5" fmla="*/ 14 h 512"/>
                <a:gd name="T6" fmla="*/ 8 w 398"/>
                <a:gd name="T7" fmla="*/ 12 h 512"/>
                <a:gd name="T8" fmla="*/ 37 w 398"/>
                <a:gd name="T9" fmla="*/ 2 h 512"/>
                <a:gd name="T10" fmla="*/ 315 w 398"/>
                <a:gd name="T11" fmla="*/ 0 h 512"/>
                <a:gd name="T12" fmla="*/ 398 w 398"/>
                <a:gd name="T13" fmla="*/ 512 h 512"/>
                <a:gd name="T14" fmla="*/ 65 w 398"/>
                <a:gd name="T15" fmla="*/ 512 h 512"/>
                <a:gd name="T16" fmla="*/ 19 w 398"/>
                <a:gd name="T17" fmla="*/ 440 h 512"/>
                <a:gd name="T18" fmla="*/ 43 w 398"/>
                <a:gd name="T19" fmla="*/ 387 h 5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8" h="512">
                  <a:moveTo>
                    <a:pt x="43" y="387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0" y="24"/>
                    <a:pt x="2" y="19"/>
                    <a:pt x="6" y="14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15" y="5"/>
                    <a:pt x="26" y="1"/>
                    <a:pt x="37" y="2"/>
                  </a:cubicBezTo>
                  <a:cubicBezTo>
                    <a:pt x="129" y="14"/>
                    <a:pt x="223" y="14"/>
                    <a:pt x="315" y="0"/>
                  </a:cubicBezTo>
                  <a:cubicBezTo>
                    <a:pt x="398" y="512"/>
                    <a:pt x="398" y="512"/>
                    <a:pt x="398" y="512"/>
                  </a:cubicBezTo>
                  <a:cubicBezTo>
                    <a:pt x="65" y="512"/>
                    <a:pt x="65" y="512"/>
                    <a:pt x="65" y="512"/>
                  </a:cubicBezTo>
                  <a:cubicBezTo>
                    <a:pt x="28" y="512"/>
                    <a:pt x="3" y="474"/>
                    <a:pt x="19" y="440"/>
                  </a:cubicBezTo>
                  <a:lnTo>
                    <a:pt x="43" y="38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25" name="Freeform 259">
              <a:extLst>
                <a:ext uri="{FF2B5EF4-FFF2-40B4-BE49-F238E27FC236}">
                  <a16:creationId xmlns:a16="http://schemas.microsoft.com/office/drawing/2014/main" id="{4DCBFF34-7B2A-4D01-A54A-C392A60F5256}"/>
                </a:ext>
              </a:extLst>
            </p:cNvPr>
            <p:cNvSpPr>
              <a:spLocks/>
            </p:cNvSpPr>
            <p:nvPr/>
          </p:nvSpPr>
          <p:spPr bwMode="auto">
            <a:xfrm>
              <a:off x="2809190" y="5257766"/>
              <a:ext cx="528941" cy="784164"/>
            </a:xfrm>
            <a:custGeom>
              <a:avLst/>
              <a:gdLst>
                <a:gd name="T0" fmla="*/ 367 w 367"/>
                <a:gd name="T1" fmla="*/ 374 h 544"/>
                <a:gd name="T2" fmla="*/ 367 w 367"/>
                <a:gd name="T3" fmla="*/ 364 h 544"/>
                <a:gd name="T4" fmla="*/ 61 w 367"/>
                <a:gd name="T5" fmla="*/ 364 h 544"/>
                <a:gd name="T6" fmla="*/ 59 w 367"/>
                <a:gd name="T7" fmla="*/ 291 h 544"/>
                <a:gd name="T8" fmla="*/ 214 w 367"/>
                <a:gd name="T9" fmla="*/ 292 h 544"/>
                <a:gd name="T10" fmla="*/ 358 w 367"/>
                <a:gd name="T11" fmla="*/ 290 h 544"/>
                <a:gd name="T12" fmla="*/ 358 w 367"/>
                <a:gd name="T13" fmla="*/ 281 h 544"/>
                <a:gd name="T14" fmla="*/ 58 w 367"/>
                <a:gd name="T15" fmla="*/ 281 h 544"/>
                <a:gd name="T16" fmla="*/ 51 w 367"/>
                <a:gd name="T17" fmla="*/ 210 h 544"/>
                <a:gd name="T18" fmla="*/ 220 w 367"/>
                <a:gd name="T19" fmla="*/ 217 h 544"/>
                <a:gd name="T20" fmla="*/ 354 w 367"/>
                <a:gd name="T21" fmla="*/ 209 h 544"/>
                <a:gd name="T22" fmla="*/ 353 w 367"/>
                <a:gd name="T23" fmla="*/ 200 h 544"/>
                <a:gd name="T24" fmla="*/ 50 w 367"/>
                <a:gd name="T25" fmla="*/ 201 h 544"/>
                <a:gd name="T26" fmla="*/ 42 w 367"/>
                <a:gd name="T27" fmla="*/ 136 h 544"/>
                <a:gd name="T28" fmla="*/ 214 w 367"/>
                <a:gd name="T29" fmla="*/ 143 h 544"/>
                <a:gd name="T30" fmla="*/ 347 w 367"/>
                <a:gd name="T31" fmla="*/ 135 h 544"/>
                <a:gd name="T32" fmla="*/ 346 w 367"/>
                <a:gd name="T33" fmla="*/ 126 h 544"/>
                <a:gd name="T34" fmla="*/ 41 w 367"/>
                <a:gd name="T35" fmla="*/ 126 h 544"/>
                <a:gd name="T36" fmla="*/ 35 w 367"/>
                <a:gd name="T37" fmla="*/ 64 h 544"/>
                <a:gd name="T38" fmla="*/ 195 w 367"/>
                <a:gd name="T39" fmla="*/ 71 h 544"/>
                <a:gd name="T40" fmla="*/ 327 w 367"/>
                <a:gd name="T41" fmla="*/ 64 h 544"/>
                <a:gd name="T42" fmla="*/ 325 w 367"/>
                <a:gd name="T43" fmla="*/ 54 h 544"/>
                <a:gd name="T44" fmla="*/ 34 w 367"/>
                <a:gd name="T45" fmla="*/ 55 h 544"/>
                <a:gd name="T46" fmla="*/ 28 w 367"/>
                <a:gd name="T47" fmla="*/ 0 h 544"/>
                <a:gd name="T48" fmla="*/ 6 w 367"/>
                <a:gd name="T49" fmla="*/ 11 h 544"/>
                <a:gd name="T50" fmla="*/ 1 w 367"/>
                <a:gd name="T51" fmla="*/ 27 h 544"/>
                <a:gd name="T52" fmla="*/ 25 w 367"/>
                <a:gd name="T53" fmla="*/ 304 h 544"/>
                <a:gd name="T54" fmla="*/ 17 w 367"/>
                <a:gd name="T55" fmla="*/ 423 h 544"/>
                <a:gd name="T56" fmla="*/ 7 w 367"/>
                <a:gd name="T57" fmla="*/ 466 h 544"/>
                <a:gd name="T58" fmla="*/ 54 w 367"/>
                <a:gd name="T59" fmla="*/ 524 h 544"/>
                <a:gd name="T60" fmla="*/ 135 w 367"/>
                <a:gd name="T61" fmla="*/ 524 h 544"/>
                <a:gd name="T62" fmla="*/ 214 w 367"/>
                <a:gd name="T63" fmla="*/ 524 h 544"/>
                <a:gd name="T64" fmla="*/ 228 w 367"/>
                <a:gd name="T65" fmla="*/ 524 h 544"/>
                <a:gd name="T66" fmla="*/ 280 w 367"/>
                <a:gd name="T67" fmla="*/ 537 h 544"/>
                <a:gd name="T68" fmla="*/ 288 w 367"/>
                <a:gd name="T69" fmla="*/ 541 h 544"/>
                <a:gd name="T70" fmla="*/ 306 w 367"/>
                <a:gd name="T71" fmla="*/ 538 h 544"/>
                <a:gd name="T72" fmla="*/ 303 w 367"/>
                <a:gd name="T73" fmla="*/ 516 h 544"/>
                <a:gd name="T74" fmla="*/ 223 w 367"/>
                <a:gd name="T75" fmla="*/ 493 h 544"/>
                <a:gd name="T76" fmla="*/ 214 w 367"/>
                <a:gd name="T77" fmla="*/ 493 h 544"/>
                <a:gd name="T78" fmla="*/ 214 w 367"/>
                <a:gd name="T79" fmla="*/ 492 h 544"/>
                <a:gd name="T80" fmla="*/ 62 w 367"/>
                <a:gd name="T81" fmla="*/ 494 h 544"/>
                <a:gd name="T82" fmla="*/ 44 w 367"/>
                <a:gd name="T83" fmla="*/ 470 h 544"/>
                <a:gd name="T84" fmla="*/ 48 w 367"/>
                <a:gd name="T85" fmla="*/ 452 h 544"/>
                <a:gd name="T86" fmla="*/ 354 w 367"/>
                <a:gd name="T87" fmla="*/ 452 h 544"/>
                <a:gd name="T88" fmla="*/ 354 w 367"/>
                <a:gd name="T89" fmla="*/ 443 h 544"/>
                <a:gd name="T90" fmla="*/ 50 w 367"/>
                <a:gd name="T91" fmla="*/ 443 h 544"/>
                <a:gd name="T92" fmla="*/ 60 w 367"/>
                <a:gd name="T93" fmla="*/ 374 h 544"/>
                <a:gd name="T94" fmla="*/ 367 w 367"/>
                <a:gd name="T95" fmla="*/ 374 h 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67" h="544">
                  <a:moveTo>
                    <a:pt x="367" y="374"/>
                  </a:moveTo>
                  <a:cubicBezTo>
                    <a:pt x="367" y="364"/>
                    <a:pt x="367" y="364"/>
                    <a:pt x="367" y="364"/>
                  </a:cubicBezTo>
                  <a:cubicBezTo>
                    <a:pt x="61" y="364"/>
                    <a:pt x="61" y="364"/>
                    <a:pt x="61" y="364"/>
                  </a:cubicBezTo>
                  <a:cubicBezTo>
                    <a:pt x="62" y="340"/>
                    <a:pt x="62" y="315"/>
                    <a:pt x="59" y="291"/>
                  </a:cubicBezTo>
                  <a:cubicBezTo>
                    <a:pt x="84" y="291"/>
                    <a:pt x="144" y="292"/>
                    <a:pt x="214" y="292"/>
                  </a:cubicBezTo>
                  <a:cubicBezTo>
                    <a:pt x="260" y="292"/>
                    <a:pt x="310" y="292"/>
                    <a:pt x="358" y="290"/>
                  </a:cubicBezTo>
                  <a:cubicBezTo>
                    <a:pt x="358" y="281"/>
                    <a:pt x="358" y="281"/>
                    <a:pt x="358" y="281"/>
                  </a:cubicBezTo>
                  <a:cubicBezTo>
                    <a:pt x="236" y="285"/>
                    <a:pt x="97" y="282"/>
                    <a:pt x="58" y="281"/>
                  </a:cubicBezTo>
                  <a:cubicBezTo>
                    <a:pt x="51" y="210"/>
                    <a:pt x="51" y="210"/>
                    <a:pt x="51" y="210"/>
                  </a:cubicBezTo>
                  <a:cubicBezTo>
                    <a:pt x="74" y="212"/>
                    <a:pt x="144" y="217"/>
                    <a:pt x="220" y="217"/>
                  </a:cubicBezTo>
                  <a:cubicBezTo>
                    <a:pt x="266" y="217"/>
                    <a:pt x="314" y="215"/>
                    <a:pt x="354" y="209"/>
                  </a:cubicBezTo>
                  <a:cubicBezTo>
                    <a:pt x="353" y="200"/>
                    <a:pt x="353" y="200"/>
                    <a:pt x="353" y="200"/>
                  </a:cubicBezTo>
                  <a:cubicBezTo>
                    <a:pt x="247" y="216"/>
                    <a:pt x="83" y="204"/>
                    <a:pt x="50" y="201"/>
                  </a:cubicBezTo>
                  <a:cubicBezTo>
                    <a:pt x="42" y="136"/>
                    <a:pt x="42" y="136"/>
                    <a:pt x="42" y="136"/>
                  </a:cubicBezTo>
                  <a:cubicBezTo>
                    <a:pt x="61" y="137"/>
                    <a:pt x="134" y="143"/>
                    <a:pt x="214" y="143"/>
                  </a:cubicBezTo>
                  <a:cubicBezTo>
                    <a:pt x="259" y="143"/>
                    <a:pt x="307" y="141"/>
                    <a:pt x="347" y="135"/>
                  </a:cubicBezTo>
                  <a:cubicBezTo>
                    <a:pt x="346" y="126"/>
                    <a:pt x="346" y="126"/>
                    <a:pt x="346" y="126"/>
                  </a:cubicBezTo>
                  <a:cubicBezTo>
                    <a:pt x="235" y="143"/>
                    <a:pt x="65" y="128"/>
                    <a:pt x="41" y="126"/>
                  </a:cubicBezTo>
                  <a:cubicBezTo>
                    <a:pt x="35" y="64"/>
                    <a:pt x="35" y="64"/>
                    <a:pt x="35" y="64"/>
                  </a:cubicBezTo>
                  <a:cubicBezTo>
                    <a:pt x="57" y="66"/>
                    <a:pt x="123" y="71"/>
                    <a:pt x="195" y="71"/>
                  </a:cubicBezTo>
                  <a:cubicBezTo>
                    <a:pt x="240" y="71"/>
                    <a:pt x="286" y="69"/>
                    <a:pt x="327" y="64"/>
                  </a:cubicBezTo>
                  <a:cubicBezTo>
                    <a:pt x="325" y="54"/>
                    <a:pt x="325" y="54"/>
                    <a:pt x="325" y="54"/>
                  </a:cubicBezTo>
                  <a:cubicBezTo>
                    <a:pt x="219" y="70"/>
                    <a:pt x="66" y="58"/>
                    <a:pt x="34" y="55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18" y="0"/>
                    <a:pt x="10" y="6"/>
                    <a:pt x="6" y="11"/>
                  </a:cubicBezTo>
                  <a:cubicBezTo>
                    <a:pt x="2" y="15"/>
                    <a:pt x="0" y="21"/>
                    <a:pt x="1" y="27"/>
                  </a:cubicBezTo>
                  <a:cubicBezTo>
                    <a:pt x="25" y="304"/>
                    <a:pt x="25" y="304"/>
                    <a:pt x="25" y="304"/>
                  </a:cubicBezTo>
                  <a:cubicBezTo>
                    <a:pt x="28" y="344"/>
                    <a:pt x="25" y="384"/>
                    <a:pt x="17" y="423"/>
                  </a:cubicBezTo>
                  <a:cubicBezTo>
                    <a:pt x="7" y="466"/>
                    <a:pt x="7" y="466"/>
                    <a:pt x="7" y="466"/>
                  </a:cubicBezTo>
                  <a:cubicBezTo>
                    <a:pt x="0" y="496"/>
                    <a:pt x="23" y="524"/>
                    <a:pt x="54" y="524"/>
                  </a:cubicBezTo>
                  <a:cubicBezTo>
                    <a:pt x="135" y="524"/>
                    <a:pt x="135" y="524"/>
                    <a:pt x="135" y="524"/>
                  </a:cubicBezTo>
                  <a:cubicBezTo>
                    <a:pt x="214" y="524"/>
                    <a:pt x="214" y="524"/>
                    <a:pt x="214" y="524"/>
                  </a:cubicBezTo>
                  <a:cubicBezTo>
                    <a:pt x="228" y="524"/>
                    <a:pt x="228" y="524"/>
                    <a:pt x="228" y="524"/>
                  </a:cubicBezTo>
                  <a:cubicBezTo>
                    <a:pt x="246" y="524"/>
                    <a:pt x="264" y="529"/>
                    <a:pt x="280" y="537"/>
                  </a:cubicBezTo>
                  <a:cubicBezTo>
                    <a:pt x="288" y="541"/>
                    <a:pt x="288" y="541"/>
                    <a:pt x="288" y="541"/>
                  </a:cubicBezTo>
                  <a:cubicBezTo>
                    <a:pt x="294" y="544"/>
                    <a:pt x="301" y="543"/>
                    <a:pt x="306" y="538"/>
                  </a:cubicBezTo>
                  <a:cubicBezTo>
                    <a:pt x="312" y="531"/>
                    <a:pt x="311" y="521"/>
                    <a:pt x="303" y="516"/>
                  </a:cubicBezTo>
                  <a:cubicBezTo>
                    <a:pt x="279" y="501"/>
                    <a:pt x="251" y="493"/>
                    <a:pt x="223" y="493"/>
                  </a:cubicBezTo>
                  <a:cubicBezTo>
                    <a:pt x="214" y="493"/>
                    <a:pt x="214" y="493"/>
                    <a:pt x="214" y="493"/>
                  </a:cubicBezTo>
                  <a:cubicBezTo>
                    <a:pt x="214" y="492"/>
                    <a:pt x="214" y="492"/>
                    <a:pt x="214" y="492"/>
                  </a:cubicBezTo>
                  <a:cubicBezTo>
                    <a:pt x="62" y="494"/>
                    <a:pt x="62" y="494"/>
                    <a:pt x="62" y="494"/>
                  </a:cubicBezTo>
                  <a:cubicBezTo>
                    <a:pt x="50" y="494"/>
                    <a:pt x="41" y="482"/>
                    <a:pt x="44" y="470"/>
                  </a:cubicBezTo>
                  <a:cubicBezTo>
                    <a:pt x="48" y="452"/>
                    <a:pt x="48" y="452"/>
                    <a:pt x="48" y="452"/>
                  </a:cubicBezTo>
                  <a:cubicBezTo>
                    <a:pt x="354" y="452"/>
                    <a:pt x="354" y="452"/>
                    <a:pt x="354" y="452"/>
                  </a:cubicBezTo>
                  <a:cubicBezTo>
                    <a:pt x="354" y="443"/>
                    <a:pt x="354" y="443"/>
                    <a:pt x="354" y="443"/>
                  </a:cubicBezTo>
                  <a:cubicBezTo>
                    <a:pt x="50" y="443"/>
                    <a:pt x="50" y="443"/>
                    <a:pt x="50" y="443"/>
                  </a:cubicBezTo>
                  <a:cubicBezTo>
                    <a:pt x="55" y="420"/>
                    <a:pt x="58" y="397"/>
                    <a:pt x="60" y="374"/>
                  </a:cubicBezTo>
                  <a:lnTo>
                    <a:pt x="367" y="374"/>
                  </a:lnTo>
                  <a:close/>
                </a:path>
              </a:pathLst>
            </a:cu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26" name="Freeform 260">
              <a:extLst>
                <a:ext uri="{FF2B5EF4-FFF2-40B4-BE49-F238E27FC236}">
                  <a16:creationId xmlns:a16="http://schemas.microsoft.com/office/drawing/2014/main" id="{9F0BC645-5305-4198-9054-37238ED834F5}"/>
                </a:ext>
              </a:extLst>
            </p:cNvPr>
            <p:cNvSpPr>
              <a:spLocks/>
            </p:cNvSpPr>
            <p:nvPr/>
          </p:nvSpPr>
          <p:spPr bwMode="auto">
            <a:xfrm>
              <a:off x="3134692" y="5693311"/>
              <a:ext cx="586274" cy="597370"/>
            </a:xfrm>
            <a:custGeom>
              <a:avLst/>
              <a:gdLst>
                <a:gd name="T0" fmla="*/ 341 w 407"/>
                <a:gd name="T1" fmla="*/ 212 h 415"/>
                <a:gd name="T2" fmla="*/ 317 w 407"/>
                <a:gd name="T3" fmla="*/ 177 h 415"/>
                <a:gd name="T4" fmla="*/ 184 w 407"/>
                <a:gd name="T5" fmla="*/ 89 h 415"/>
                <a:gd name="T6" fmla="*/ 67 w 407"/>
                <a:gd name="T7" fmla="*/ 0 h 415"/>
                <a:gd name="T8" fmla="*/ 0 w 407"/>
                <a:gd name="T9" fmla="*/ 117 h 415"/>
                <a:gd name="T10" fmla="*/ 232 w 407"/>
                <a:gd name="T11" fmla="*/ 276 h 415"/>
                <a:gd name="T12" fmla="*/ 258 w 407"/>
                <a:gd name="T13" fmla="*/ 284 h 415"/>
                <a:gd name="T14" fmla="*/ 320 w 407"/>
                <a:gd name="T15" fmla="*/ 415 h 415"/>
                <a:gd name="T16" fmla="*/ 407 w 407"/>
                <a:gd name="T17" fmla="*/ 381 h 415"/>
                <a:gd name="T18" fmla="*/ 341 w 407"/>
                <a:gd name="T19" fmla="*/ 212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07" h="415">
                  <a:moveTo>
                    <a:pt x="341" y="212"/>
                  </a:moveTo>
                  <a:cubicBezTo>
                    <a:pt x="338" y="198"/>
                    <a:pt x="329" y="185"/>
                    <a:pt x="317" y="17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0" y="117"/>
                    <a:pt x="0" y="117"/>
                    <a:pt x="0" y="117"/>
                  </a:cubicBezTo>
                  <a:cubicBezTo>
                    <a:pt x="60" y="191"/>
                    <a:pt x="141" y="246"/>
                    <a:pt x="232" y="276"/>
                  </a:cubicBezTo>
                  <a:cubicBezTo>
                    <a:pt x="258" y="284"/>
                    <a:pt x="258" y="284"/>
                    <a:pt x="258" y="284"/>
                  </a:cubicBezTo>
                  <a:cubicBezTo>
                    <a:pt x="258" y="284"/>
                    <a:pt x="285" y="343"/>
                    <a:pt x="320" y="415"/>
                  </a:cubicBezTo>
                  <a:cubicBezTo>
                    <a:pt x="350" y="406"/>
                    <a:pt x="379" y="395"/>
                    <a:pt x="407" y="381"/>
                  </a:cubicBezTo>
                  <a:cubicBezTo>
                    <a:pt x="378" y="313"/>
                    <a:pt x="349" y="248"/>
                    <a:pt x="341" y="21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27" name="Freeform 261">
              <a:extLst>
                <a:ext uri="{FF2B5EF4-FFF2-40B4-BE49-F238E27FC236}">
                  <a16:creationId xmlns:a16="http://schemas.microsoft.com/office/drawing/2014/main" id="{F53E841A-F59A-470E-8354-A8F48D60AB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930329" y="5713655"/>
              <a:ext cx="601994" cy="612166"/>
            </a:xfrm>
            <a:custGeom>
              <a:avLst/>
              <a:gdLst>
                <a:gd name="T0" fmla="*/ 395 w 418"/>
                <a:gd name="T1" fmla="*/ 161 h 425"/>
                <a:gd name="T2" fmla="*/ 183 w 418"/>
                <a:gd name="T3" fmla="*/ 30 h 425"/>
                <a:gd name="T4" fmla="*/ 29 w 418"/>
                <a:gd name="T5" fmla="*/ 0 h 425"/>
                <a:gd name="T6" fmla="*/ 0 w 418"/>
                <a:gd name="T7" fmla="*/ 60 h 425"/>
                <a:gd name="T8" fmla="*/ 92 w 418"/>
                <a:gd name="T9" fmla="*/ 181 h 425"/>
                <a:gd name="T10" fmla="*/ 256 w 418"/>
                <a:gd name="T11" fmla="*/ 230 h 425"/>
                <a:gd name="T12" fmla="*/ 188 w 418"/>
                <a:gd name="T13" fmla="*/ 415 h 425"/>
                <a:gd name="T14" fmla="*/ 275 w 418"/>
                <a:gd name="T15" fmla="*/ 425 h 425"/>
                <a:gd name="T16" fmla="*/ 400 w 418"/>
                <a:gd name="T17" fmla="*/ 238 h 425"/>
                <a:gd name="T18" fmla="*/ 395 w 418"/>
                <a:gd name="T19" fmla="*/ 161 h 4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18" h="425">
                  <a:moveTo>
                    <a:pt x="395" y="161"/>
                  </a:moveTo>
                  <a:cubicBezTo>
                    <a:pt x="321" y="96"/>
                    <a:pt x="183" y="30"/>
                    <a:pt x="183" y="3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116"/>
                    <a:pt x="38" y="166"/>
                    <a:pt x="92" y="181"/>
                  </a:cubicBezTo>
                  <a:cubicBezTo>
                    <a:pt x="256" y="230"/>
                    <a:pt x="256" y="230"/>
                    <a:pt x="256" y="230"/>
                  </a:cubicBezTo>
                  <a:cubicBezTo>
                    <a:pt x="224" y="295"/>
                    <a:pt x="201" y="369"/>
                    <a:pt x="188" y="415"/>
                  </a:cubicBezTo>
                  <a:cubicBezTo>
                    <a:pt x="216" y="421"/>
                    <a:pt x="245" y="424"/>
                    <a:pt x="275" y="425"/>
                  </a:cubicBezTo>
                  <a:cubicBezTo>
                    <a:pt x="313" y="365"/>
                    <a:pt x="359" y="296"/>
                    <a:pt x="400" y="238"/>
                  </a:cubicBezTo>
                  <a:cubicBezTo>
                    <a:pt x="418" y="213"/>
                    <a:pt x="418" y="181"/>
                    <a:pt x="395" y="161"/>
                  </a:cubicBezTo>
                  <a:close/>
                </a:path>
              </a:pathLst>
            </a:custGeom>
            <a:solidFill>
              <a:srgbClr val="2828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28" name="Freeform 262">
              <a:extLst>
                <a:ext uri="{FF2B5EF4-FFF2-40B4-BE49-F238E27FC236}">
                  <a16:creationId xmlns:a16="http://schemas.microsoft.com/office/drawing/2014/main" id="{609C809C-0D70-4BE7-A1FD-22DE1194688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8307" y="5143101"/>
              <a:ext cx="690768" cy="700939"/>
            </a:xfrm>
            <a:custGeom>
              <a:avLst/>
              <a:gdLst>
                <a:gd name="T0" fmla="*/ 382 w 479"/>
                <a:gd name="T1" fmla="*/ 59 h 487"/>
                <a:gd name="T2" fmla="*/ 382 w 479"/>
                <a:gd name="T3" fmla="*/ 59 h 487"/>
                <a:gd name="T4" fmla="*/ 333 w 479"/>
                <a:gd name="T5" fmla="*/ 23 h 487"/>
                <a:gd name="T6" fmla="*/ 250 w 479"/>
                <a:gd name="T7" fmla="*/ 0 h 487"/>
                <a:gd name="T8" fmla="*/ 219 w 479"/>
                <a:gd name="T9" fmla="*/ 6 h 487"/>
                <a:gd name="T10" fmla="*/ 23 w 479"/>
                <a:gd name="T11" fmla="*/ 229 h 487"/>
                <a:gd name="T12" fmla="*/ 0 w 479"/>
                <a:gd name="T13" fmla="*/ 479 h 487"/>
                <a:gd name="T14" fmla="*/ 193 w 479"/>
                <a:gd name="T15" fmla="*/ 456 h 487"/>
                <a:gd name="T16" fmla="*/ 341 w 479"/>
                <a:gd name="T17" fmla="*/ 468 h 487"/>
                <a:gd name="T18" fmla="*/ 324 w 479"/>
                <a:gd name="T19" fmla="*/ 390 h 487"/>
                <a:gd name="T20" fmla="*/ 328 w 479"/>
                <a:gd name="T21" fmla="*/ 318 h 487"/>
                <a:gd name="T22" fmla="*/ 368 w 479"/>
                <a:gd name="T23" fmla="*/ 201 h 487"/>
                <a:gd name="T24" fmla="*/ 379 w 479"/>
                <a:gd name="T25" fmla="*/ 208 h 487"/>
                <a:gd name="T26" fmla="*/ 417 w 479"/>
                <a:gd name="T27" fmla="*/ 266 h 487"/>
                <a:gd name="T28" fmla="*/ 479 w 479"/>
                <a:gd name="T29" fmla="*/ 200 h 487"/>
                <a:gd name="T30" fmla="*/ 382 w 479"/>
                <a:gd name="T31" fmla="*/ 59 h 4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79" h="487">
                  <a:moveTo>
                    <a:pt x="382" y="59"/>
                  </a:moveTo>
                  <a:cubicBezTo>
                    <a:pt x="382" y="59"/>
                    <a:pt x="382" y="59"/>
                    <a:pt x="382" y="59"/>
                  </a:cubicBezTo>
                  <a:cubicBezTo>
                    <a:pt x="371" y="42"/>
                    <a:pt x="354" y="29"/>
                    <a:pt x="333" y="23"/>
                  </a:cubicBezTo>
                  <a:cubicBezTo>
                    <a:pt x="250" y="0"/>
                    <a:pt x="250" y="0"/>
                    <a:pt x="250" y="0"/>
                  </a:cubicBezTo>
                  <a:cubicBezTo>
                    <a:pt x="219" y="6"/>
                    <a:pt x="219" y="6"/>
                    <a:pt x="219" y="6"/>
                  </a:cubicBezTo>
                  <a:cubicBezTo>
                    <a:pt x="121" y="23"/>
                    <a:pt x="46" y="88"/>
                    <a:pt x="23" y="229"/>
                  </a:cubicBezTo>
                  <a:cubicBezTo>
                    <a:pt x="0" y="479"/>
                    <a:pt x="0" y="479"/>
                    <a:pt x="0" y="479"/>
                  </a:cubicBezTo>
                  <a:cubicBezTo>
                    <a:pt x="0" y="479"/>
                    <a:pt x="88" y="416"/>
                    <a:pt x="193" y="456"/>
                  </a:cubicBezTo>
                  <a:cubicBezTo>
                    <a:pt x="271" y="487"/>
                    <a:pt x="341" y="468"/>
                    <a:pt x="341" y="468"/>
                  </a:cubicBezTo>
                  <a:cubicBezTo>
                    <a:pt x="324" y="390"/>
                    <a:pt x="324" y="390"/>
                    <a:pt x="324" y="390"/>
                  </a:cubicBezTo>
                  <a:cubicBezTo>
                    <a:pt x="319" y="366"/>
                    <a:pt x="320" y="341"/>
                    <a:pt x="328" y="318"/>
                  </a:cubicBezTo>
                  <a:cubicBezTo>
                    <a:pt x="368" y="201"/>
                    <a:pt x="368" y="201"/>
                    <a:pt x="368" y="201"/>
                  </a:cubicBezTo>
                  <a:cubicBezTo>
                    <a:pt x="375" y="190"/>
                    <a:pt x="379" y="208"/>
                    <a:pt x="379" y="208"/>
                  </a:cubicBezTo>
                  <a:cubicBezTo>
                    <a:pt x="417" y="266"/>
                    <a:pt x="417" y="266"/>
                    <a:pt x="417" y="266"/>
                  </a:cubicBezTo>
                  <a:cubicBezTo>
                    <a:pt x="479" y="200"/>
                    <a:pt x="479" y="200"/>
                    <a:pt x="479" y="200"/>
                  </a:cubicBezTo>
                  <a:lnTo>
                    <a:pt x="382" y="59"/>
                  </a:ln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29" name="Freeform 263">
              <a:extLst>
                <a:ext uri="{FF2B5EF4-FFF2-40B4-BE49-F238E27FC236}">
                  <a16:creationId xmlns:a16="http://schemas.microsoft.com/office/drawing/2014/main" id="{EA80E602-0A6C-4069-AEE5-7236F8F931DC}"/>
                </a:ext>
              </a:extLst>
            </p:cNvPr>
            <p:cNvSpPr>
              <a:spLocks/>
            </p:cNvSpPr>
            <p:nvPr/>
          </p:nvSpPr>
          <p:spPr bwMode="auto">
            <a:xfrm>
              <a:off x="3283572" y="5288282"/>
              <a:ext cx="117440" cy="226557"/>
            </a:xfrm>
            <a:custGeom>
              <a:avLst/>
              <a:gdLst>
                <a:gd name="T0" fmla="*/ 0 w 127"/>
                <a:gd name="T1" fmla="*/ 45 h 245"/>
                <a:gd name="T2" fmla="*/ 53 w 127"/>
                <a:gd name="T3" fmla="*/ 6 h 245"/>
                <a:gd name="T4" fmla="*/ 77 w 127"/>
                <a:gd name="T5" fmla="*/ 30 h 245"/>
                <a:gd name="T6" fmla="*/ 115 w 127"/>
                <a:gd name="T7" fmla="*/ 0 h 245"/>
                <a:gd name="T8" fmla="*/ 127 w 127"/>
                <a:gd name="T9" fmla="*/ 19 h 245"/>
                <a:gd name="T10" fmla="*/ 71 w 127"/>
                <a:gd name="T11" fmla="*/ 245 h 245"/>
                <a:gd name="T12" fmla="*/ 0 w 127"/>
                <a:gd name="T13" fmla="*/ 45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245">
                  <a:moveTo>
                    <a:pt x="0" y="45"/>
                  </a:moveTo>
                  <a:lnTo>
                    <a:pt x="53" y="6"/>
                  </a:lnTo>
                  <a:lnTo>
                    <a:pt x="77" y="30"/>
                  </a:lnTo>
                  <a:lnTo>
                    <a:pt x="115" y="0"/>
                  </a:lnTo>
                  <a:lnTo>
                    <a:pt x="127" y="19"/>
                  </a:lnTo>
                  <a:lnTo>
                    <a:pt x="71" y="245"/>
                  </a:lnTo>
                  <a:lnTo>
                    <a:pt x="0" y="4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30" name="Freeform 264">
              <a:extLst>
                <a:ext uri="{FF2B5EF4-FFF2-40B4-BE49-F238E27FC236}">
                  <a16:creationId xmlns:a16="http://schemas.microsoft.com/office/drawing/2014/main" id="{61469387-B1FC-46AF-BD82-ADA77128CFF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4776" y="5194886"/>
              <a:ext cx="75827" cy="123913"/>
            </a:xfrm>
            <a:custGeom>
              <a:avLst/>
              <a:gdLst>
                <a:gd name="T0" fmla="*/ 52 w 52"/>
                <a:gd name="T1" fmla="*/ 39 h 86"/>
                <a:gd name="T2" fmla="*/ 33 w 52"/>
                <a:gd name="T3" fmla="*/ 0 h 86"/>
                <a:gd name="T4" fmla="*/ 11 w 52"/>
                <a:gd name="T5" fmla="*/ 34 h 86"/>
                <a:gd name="T6" fmla="*/ 0 w 52"/>
                <a:gd name="T7" fmla="*/ 84 h 86"/>
                <a:gd name="T8" fmla="*/ 24 w 52"/>
                <a:gd name="T9" fmla="*/ 51 h 86"/>
                <a:gd name="T10" fmla="*/ 41 w 52"/>
                <a:gd name="T11" fmla="*/ 86 h 86"/>
                <a:gd name="T12" fmla="*/ 52 w 52"/>
                <a:gd name="T13" fmla="*/ 39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86">
                  <a:moveTo>
                    <a:pt x="52" y="39"/>
                  </a:moveTo>
                  <a:cubicBezTo>
                    <a:pt x="33" y="0"/>
                    <a:pt x="33" y="0"/>
                    <a:pt x="33" y="0"/>
                  </a:cubicBezTo>
                  <a:cubicBezTo>
                    <a:pt x="11" y="34"/>
                    <a:pt x="11" y="34"/>
                    <a:pt x="11" y="3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24" y="51"/>
                    <a:pt x="24" y="51"/>
                    <a:pt x="24" y="51"/>
                  </a:cubicBezTo>
                  <a:cubicBezTo>
                    <a:pt x="31" y="59"/>
                    <a:pt x="33" y="74"/>
                    <a:pt x="41" y="86"/>
                  </a:cubicBezTo>
                  <a:cubicBezTo>
                    <a:pt x="44" y="67"/>
                    <a:pt x="52" y="39"/>
                    <a:pt x="52" y="3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31" name="Freeform 265">
              <a:extLst>
                <a:ext uri="{FF2B5EF4-FFF2-40B4-BE49-F238E27FC236}">
                  <a16:creationId xmlns:a16="http://schemas.microsoft.com/office/drawing/2014/main" id="{53E41F5D-AF9C-40F7-A661-D2CEDB1AADC8}"/>
                </a:ext>
              </a:extLst>
            </p:cNvPr>
            <p:cNvSpPr>
              <a:spLocks/>
            </p:cNvSpPr>
            <p:nvPr/>
          </p:nvSpPr>
          <p:spPr bwMode="auto">
            <a:xfrm>
              <a:off x="3062564" y="5318799"/>
              <a:ext cx="134085" cy="305158"/>
            </a:xfrm>
            <a:custGeom>
              <a:avLst/>
              <a:gdLst>
                <a:gd name="T0" fmla="*/ 93 w 93"/>
                <a:gd name="T1" fmla="*/ 212 h 212"/>
                <a:gd name="T2" fmla="*/ 84 w 93"/>
                <a:gd name="T3" fmla="*/ 95 h 212"/>
                <a:gd name="T4" fmla="*/ 0 w 93"/>
                <a:gd name="T5" fmla="*/ 0 h 212"/>
                <a:gd name="T6" fmla="*/ 93 w 93"/>
                <a:gd name="T7" fmla="*/ 212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3" h="212">
                  <a:moveTo>
                    <a:pt x="93" y="212"/>
                  </a:moveTo>
                  <a:cubicBezTo>
                    <a:pt x="84" y="95"/>
                    <a:pt x="84" y="95"/>
                    <a:pt x="84" y="9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" y="73"/>
                    <a:pt x="52" y="197"/>
                    <a:pt x="93" y="212"/>
                  </a:cubicBezTo>
                  <a:close/>
                </a:path>
              </a:pathLst>
            </a:cu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32" name="Freeform 266">
              <a:extLst>
                <a:ext uri="{FF2B5EF4-FFF2-40B4-BE49-F238E27FC236}">
                  <a16:creationId xmlns:a16="http://schemas.microsoft.com/office/drawing/2014/main" id="{D23C7405-1129-414A-BA0D-E056FD035059}"/>
                </a:ext>
              </a:extLst>
            </p:cNvPr>
            <p:cNvSpPr>
              <a:spLocks/>
            </p:cNvSpPr>
            <p:nvPr/>
          </p:nvSpPr>
          <p:spPr bwMode="auto">
            <a:xfrm>
              <a:off x="3134692" y="5375207"/>
              <a:ext cx="426297" cy="201589"/>
            </a:xfrm>
            <a:custGeom>
              <a:avLst/>
              <a:gdLst>
                <a:gd name="T0" fmla="*/ 0 w 461"/>
                <a:gd name="T1" fmla="*/ 76 h 218"/>
                <a:gd name="T2" fmla="*/ 104 w 461"/>
                <a:gd name="T3" fmla="*/ 218 h 218"/>
                <a:gd name="T4" fmla="*/ 461 w 461"/>
                <a:gd name="T5" fmla="*/ 218 h 218"/>
                <a:gd name="T6" fmla="*/ 454 w 461"/>
                <a:gd name="T7" fmla="*/ 151 h 218"/>
                <a:gd name="T8" fmla="*/ 184 w 461"/>
                <a:gd name="T9" fmla="*/ 116 h 218"/>
                <a:gd name="T10" fmla="*/ 145 w 461"/>
                <a:gd name="T11" fmla="*/ 15 h 218"/>
                <a:gd name="T12" fmla="*/ 81 w 461"/>
                <a:gd name="T13" fmla="*/ 0 h 218"/>
                <a:gd name="T14" fmla="*/ 11 w 461"/>
                <a:gd name="T15" fmla="*/ 37 h 218"/>
                <a:gd name="T16" fmla="*/ 0 w 461"/>
                <a:gd name="T17" fmla="*/ 76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61" h="218">
                  <a:moveTo>
                    <a:pt x="0" y="76"/>
                  </a:moveTo>
                  <a:lnTo>
                    <a:pt x="104" y="218"/>
                  </a:lnTo>
                  <a:lnTo>
                    <a:pt x="461" y="218"/>
                  </a:lnTo>
                  <a:lnTo>
                    <a:pt x="454" y="151"/>
                  </a:lnTo>
                  <a:lnTo>
                    <a:pt x="184" y="116"/>
                  </a:lnTo>
                  <a:lnTo>
                    <a:pt x="145" y="15"/>
                  </a:lnTo>
                  <a:lnTo>
                    <a:pt x="81" y="0"/>
                  </a:lnTo>
                  <a:lnTo>
                    <a:pt x="11" y="37"/>
                  </a:lnTo>
                  <a:lnTo>
                    <a:pt x="0" y="76"/>
                  </a:lnTo>
                  <a:close/>
                </a:path>
              </a:pathLst>
            </a:custGeom>
            <a:solidFill>
              <a:srgbClr val="F0BE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33" name="Freeform 267">
              <a:extLst>
                <a:ext uri="{FF2B5EF4-FFF2-40B4-BE49-F238E27FC236}">
                  <a16:creationId xmlns:a16="http://schemas.microsoft.com/office/drawing/2014/main" id="{D2CF8377-E588-4E38-93BB-261D177A6C56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8433" y="5112585"/>
              <a:ext cx="185869" cy="203439"/>
            </a:xfrm>
            <a:custGeom>
              <a:avLst/>
              <a:gdLst>
                <a:gd name="T0" fmla="*/ 110 w 129"/>
                <a:gd name="T1" fmla="*/ 58 h 141"/>
                <a:gd name="T2" fmla="*/ 88 w 129"/>
                <a:gd name="T3" fmla="*/ 56 h 141"/>
                <a:gd name="T4" fmla="*/ 0 w 129"/>
                <a:gd name="T5" fmla="*/ 0 h 141"/>
                <a:gd name="T6" fmla="*/ 0 w 129"/>
                <a:gd name="T7" fmla="*/ 20 h 141"/>
                <a:gd name="T8" fmla="*/ 10 w 129"/>
                <a:gd name="T9" fmla="*/ 60 h 141"/>
                <a:gd name="T10" fmla="*/ 66 w 129"/>
                <a:gd name="T11" fmla="*/ 103 h 141"/>
                <a:gd name="T12" fmla="*/ 74 w 129"/>
                <a:gd name="T13" fmla="*/ 141 h 141"/>
                <a:gd name="T14" fmla="*/ 92 w 129"/>
                <a:gd name="T15" fmla="*/ 101 h 141"/>
                <a:gd name="T16" fmla="*/ 129 w 129"/>
                <a:gd name="T17" fmla="*/ 57 h 141"/>
                <a:gd name="T18" fmla="*/ 110 w 129"/>
                <a:gd name="T19" fmla="*/ 58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9" h="141">
                  <a:moveTo>
                    <a:pt x="110" y="58"/>
                  </a:moveTo>
                  <a:cubicBezTo>
                    <a:pt x="88" y="56"/>
                    <a:pt x="88" y="56"/>
                    <a:pt x="88" y="56"/>
                  </a:cubicBezTo>
                  <a:cubicBezTo>
                    <a:pt x="54" y="54"/>
                    <a:pt x="15" y="27"/>
                    <a:pt x="0" y="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10" y="60"/>
                    <a:pt x="10" y="60"/>
                    <a:pt x="10" y="60"/>
                  </a:cubicBezTo>
                  <a:cubicBezTo>
                    <a:pt x="66" y="103"/>
                    <a:pt x="66" y="103"/>
                    <a:pt x="66" y="103"/>
                  </a:cubicBezTo>
                  <a:cubicBezTo>
                    <a:pt x="74" y="141"/>
                    <a:pt x="74" y="141"/>
                    <a:pt x="74" y="141"/>
                  </a:cubicBezTo>
                  <a:cubicBezTo>
                    <a:pt x="92" y="101"/>
                    <a:pt x="92" y="101"/>
                    <a:pt x="92" y="101"/>
                  </a:cubicBezTo>
                  <a:cubicBezTo>
                    <a:pt x="129" y="57"/>
                    <a:pt x="129" y="57"/>
                    <a:pt x="129" y="57"/>
                  </a:cubicBezTo>
                  <a:lnTo>
                    <a:pt x="110" y="58"/>
                  </a:lnTo>
                  <a:close/>
                </a:path>
              </a:pathLst>
            </a:custGeom>
            <a:solidFill>
              <a:srgbClr val="AB84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34" name="Freeform 268">
              <a:extLst>
                <a:ext uri="{FF2B5EF4-FFF2-40B4-BE49-F238E27FC236}">
                  <a16:creationId xmlns:a16="http://schemas.microsoft.com/office/drawing/2014/main" id="{85BDFEAB-F93C-427B-ABBB-3093422BE80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20691" y="5127381"/>
              <a:ext cx="122988" cy="211762"/>
            </a:xfrm>
            <a:custGeom>
              <a:avLst/>
              <a:gdLst>
                <a:gd name="T0" fmla="*/ 24 w 85"/>
                <a:gd name="T1" fmla="*/ 18 h 147"/>
                <a:gd name="T2" fmla="*/ 14 w 85"/>
                <a:gd name="T3" fmla="*/ 0 h 147"/>
                <a:gd name="T4" fmla="*/ 1 w 85"/>
                <a:gd name="T5" fmla="*/ 18 h 147"/>
                <a:gd name="T6" fmla="*/ 48 w 85"/>
                <a:gd name="T7" fmla="*/ 147 h 147"/>
                <a:gd name="T8" fmla="*/ 85 w 85"/>
                <a:gd name="T9" fmla="*/ 93 h 147"/>
                <a:gd name="T10" fmla="*/ 24 w 85"/>
                <a:gd name="T11" fmla="*/ 18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5" h="147">
                  <a:moveTo>
                    <a:pt x="24" y="18"/>
                  </a:moveTo>
                  <a:cubicBezTo>
                    <a:pt x="20" y="12"/>
                    <a:pt x="17" y="6"/>
                    <a:pt x="14" y="0"/>
                  </a:cubicBezTo>
                  <a:cubicBezTo>
                    <a:pt x="7" y="13"/>
                    <a:pt x="1" y="18"/>
                    <a:pt x="1" y="18"/>
                  </a:cubicBezTo>
                  <a:cubicBezTo>
                    <a:pt x="1" y="18"/>
                    <a:pt x="0" y="96"/>
                    <a:pt x="48" y="147"/>
                  </a:cubicBezTo>
                  <a:cubicBezTo>
                    <a:pt x="64" y="102"/>
                    <a:pt x="85" y="93"/>
                    <a:pt x="85" y="93"/>
                  </a:cubicBezTo>
                  <a:cubicBezTo>
                    <a:pt x="85" y="93"/>
                    <a:pt x="40" y="53"/>
                    <a:pt x="24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35" name="Oval 269">
              <a:extLst>
                <a:ext uri="{FF2B5EF4-FFF2-40B4-BE49-F238E27FC236}">
                  <a16:creationId xmlns:a16="http://schemas.microsoft.com/office/drawing/2014/main" id="{80E70B80-4B28-4178-B6A2-F28CC77A94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46454" y="5318799"/>
              <a:ext cx="17570" cy="18495"/>
            </a:xfrm>
            <a:prstGeom prst="ellipse">
              <a:avLst/>
            </a:pr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36" name="Oval 270">
              <a:extLst>
                <a:ext uri="{FF2B5EF4-FFF2-40B4-BE49-F238E27FC236}">
                  <a16:creationId xmlns:a16="http://schemas.microsoft.com/office/drawing/2014/main" id="{2DF02C7B-15DB-4912-8E1E-9E5A9B102E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38131" y="5426990"/>
              <a:ext cx="18495" cy="18495"/>
            </a:xfrm>
            <a:prstGeom prst="ellipse">
              <a:avLst/>
            </a:pr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37" name="Freeform 271">
              <a:extLst>
                <a:ext uri="{FF2B5EF4-FFF2-40B4-BE49-F238E27FC236}">
                  <a16:creationId xmlns:a16="http://schemas.microsoft.com/office/drawing/2014/main" id="{C487A813-B5CC-4F6A-857B-63962C467135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9098" y="5344690"/>
              <a:ext cx="87848" cy="184020"/>
            </a:xfrm>
            <a:custGeom>
              <a:avLst/>
              <a:gdLst>
                <a:gd name="T0" fmla="*/ 20 w 61"/>
                <a:gd name="T1" fmla="*/ 0 h 128"/>
                <a:gd name="T2" fmla="*/ 0 w 61"/>
                <a:gd name="T3" fmla="*/ 61 h 128"/>
                <a:gd name="T4" fmla="*/ 11 w 61"/>
                <a:gd name="T5" fmla="*/ 68 h 128"/>
                <a:gd name="T6" fmla="*/ 49 w 61"/>
                <a:gd name="T7" fmla="*/ 128 h 128"/>
                <a:gd name="T8" fmla="*/ 61 w 61"/>
                <a:gd name="T9" fmla="*/ 117 h 128"/>
                <a:gd name="T10" fmla="*/ 20 w 61"/>
                <a:gd name="T11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128">
                  <a:moveTo>
                    <a:pt x="20" y="0"/>
                  </a:moveTo>
                  <a:cubicBezTo>
                    <a:pt x="0" y="61"/>
                    <a:pt x="0" y="61"/>
                    <a:pt x="0" y="61"/>
                  </a:cubicBezTo>
                  <a:cubicBezTo>
                    <a:pt x="4" y="55"/>
                    <a:pt x="5" y="58"/>
                    <a:pt x="11" y="68"/>
                  </a:cubicBezTo>
                  <a:cubicBezTo>
                    <a:pt x="49" y="128"/>
                    <a:pt x="49" y="128"/>
                    <a:pt x="49" y="128"/>
                  </a:cubicBezTo>
                  <a:cubicBezTo>
                    <a:pt x="61" y="117"/>
                    <a:pt x="61" y="117"/>
                    <a:pt x="61" y="117"/>
                  </a:cubicBezTo>
                  <a:cubicBezTo>
                    <a:pt x="52" y="75"/>
                    <a:pt x="40" y="35"/>
                    <a:pt x="20" y="0"/>
                  </a:cubicBezTo>
                  <a:close/>
                </a:path>
              </a:pathLst>
            </a:cu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38" name="Freeform 272">
              <a:extLst>
                <a:ext uri="{FF2B5EF4-FFF2-40B4-BE49-F238E27FC236}">
                  <a16:creationId xmlns:a16="http://schemas.microsoft.com/office/drawing/2014/main" id="{A9FC1A7C-CE97-4245-BD8D-D608DA7C7550}"/>
                </a:ext>
              </a:extLst>
            </p:cNvPr>
            <p:cNvSpPr>
              <a:spLocks/>
            </p:cNvSpPr>
            <p:nvPr/>
          </p:nvSpPr>
          <p:spPr bwMode="auto">
            <a:xfrm>
              <a:off x="3189251" y="5736773"/>
              <a:ext cx="211762" cy="60107"/>
            </a:xfrm>
            <a:custGeom>
              <a:avLst/>
              <a:gdLst>
                <a:gd name="T0" fmla="*/ 0 w 147"/>
                <a:gd name="T1" fmla="*/ 0 h 42"/>
                <a:gd name="T2" fmla="*/ 38 w 147"/>
                <a:gd name="T3" fmla="*/ 22 h 42"/>
                <a:gd name="T4" fmla="*/ 143 w 147"/>
                <a:gd name="T5" fmla="*/ 26 h 42"/>
                <a:gd name="T6" fmla="*/ 147 w 147"/>
                <a:gd name="T7" fmla="*/ 24 h 42"/>
                <a:gd name="T8" fmla="*/ 0 w 147"/>
                <a:gd name="T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7" h="42">
                  <a:moveTo>
                    <a:pt x="0" y="0"/>
                  </a:moveTo>
                  <a:cubicBezTo>
                    <a:pt x="38" y="22"/>
                    <a:pt x="38" y="22"/>
                    <a:pt x="38" y="22"/>
                  </a:cubicBezTo>
                  <a:cubicBezTo>
                    <a:pt x="70" y="41"/>
                    <a:pt x="110" y="42"/>
                    <a:pt x="143" y="26"/>
                  </a:cubicBezTo>
                  <a:cubicBezTo>
                    <a:pt x="147" y="24"/>
                    <a:pt x="147" y="24"/>
                    <a:pt x="147" y="2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39" name="Freeform 273">
              <a:extLst>
                <a:ext uri="{FF2B5EF4-FFF2-40B4-BE49-F238E27FC236}">
                  <a16:creationId xmlns:a16="http://schemas.microsoft.com/office/drawing/2014/main" id="{D7482E2D-C0D9-4949-8D72-CF56E09A41B6}"/>
                </a:ext>
              </a:extLst>
            </p:cNvPr>
            <p:cNvSpPr>
              <a:spLocks/>
            </p:cNvSpPr>
            <p:nvPr/>
          </p:nvSpPr>
          <p:spPr bwMode="auto">
            <a:xfrm>
              <a:off x="3292820" y="5980899"/>
              <a:ext cx="59182" cy="63806"/>
            </a:xfrm>
            <a:custGeom>
              <a:avLst/>
              <a:gdLst>
                <a:gd name="T0" fmla="*/ 4 w 41"/>
                <a:gd name="T1" fmla="*/ 44 h 44"/>
                <a:gd name="T2" fmla="*/ 41 w 41"/>
                <a:gd name="T3" fmla="*/ 5 h 44"/>
                <a:gd name="T4" fmla="*/ 4 w 41"/>
                <a:gd name="T5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44">
                  <a:moveTo>
                    <a:pt x="4" y="44"/>
                  </a:moveTo>
                  <a:cubicBezTo>
                    <a:pt x="4" y="44"/>
                    <a:pt x="23" y="19"/>
                    <a:pt x="41" y="5"/>
                  </a:cubicBezTo>
                  <a:cubicBezTo>
                    <a:pt x="4" y="0"/>
                    <a:pt x="0" y="31"/>
                    <a:pt x="4" y="44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40" name="Freeform 274">
              <a:extLst>
                <a:ext uri="{FF2B5EF4-FFF2-40B4-BE49-F238E27FC236}">
                  <a16:creationId xmlns:a16="http://schemas.microsoft.com/office/drawing/2014/main" id="{AA6F8304-61D8-4E33-9C05-D8E25F3A1614}"/>
                </a:ext>
              </a:extLst>
            </p:cNvPr>
            <p:cNvSpPr>
              <a:spLocks/>
            </p:cNvSpPr>
            <p:nvPr/>
          </p:nvSpPr>
          <p:spPr bwMode="auto">
            <a:xfrm>
              <a:off x="2864673" y="5675741"/>
              <a:ext cx="331975" cy="351394"/>
            </a:xfrm>
            <a:custGeom>
              <a:avLst/>
              <a:gdLst>
                <a:gd name="T0" fmla="*/ 68 w 230"/>
                <a:gd name="T1" fmla="*/ 7 h 244"/>
                <a:gd name="T2" fmla="*/ 157 w 230"/>
                <a:gd name="T3" fmla="*/ 7 h 244"/>
                <a:gd name="T4" fmla="*/ 198 w 230"/>
                <a:gd name="T5" fmla="*/ 48 h 244"/>
                <a:gd name="T6" fmla="*/ 198 w 230"/>
                <a:gd name="T7" fmla="*/ 192 h 244"/>
                <a:gd name="T8" fmla="*/ 178 w 230"/>
                <a:gd name="T9" fmla="*/ 232 h 244"/>
                <a:gd name="T10" fmla="*/ 173 w 230"/>
                <a:gd name="T11" fmla="*/ 235 h 244"/>
                <a:gd name="T12" fmla="*/ 176 w 230"/>
                <a:gd name="T13" fmla="*/ 244 h 244"/>
                <a:gd name="T14" fmla="*/ 195 w 230"/>
                <a:gd name="T15" fmla="*/ 244 h 244"/>
                <a:gd name="T16" fmla="*/ 211 w 230"/>
                <a:gd name="T17" fmla="*/ 232 h 244"/>
                <a:gd name="T18" fmla="*/ 230 w 230"/>
                <a:gd name="T19" fmla="*/ 192 h 244"/>
                <a:gd name="T20" fmla="*/ 230 w 230"/>
                <a:gd name="T21" fmla="*/ 41 h 244"/>
                <a:gd name="T22" fmla="*/ 189 w 230"/>
                <a:gd name="T23" fmla="*/ 0 h 244"/>
                <a:gd name="T24" fmla="*/ 36 w 230"/>
                <a:gd name="T25" fmla="*/ 0 h 244"/>
                <a:gd name="T26" fmla="*/ 0 w 230"/>
                <a:gd name="T27" fmla="*/ 36 h 244"/>
                <a:gd name="T28" fmla="*/ 0 w 230"/>
                <a:gd name="T29" fmla="*/ 56 h 244"/>
                <a:gd name="T30" fmla="*/ 5 w 230"/>
                <a:gd name="T31" fmla="*/ 61 h 244"/>
                <a:gd name="T32" fmla="*/ 27 w 230"/>
                <a:gd name="T33" fmla="*/ 61 h 244"/>
                <a:gd name="T34" fmla="*/ 32 w 230"/>
                <a:gd name="T35" fmla="*/ 55 h 244"/>
                <a:gd name="T36" fmla="*/ 32 w 230"/>
                <a:gd name="T37" fmla="*/ 43 h 244"/>
                <a:gd name="T38" fmla="*/ 68 w 230"/>
                <a:gd name="T39" fmla="*/ 7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30" h="244">
                  <a:moveTo>
                    <a:pt x="68" y="7"/>
                  </a:moveTo>
                  <a:cubicBezTo>
                    <a:pt x="157" y="7"/>
                    <a:pt x="157" y="7"/>
                    <a:pt x="157" y="7"/>
                  </a:cubicBezTo>
                  <a:cubicBezTo>
                    <a:pt x="179" y="7"/>
                    <a:pt x="198" y="25"/>
                    <a:pt x="198" y="48"/>
                  </a:cubicBezTo>
                  <a:cubicBezTo>
                    <a:pt x="198" y="192"/>
                    <a:pt x="198" y="192"/>
                    <a:pt x="198" y="192"/>
                  </a:cubicBezTo>
                  <a:cubicBezTo>
                    <a:pt x="198" y="207"/>
                    <a:pt x="191" y="222"/>
                    <a:pt x="178" y="232"/>
                  </a:cubicBezTo>
                  <a:cubicBezTo>
                    <a:pt x="173" y="235"/>
                    <a:pt x="173" y="235"/>
                    <a:pt x="173" y="235"/>
                  </a:cubicBezTo>
                  <a:cubicBezTo>
                    <a:pt x="170" y="238"/>
                    <a:pt x="172" y="244"/>
                    <a:pt x="176" y="244"/>
                  </a:cubicBezTo>
                  <a:cubicBezTo>
                    <a:pt x="195" y="244"/>
                    <a:pt x="195" y="244"/>
                    <a:pt x="195" y="244"/>
                  </a:cubicBezTo>
                  <a:cubicBezTo>
                    <a:pt x="211" y="232"/>
                    <a:pt x="211" y="232"/>
                    <a:pt x="211" y="232"/>
                  </a:cubicBezTo>
                  <a:cubicBezTo>
                    <a:pt x="223" y="222"/>
                    <a:pt x="230" y="207"/>
                    <a:pt x="230" y="192"/>
                  </a:cubicBezTo>
                  <a:cubicBezTo>
                    <a:pt x="230" y="41"/>
                    <a:pt x="230" y="41"/>
                    <a:pt x="230" y="41"/>
                  </a:cubicBezTo>
                  <a:cubicBezTo>
                    <a:pt x="230" y="18"/>
                    <a:pt x="212" y="0"/>
                    <a:pt x="189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16" y="0"/>
                    <a:pt x="0" y="16"/>
                    <a:pt x="0" y="36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58"/>
                    <a:pt x="2" y="61"/>
                    <a:pt x="5" y="61"/>
                  </a:cubicBezTo>
                  <a:cubicBezTo>
                    <a:pt x="27" y="61"/>
                    <a:pt x="27" y="61"/>
                    <a:pt x="27" y="61"/>
                  </a:cubicBezTo>
                  <a:cubicBezTo>
                    <a:pt x="30" y="61"/>
                    <a:pt x="32" y="58"/>
                    <a:pt x="32" y="55"/>
                  </a:cubicBezTo>
                  <a:cubicBezTo>
                    <a:pt x="32" y="43"/>
                    <a:pt x="32" y="43"/>
                    <a:pt x="32" y="43"/>
                  </a:cubicBezTo>
                  <a:cubicBezTo>
                    <a:pt x="32" y="23"/>
                    <a:pt x="48" y="7"/>
                    <a:pt x="68" y="7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41" name="Freeform 275">
              <a:extLst>
                <a:ext uri="{FF2B5EF4-FFF2-40B4-BE49-F238E27FC236}">
                  <a16:creationId xmlns:a16="http://schemas.microsoft.com/office/drawing/2014/main" id="{68FBFC15-E7DF-428B-A22C-69934E3922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872071" y="5685913"/>
              <a:ext cx="103569" cy="77677"/>
            </a:xfrm>
            <a:custGeom>
              <a:avLst/>
              <a:gdLst>
                <a:gd name="T0" fmla="*/ 4 w 72"/>
                <a:gd name="T1" fmla="*/ 36 h 54"/>
                <a:gd name="T2" fmla="*/ 4 w 72"/>
                <a:gd name="T3" fmla="*/ 50 h 54"/>
                <a:gd name="T4" fmla="*/ 0 w 72"/>
                <a:gd name="T5" fmla="*/ 54 h 54"/>
                <a:gd name="T6" fmla="*/ 0 w 72"/>
                <a:gd name="T7" fmla="*/ 54 h 54"/>
                <a:gd name="T8" fmla="*/ 32 w 72"/>
                <a:gd name="T9" fmla="*/ 54 h 54"/>
                <a:gd name="T10" fmla="*/ 37 w 72"/>
                <a:gd name="T11" fmla="*/ 49 h 54"/>
                <a:gd name="T12" fmla="*/ 36 w 72"/>
                <a:gd name="T13" fmla="*/ 36 h 54"/>
                <a:gd name="T14" fmla="*/ 72 w 72"/>
                <a:gd name="T15" fmla="*/ 0 h 54"/>
                <a:gd name="T16" fmla="*/ 40 w 72"/>
                <a:gd name="T17" fmla="*/ 0 h 54"/>
                <a:gd name="T18" fmla="*/ 4 w 72"/>
                <a:gd name="T19" fmla="*/ 36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2" h="54">
                  <a:moveTo>
                    <a:pt x="4" y="36"/>
                  </a:moveTo>
                  <a:cubicBezTo>
                    <a:pt x="4" y="50"/>
                    <a:pt x="4" y="50"/>
                    <a:pt x="4" y="50"/>
                  </a:cubicBezTo>
                  <a:cubicBezTo>
                    <a:pt x="4" y="52"/>
                    <a:pt x="2" y="54"/>
                    <a:pt x="0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32" y="54"/>
                    <a:pt x="32" y="54"/>
                    <a:pt x="32" y="54"/>
                  </a:cubicBezTo>
                  <a:cubicBezTo>
                    <a:pt x="35" y="54"/>
                    <a:pt x="37" y="52"/>
                    <a:pt x="37" y="49"/>
                  </a:cubicBezTo>
                  <a:cubicBezTo>
                    <a:pt x="36" y="36"/>
                    <a:pt x="36" y="36"/>
                    <a:pt x="36" y="36"/>
                  </a:cubicBezTo>
                  <a:cubicBezTo>
                    <a:pt x="36" y="16"/>
                    <a:pt x="52" y="0"/>
                    <a:pt x="72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20" y="0"/>
                    <a:pt x="4" y="16"/>
                    <a:pt x="4" y="36"/>
                  </a:cubicBezTo>
                </a:path>
              </a:pathLst>
            </a:cu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42" name="Freeform 276">
              <a:extLst>
                <a:ext uri="{FF2B5EF4-FFF2-40B4-BE49-F238E27FC236}">
                  <a16:creationId xmlns:a16="http://schemas.microsoft.com/office/drawing/2014/main" id="{D683CEA7-69AA-41A9-BCF2-6C19692BD327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4176" y="5675741"/>
              <a:ext cx="105418" cy="351394"/>
            </a:xfrm>
            <a:custGeom>
              <a:avLst/>
              <a:gdLst>
                <a:gd name="T0" fmla="*/ 32 w 73"/>
                <a:gd name="T1" fmla="*/ 0 h 244"/>
                <a:gd name="T2" fmla="*/ 0 w 73"/>
                <a:gd name="T3" fmla="*/ 0 h 244"/>
                <a:gd name="T4" fmla="*/ 41 w 73"/>
                <a:gd name="T5" fmla="*/ 41 h 244"/>
                <a:gd name="T6" fmla="*/ 41 w 73"/>
                <a:gd name="T7" fmla="*/ 196 h 244"/>
                <a:gd name="T8" fmla="*/ 21 w 73"/>
                <a:gd name="T9" fmla="*/ 236 h 244"/>
                <a:gd name="T10" fmla="*/ 12 w 73"/>
                <a:gd name="T11" fmla="*/ 244 h 244"/>
                <a:gd name="T12" fmla="*/ 41 w 73"/>
                <a:gd name="T13" fmla="*/ 244 h 244"/>
                <a:gd name="T14" fmla="*/ 47 w 73"/>
                <a:gd name="T15" fmla="*/ 242 h 244"/>
                <a:gd name="T16" fmla="*/ 54 w 73"/>
                <a:gd name="T17" fmla="*/ 236 h 244"/>
                <a:gd name="T18" fmla="*/ 73 w 73"/>
                <a:gd name="T19" fmla="*/ 196 h 244"/>
                <a:gd name="T20" fmla="*/ 73 w 73"/>
                <a:gd name="T21" fmla="*/ 41 h 244"/>
                <a:gd name="T22" fmla="*/ 32 w 73"/>
                <a:gd name="T23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3" h="244">
                  <a:moveTo>
                    <a:pt x="3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3" y="0"/>
                    <a:pt x="41" y="18"/>
                    <a:pt x="41" y="41"/>
                  </a:cubicBezTo>
                  <a:cubicBezTo>
                    <a:pt x="41" y="196"/>
                    <a:pt x="41" y="196"/>
                    <a:pt x="41" y="196"/>
                  </a:cubicBezTo>
                  <a:cubicBezTo>
                    <a:pt x="41" y="212"/>
                    <a:pt x="34" y="227"/>
                    <a:pt x="21" y="236"/>
                  </a:cubicBezTo>
                  <a:cubicBezTo>
                    <a:pt x="12" y="244"/>
                    <a:pt x="12" y="244"/>
                    <a:pt x="12" y="244"/>
                  </a:cubicBezTo>
                  <a:cubicBezTo>
                    <a:pt x="41" y="244"/>
                    <a:pt x="41" y="244"/>
                    <a:pt x="41" y="244"/>
                  </a:cubicBezTo>
                  <a:cubicBezTo>
                    <a:pt x="43" y="244"/>
                    <a:pt x="45" y="243"/>
                    <a:pt x="47" y="242"/>
                  </a:cubicBezTo>
                  <a:cubicBezTo>
                    <a:pt x="54" y="236"/>
                    <a:pt x="54" y="236"/>
                    <a:pt x="54" y="236"/>
                  </a:cubicBezTo>
                  <a:cubicBezTo>
                    <a:pt x="66" y="227"/>
                    <a:pt x="73" y="212"/>
                    <a:pt x="73" y="196"/>
                  </a:cubicBezTo>
                  <a:cubicBezTo>
                    <a:pt x="73" y="41"/>
                    <a:pt x="73" y="41"/>
                    <a:pt x="73" y="41"/>
                  </a:cubicBezTo>
                  <a:cubicBezTo>
                    <a:pt x="73" y="18"/>
                    <a:pt x="55" y="0"/>
                    <a:pt x="32" y="0"/>
                  </a:cubicBezTo>
                </a:path>
              </a:pathLst>
            </a:cu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43" name="Freeform 277">
              <a:extLst>
                <a:ext uri="{FF2B5EF4-FFF2-40B4-BE49-F238E27FC236}">
                  <a16:creationId xmlns:a16="http://schemas.microsoft.com/office/drawing/2014/main" id="{93BF6087-4E40-488C-AA04-F60CDC952AFA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7783" y="5713655"/>
              <a:ext cx="83225" cy="266320"/>
            </a:xfrm>
            <a:custGeom>
              <a:avLst/>
              <a:gdLst>
                <a:gd name="T0" fmla="*/ 90 w 90"/>
                <a:gd name="T1" fmla="*/ 0 h 288"/>
                <a:gd name="T2" fmla="*/ 81 w 90"/>
                <a:gd name="T3" fmla="*/ 288 h 288"/>
                <a:gd name="T4" fmla="*/ 6 w 90"/>
                <a:gd name="T5" fmla="*/ 205 h 288"/>
                <a:gd name="T6" fmla="*/ 0 w 90"/>
                <a:gd name="T7" fmla="*/ 0 h 288"/>
                <a:gd name="T8" fmla="*/ 90 w 90"/>
                <a:gd name="T9" fmla="*/ 0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288">
                  <a:moveTo>
                    <a:pt x="90" y="0"/>
                  </a:moveTo>
                  <a:lnTo>
                    <a:pt x="81" y="288"/>
                  </a:lnTo>
                  <a:lnTo>
                    <a:pt x="6" y="205"/>
                  </a:lnTo>
                  <a:lnTo>
                    <a:pt x="0" y="0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44" name="Freeform 278">
              <a:extLst>
                <a:ext uri="{FF2B5EF4-FFF2-40B4-BE49-F238E27FC236}">
                  <a16:creationId xmlns:a16="http://schemas.microsoft.com/office/drawing/2014/main" id="{1FF954E6-8B84-4F16-8E90-08D087484392}"/>
                </a:ext>
              </a:extLst>
            </p:cNvPr>
            <p:cNvSpPr>
              <a:spLocks/>
            </p:cNvSpPr>
            <p:nvPr/>
          </p:nvSpPr>
          <p:spPr bwMode="auto">
            <a:xfrm>
              <a:off x="3046844" y="5593441"/>
              <a:ext cx="1134635" cy="120214"/>
            </a:xfrm>
            <a:custGeom>
              <a:avLst/>
              <a:gdLst>
                <a:gd name="T0" fmla="*/ 787 w 787"/>
                <a:gd name="T1" fmla="*/ 0 h 83"/>
                <a:gd name="T2" fmla="*/ 0 w 787"/>
                <a:gd name="T3" fmla="*/ 0 h 83"/>
                <a:gd name="T4" fmla="*/ 0 w 787"/>
                <a:gd name="T5" fmla="*/ 83 h 83"/>
                <a:gd name="T6" fmla="*/ 771 w 787"/>
                <a:gd name="T7" fmla="*/ 83 h 83"/>
                <a:gd name="T8" fmla="*/ 787 w 787"/>
                <a:gd name="T9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7" h="83">
                  <a:moveTo>
                    <a:pt x="787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771" y="83"/>
                    <a:pt x="771" y="83"/>
                    <a:pt x="771" y="83"/>
                  </a:cubicBezTo>
                  <a:cubicBezTo>
                    <a:pt x="779" y="56"/>
                    <a:pt x="784" y="29"/>
                    <a:pt x="787" y="0"/>
                  </a:cubicBezTo>
                  <a:close/>
                </a:path>
              </a:pathLst>
            </a:custGeom>
            <a:solidFill>
              <a:srgbClr val="7259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45" name="Freeform 279">
              <a:extLst>
                <a:ext uri="{FF2B5EF4-FFF2-40B4-BE49-F238E27FC236}">
                  <a16:creationId xmlns:a16="http://schemas.microsoft.com/office/drawing/2014/main" id="{F6D272C3-71A6-4FC7-BA59-6F4C9CBE356A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3622" y="5593441"/>
              <a:ext cx="513221" cy="120214"/>
            </a:xfrm>
            <a:custGeom>
              <a:avLst/>
              <a:gdLst>
                <a:gd name="T0" fmla="*/ 16 w 356"/>
                <a:gd name="T1" fmla="*/ 83 h 83"/>
                <a:gd name="T2" fmla="*/ 356 w 356"/>
                <a:gd name="T3" fmla="*/ 83 h 83"/>
                <a:gd name="T4" fmla="*/ 356 w 356"/>
                <a:gd name="T5" fmla="*/ 0 h 83"/>
                <a:gd name="T6" fmla="*/ 0 w 356"/>
                <a:gd name="T7" fmla="*/ 0 h 83"/>
                <a:gd name="T8" fmla="*/ 16 w 356"/>
                <a:gd name="T9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6" h="83">
                  <a:moveTo>
                    <a:pt x="16" y="83"/>
                  </a:moveTo>
                  <a:cubicBezTo>
                    <a:pt x="356" y="83"/>
                    <a:pt x="356" y="83"/>
                    <a:pt x="356" y="83"/>
                  </a:cubicBezTo>
                  <a:cubicBezTo>
                    <a:pt x="356" y="0"/>
                    <a:pt x="356" y="0"/>
                    <a:pt x="35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" y="29"/>
                    <a:pt x="9" y="56"/>
                    <a:pt x="16" y="83"/>
                  </a:cubicBezTo>
                  <a:close/>
                </a:path>
              </a:pathLst>
            </a:custGeom>
            <a:solidFill>
              <a:srgbClr val="8E7A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46" name="Freeform 280">
              <a:extLst>
                <a:ext uri="{FF2B5EF4-FFF2-40B4-BE49-F238E27FC236}">
                  <a16:creationId xmlns:a16="http://schemas.microsoft.com/office/drawing/2014/main" id="{3CF52262-4501-4349-9CEC-121BED8549B6}"/>
                </a:ext>
              </a:extLst>
            </p:cNvPr>
            <p:cNvSpPr>
              <a:spLocks/>
            </p:cNvSpPr>
            <p:nvPr/>
          </p:nvSpPr>
          <p:spPr bwMode="auto">
            <a:xfrm>
              <a:off x="3184627" y="5713655"/>
              <a:ext cx="82300" cy="605693"/>
            </a:xfrm>
            <a:custGeom>
              <a:avLst/>
              <a:gdLst>
                <a:gd name="T0" fmla="*/ 12 w 57"/>
                <a:gd name="T1" fmla="*/ 415 h 421"/>
                <a:gd name="T2" fmla="*/ 45 w 57"/>
                <a:gd name="T3" fmla="*/ 421 h 421"/>
                <a:gd name="T4" fmla="*/ 57 w 57"/>
                <a:gd name="T5" fmla="*/ 0 h 421"/>
                <a:gd name="T6" fmla="*/ 0 w 57"/>
                <a:gd name="T7" fmla="*/ 0 h 421"/>
                <a:gd name="T8" fmla="*/ 12 w 57"/>
                <a:gd name="T9" fmla="*/ 415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421">
                  <a:moveTo>
                    <a:pt x="12" y="415"/>
                  </a:moveTo>
                  <a:cubicBezTo>
                    <a:pt x="23" y="417"/>
                    <a:pt x="34" y="419"/>
                    <a:pt x="45" y="421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2" y="415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47" name="Freeform 281">
              <a:extLst>
                <a:ext uri="{FF2B5EF4-FFF2-40B4-BE49-F238E27FC236}">
                  <a16:creationId xmlns:a16="http://schemas.microsoft.com/office/drawing/2014/main" id="{C6E07D6A-EE2D-4124-A08B-B547CF99CE07}"/>
                </a:ext>
              </a:extLst>
            </p:cNvPr>
            <p:cNvSpPr>
              <a:spLocks/>
            </p:cNvSpPr>
            <p:nvPr/>
          </p:nvSpPr>
          <p:spPr bwMode="auto">
            <a:xfrm>
              <a:off x="2557665" y="5713655"/>
              <a:ext cx="84150" cy="191417"/>
            </a:xfrm>
            <a:custGeom>
              <a:avLst/>
              <a:gdLst>
                <a:gd name="T0" fmla="*/ 0 w 58"/>
                <a:gd name="T1" fmla="*/ 2 h 133"/>
                <a:gd name="T2" fmla="*/ 54 w 58"/>
                <a:gd name="T3" fmla="*/ 133 h 133"/>
                <a:gd name="T4" fmla="*/ 58 w 58"/>
                <a:gd name="T5" fmla="*/ 0 h 133"/>
                <a:gd name="T6" fmla="*/ 0 w 58"/>
                <a:gd name="T7" fmla="*/ 0 h 133"/>
                <a:gd name="T8" fmla="*/ 0 w 58"/>
                <a:gd name="T9" fmla="*/ 2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133">
                  <a:moveTo>
                    <a:pt x="0" y="2"/>
                  </a:moveTo>
                  <a:cubicBezTo>
                    <a:pt x="13" y="48"/>
                    <a:pt x="31" y="92"/>
                    <a:pt x="54" y="133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48" name="Freeform 282">
              <a:extLst>
                <a:ext uri="{FF2B5EF4-FFF2-40B4-BE49-F238E27FC236}">
                  <a16:creationId xmlns:a16="http://schemas.microsoft.com/office/drawing/2014/main" id="{51D68AB6-8032-41C2-8845-EDBF6C35FA02}"/>
                </a:ext>
              </a:extLst>
            </p:cNvPr>
            <p:cNvSpPr>
              <a:spLocks/>
            </p:cNvSpPr>
            <p:nvPr/>
          </p:nvSpPr>
          <p:spPr bwMode="auto">
            <a:xfrm>
              <a:off x="2557665" y="5713655"/>
              <a:ext cx="84150" cy="80451"/>
            </a:xfrm>
            <a:custGeom>
              <a:avLst/>
              <a:gdLst>
                <a:gd name="T0" fmla="*/ 0 w 91"/>
                <a:gd name="T1" fmla="*/ 0 h 87"/>
                <a:gd name="T2" fmla="*/ 88 w 91"/>
                <a:gd name="T3" fmla="*/ 87 h 87"/>
                <a:gd name="T4" fmla="*/ 91 w 91"/>
                <a:gd name="T5" fmla="*/ 0 h 87"/>
                <a:gd name="T6" fmla="*/ 0 w 91"/>
                <a:gd name="T7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1" h="87">
                  <a:moveTo>
                    <a:pt x="0" y="0"/>
                  </a:moveTo>
                  <a:lnTo>
                    <a:pt x="88" y="87"/>
                  </a:lnTo>
                  <a:lnTo>
                    <a:pt x="9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49" name="Freeform 283">
              <a:extLst>
                <a:ext uri="{FF2B5EF4-FFF2-40B4-BE49-F238E27FC236}">
                  <a16:creationId xmlns:a16="http://schemas.microsoft.com/office/drawing/2014/main" id="{F678C970-3AC2-4280-BEEB-C783F564D3FC}"/>
                </a:ext>
              </a:extLst>
            </p:cNvPr>
            <p:cNvSpPr>
              <a:spLocks/>
            </p:cNvSpPr>
            <p:nvPr/>
          </p:nvSpPr>
          <p:spPr bwMode="auto">
            <a:xfrm>
              <a:off x="3188326" y="5143101"/>
              <a:ext cx="166450" cy="375437"/>
            </a:xfrm>
            <a:custGeom>
              <a:avLst/>
              <a:gdLst>
                <a:gd name="T0" fmla="*/ 30 w 116"/>
                <a:gd name="T1" fmla="*/ 0 h 261"/>
                <a:gd name="T2" fmla="*/ 116 w 116"/>
                <a:gd name="T3" fmla="*/ 261 h 261"/>
                <a:gd name="T4" fmla="*/ 14 w 116"/>
                <a:gd name="T5" fmla="*/ 122 h 261"/>
                <a:gd name="T6" fmla="*/ 28 w 116"/>
                <a:gd name="T7" fmla="*/ 101 h 261"/>
                <a:gd name="T8" fmla="*/ 0 w 116"/>
                <a:gd name="T9" fmla="*/ 94 h 261"/>
                <a:gd name="T10" fmla="*/ 11 w 116"/>
                <a:gd name="T11" fmla="*/ 11 h 261"/>
                <a:gd name="T12" fmla="*/ 30 w 116"/>
                <a:gd name="T13" fmla="*/ 0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6" h="261">
                  <a:moveTo>
                    <a:pt x="30" y="0"/>
                  </a:moveTo>
                  <a:cubicBezTo>
                    <a:pt x="116" y="261"/>
                    <a:pt x="116" y="261"/>
                    <a:pt x="116" y="261"/>
                  </a:cubicBezTo>
                  <a:cubicBezTo>
                    <a:pt x="116" y="261"/>
                    <a:pt x="46" y="194"/>
                    <a:pt x="14" y="122"/>
                  </a:cubicBezTo>
                  <a:cubicBezTo>
                    <a:pt x="28" y="101"/>
                    <a:pt x="28" y="101"/>
                    <a:pt x="28" y="101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11" y="11"/>
                    <a:pt x="11" y="11"/>
                    <a:pt x="11" y="11"/>
                  </a:cubicBezTo>
                  <a:lnTo>
                    <a:pt x="30" y="0"/>
                  </a:lnTo>
                  <a:close/>
                </a:path>
              </a:pathLst>
            </a:cu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50" name="Freeform 284">
              <a:extLst>
                <a:ext uri="{FF2B5EF4-FFF2-40B4-BE49-F238E27FC236}">
                  <a16:creationId xmlns:a16="http://schemas.microsoft.com/office/drawing/2014/main" id="{9787AE2A-1E51-4A40-848C-A01B46FE899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48303" y="5213380"/>
              <a:ext cx="108193" cy="305158"/>
            </a:xfrm>
            <a:custGeom>
              <a:avLst/>
              <a:gdLst>
                <a:gd name="T0" fmla="*/ 46 w 75"/>
                <a:gd name="T1" fmla="*/ 3 h 212"/>
                <a:gd name="T2" fmla="*/ 0 w 75"/>
                <a:gd name="T3" fmla="*/ 195 h 212"/>
                <a:gd name="T4" fmla="*/ 5 w 75"/>
                <a:gd name="T5" fmla="*/ 212 h 212"/>
                <a:gd name="T6" fmla="*/ 75 w 75"/>
                <a:gd name="T7" fmla="*/ 40 h 212"/>
                <a:gd name="T8" fmla="*/ 57 w 75"/>
                <a:gd name="T9" fmla="*/ 23 h 212"/>
                <a:gd name="T10" fmla="*/ 65 w 75"/>
                <a:gd name="T11" fmla="*/ 14 h 212"/>
                <a:gd name="T12" fmla="*/ 49 w 75"/>
                <a:gd name="T13" fmla="*/ 0 h 212"/>
                <a:gd name="T14" fmla="*/ 46 w 75"/>
                <a:gd name="T15" fmla="*/ 3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5" h="212">
                  <a:moveTo>
                    <a:pt x="46" y="3"/>
                  </a:moveTo>
                  <a:cubicBezTo>
                    <a:pt x="0" y="195"/>
                    <a:pt x="0" y="195"/>
                    <a:pt x="0" y="195"/>
                  </a:cubicBezTo>
                  <a:cubicBezTo>
                    <a:pt x="5" y="212"/>
                    <a:pt x="5" y="212"/>
                    <a:pt x="5" y="212"/>
                  </a:cubicBezTo>
                  <a:cubicBezTo>
                    <a:pt x="38" y="146"/>
                    <a:pt x="71" y="80"/>
                    <a:pt x="75" y="40"/>
                  </a:cubicBezTo>
                  <a:cubicBezTo>
                    <a:pt x="57" y="23"/>
                    <a:pt x="57" y="23"/>
                    <a:pt x="57" y="23"/>
                  </a:cubicBezTo>
                  <a:cubicBezTo>
                    <a:pt x="65" y="14"/>
                    <a:pt x="65" y="14"/>
                    <a:pt x="65" y="14"/>
                  </a:cubicBezTo>
                  <a:cubicBezTo>
                    <a:pt x="49" y="0"/>
                    <a:pt x="49" y="0"/>
                    <a:pt x="49" y="0"/>
                  </a:cubicBezTo>
                  <a:lnTo>
                    <a:pt x="46" y="3"/>
                  </a:lnTo>
                  <a:close/>
                </a:path>
              </a:pathLst>
            </a:cu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51" name="Freeform 285">
              <a:extLst>
                <a:ext uri="{FF2B5EF4-FFF2-40B4-BE49-F238E27FC236}">
                  <a16:creationId xmlns:a16="http://schemas.microsoft.com/office/drawing/2014/main" id="{1B58CDFA-3E1A-4831-8028-7013B2587DAF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5166" y="5205982"/>
              <a:ext cx="254299" cy="363416"/>
            </a:xfrm>
            <a:custGeom>
              <a:avLst/>
              <a:gdLst>
                <a:gd name="T0" fmla="*/ 176 w 176"/>
                <a:gd name="T1" fmla="*/ 188 h 252"/>
                <a:gd name="T2" fmla="*/ 133 w 176"/>
                <a:gd name="T3" fmla="*/ 89 h 252"/>
                <a:gd name="T4" fmla="*/ 56 w 176"/>
                <a:gd name="T5" fmla="*/ 3 h 252"/>
                <a:gd name="T6" fmla="*/ 7 w 176"/>
                <a:gd name="T7" fmla="*/ 45 h 252"/>
                <a:gd name="T8" fmla="*/ 28 w 176"/>
                <a:gd name="T9" fmla="*/ 143 h 252"/>
                <a:gd name="T10" fmla="*/ 93 w 176"/>
                <a:gd name="T11" fmla="*/ 252 h 252"/>
                <a:gd name="T12" fmla="*/ 176 w 176"/>
                <a:gd name="T13" fmla="*/ 188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6" h="252">
                  <a:moveTo>
                    <a:pt x="176" y="188"/>
                  </a:moveTo>
                  <a:cubicBezTo>
                    <a:pt x="175" y="184"/>
                    <a:pt x="135" y="93"/>
                    <a:pt x="133" y="89"/>
                  </a:cubicBezTo>
                  <a:cubicBezTo>
                    <a:pt x="118" y="51"/>
                    <a:pt x="93" y="0"/>
                    <a:pt x="56" y="3"/>
                  </a:cubicBezTo>
                  <a:cubicBezTo>
                    <a:pt x="31" y="3"/>
                    <a:pt x="11" y="21"/>
                    <a:pt x="7" y="45"/>
                  </a:cubicBezTo>
                  <a:cubicBezTo>
                    <a:pt x="0" y="70"/>
                    <a:pt x="14" y="111"/>
                    <a:pt x="28" y="143"/>
                  </a:cubicBezTo>
                  <a:cubicBezTo>
                    <a:pt x="30" y="147"/>
                    <a:pt x="92" y="249"/>
                    <a:pt x="93" y="252"/>
                  </a:cubicBezTo>
                  <a:cubicBezTo>
                    <a:pt x="104" y="231"/>
                    <a:pt x="112" y="180"/>
                    <a:pt x="176" y="188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52" name="Freeform 286">
              <a:extLst>
                <a:ext uri="{FF2B5EF4-FFF2-40B4-BE49-F238E27FC236}">
                  <a16:creationId xmlns:a16="http://schemas.microsoft.com/office/drawing/2014/main" id="{10624AC6-4C63-4C66-B5ED-3AB9C00D8F65}"/>
                </a:ext>
              </a:extLst>
            </p:cNvPr>
            <p:cNvSpPr>
              <a:spLocks/>
            </p:cNvSpPr>
            <p:nvPr/>
          </p:nvSpPr>
          <p:spPr bwMode="auto">
            <a:xfrm>
              <a:off x="3163359" y="5466754"/>
              <a:ext cx="329201" cy="102644"/>
            </a:xfrm>
            <a:custGeom>
              <a:avLst/>
              <a:gdLst>
                <a:gd name="T0" fmla="*/ 137 w 356"/>
                <a:gd name="T1" fmla="*/ 0 h 111"/>
                <a:gd name="T2" fmla="*/ 356 w 356"/>
                <a:gd name="T3" fmla="*/ 33 h 111"/>
                <a:gd name="T4" fmla="*/ 329 w 356"/>
                <a:gd name="T5" fmla="*/ 111 h 111"/>
                <a:gd name="T6" fmla="*/ 28 w 356"/>
                <a:gd name="T7" fmla="*/ 111 h 111"/>
                <a:gd name="T8" fmla="*/ 0 w 356"/>
                <a:gd name="T9" fmla="*/ 0 h 111"/>
                <a:gd name="T10" fmla="*/ 137 w 356"/>
                <a:gd name="T11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6" h="111">
                  <a:moveTo>
                    <a:pt x="137" y="0"/>
                  </a:moveTo>
                  <a:lnTo>
                    <a:pt x="356" y="33"/>
                  </a:lnTo>
                  <a:lnTo>
                    <a:pt x="329" y="111"/>
                  </a:lnTo>
                  <a:lnTo>
                    <a:pt x="28" y="111"/>
                  </a:lnTo>
                  <a:lnTo>
                    <a:pt x="0" y="0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53" name="Freeform 287">
              <a:extLst>
                <a:ext uri="{FF2B5EF4-FFF2-40B4-BE49-F238E27FC236}">
                  <a16:creationId xmlns:a16="http://schemas.microsoft.com/office/drawing/2014/main" id="{D65F5F03-314F-433E-853D-BC181A079616}"/>
                </a:ext>
              </a:extLst>
            </p:cNvPr>
            <p:cNvSpPr>
              <a:spLocks/>
            </p:cNvSpPr>
            <p:nvPr/>
          </p:nvSpPr>
          <p:spPr bwMode="auto">
            <a:xfrm>
              <a:off x="3188326" y="5288282"/>
              <a:ext cx="885884" cy="305158"/>
            </a:xfrm>
            <a:custGeom>
              <a:avLst/>
              <a:gdLst>
                <a:gd name="T0" fmla="*/ 611 w 615"/>
                <a:gd name="T1" fmla="*/ 5 h 212"/>
                <a:gd name="T2" fmla="*/ 594 w 615"/>
                <a:gd name="T3" fmla="*/ 0 h 212"/>
                <a:gd name="T4" fmla="*/ 284 w 615"/>
                <a:gd name="T5" fmla="*/ 0 h 212"/>
                <a:gd name="T6" fmla="*/ 255 w 615"/>
                <a:gd name="T7" fmla="*/ 20 h 212"/>
                <a:gd name="T8" fmla="*/ 189 w 615"/>
                <a:gd name="T9" fmla="*/ 188 h 212"/>
                <a:gd name="T10" fmla="*/ 180 w 615"/>
                <a:gd name="T11" fmla="*/ 194 h 212"/>
                <a:gd name="T12" fmla="*/ 0 w 615"/>
                <a:gd name="T13" fmla="*/ 194 h 212"/>
                <a:gd name="T14" fmla="*/ 0 w 615"/>
                <a:gd name="T15" fmla="*/ 212 h 212"/>
                <a:gd name="T16" fmla="*/ 200 w 615"/>
                <a:gd name="T17" fmla="*/ 212 h 212"/>
                <a:gd name="T18" fmla="*/ 554 w 615"/>
                <a:gd name="T19" fmla="*/ 191 h 212"/>
                <a:gd name="T20" fmla="*/ 557 w 615"/>
                <a:gd name="T21" fmla="*/ 183 h 212"/>
                <a:gd name="T22" fmla="*/ 615 w 615"/>
                <a:gd name="T23" fmla="*/ 8 h 212"/>
                <a:gd name="T24" fmla="*/ 611 w 615"/>
                <a:gd name="T25" fmla="*/ 5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15" h="212">
                  <a:moveTo>
                    <a:pt x="611" y="5"/>
                  </a:moveTo>
                  <a:cubicBezTo>
                    <a:pt x="606" y="2"/>
                    <a:pt x="600" y="0"/>
                    <a:pt x="594" y="0"/>
                  </a:cubicBezTo>
                  <a:cubicBezTo>
                    <a:pt x="284" y="0"/>
                    <a:pt x="284" y="0"/>
                    <a:pt x="284" y="0"/>
                  </a:cubicBezTo>
                  <a:cubicBezTo>
                    <a:pt x="271" y="0"/>
                    <a:pt x="260" y="8"/>
                    <a:pt x="255" y="20"/>
                  </a:cubicBezTo>
                  <a:cubicBezTo>
                    <a:pt x="189" y="188"/>
                    <a:pt x="189" y="188"/>
                    <a:pt x="189" y="188"/>
                  </a:cubicBezTo>
                  <a:cubicBezTo>
                    <a:pt x="188" y="192"/>
                    <a:pt x="184" y="194"/>
                    <a:pt x="180" y="194"/>
                  </a:cubicBezTo>
                  <a:cubicBezTo>
                    <a:pt x="0" y="194"/>
                    <a:pt x="0" y="194"/>
                    <a:pt x="0" y="194"/>
                  </a:cubicBezTo>
                  <a:cubicBezTo>
                    <a:pt x="0" y="212"/>
                    <a:pt x="0" y="212"/>
                    <a:pt x="0" y="212"/>
                  </a:cubicBezTo>
                  <a:cubicBezTo>
                    <a:pt x="200" y="212"/>
                    <a:pt x="200" y="212"/>
                    <a:pt x="200" y="212"/>
                  </a:cubicBezTo>
                  <a:cubicBezTo>
                    <a:pt x="554" y="191"/>
                    <a:pt x="554" y="191"/>
                    <a:pt x="554" y="191"/>
                  </a:cubicBezTo>
                  <a:cubicBezTo>
                    <a:pt x="557" y="183"/>
                    <a:pt x="557" y="183"/>
                    <a:pt x="557" y="183"/>
                  </a:cubicBezTo>
                  <a:cubicBezTo>
                    <a:pt x="615" y="8"/>
                    <a:pt x="615" y="8"/>
                    <a:pt x="615" y="8"/>
                  </a:cubicBezTo>
                  <a:lnTo>
                    <a:pt x="611" y="5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54" name="Freeform 288">
              <a:extLst>
                <a:ext uri="{FF2B5EF4-FFF2-40B4-BE49-F238E27FC236}">
                  <a16:creationId xmlns:a16="http://schemas.microsoft.com/office/drawing/2014/main" id="{ED16A52E-085B-44C6-9834-545B8E5E9DA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50023" y="5563849"/>
              <a:ext cx="536339" cy="29591"/>
            </a:xfrm>
            <a:custGeom>
              <a:avLst/>
              <a:gdLst>
                <a:gd name="T0" fmla="*/ 26 w 372"/>
                <a:gd name="T1" fmla="*/ 0 h 21"/>
                <a:gd name="T2" fmla="*/ 24 w 372"/>
                <a:gd name="T3" fmla="*/ 5 h 21"/>
                <a:gd name="T4" fmla="*/ 0 w 372"/>
                <a:gd name="T5" fmla="*/ 21 h 21"/>
                <a:gd name="T6" fmla="*/ 363 w 372"/>
                <a:gd name="T7" fmla="*/ 21 h 21"/>
                <a:gd name="T8" fmla="*/ 372 w 372"/>
                <a:gd name="T9" fmla="*/ 0 h 21"/>
                <a:gd name="T10" fmla="*/ 26 w 372"/>
                <a:gd name="T11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2" h="21">
                  <a:moveTo>
                    <a:pt x="26" y="0"/>
                  </a:moveTo>
                  <a:cubicBezTo>
                    <a:pt x="24" y="5"/>
                    <a:pt x="24" y="5"/>
                    <a:pt x="24" y="5"/>
                  </a:cubicBezTo>
                  <a:cubicBezTo>
                    <a:pt x="20" y="15"/>
                    <a:pt x="11" y="21"/>
                    <a:pt x="0" y="21"/>
                  </a:cubicBezTo>
                  <a:cubicBezTo>
                    <a:pt x="363" y="21"/>
                    <a:pt x="363" y="21"/>
                    <a:pt x="363" y="21"/>
                  </a:cubicBezTo>
                  <a:cubicBezTo>
                    <a:pt x="372" y="0"/>
                    <a:pt x="372" y="0"/>
                    <a:pt x="372" y="0"/>
                  </a:cubicBezTo>
                  <a:lnTo>
                    <a:pt x="26" y="0"/>
                  </a:lnTo>
                  <a:close/>
                </a:path>
              </a:pathLst>
            </a:cu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55" name="Freeform 289">
              <a:extLst>
                <a:ext uri="{FF2B5EF4-FFF2-40B4-BE49-F238E27FC236}">
                  <a16:creationId xmlns:a16="http://schemas.microsoft.com/office/drawing/2014/main" id="{2B9E5F10-CAA9-4C5C-BF1E-213FC51D71A5}"/>
                </a:ext>
              </a:extLst>
            </p:cNvPr>
            <p:cNvSpPr>
              <a:spLocks/>
            </p:cNvSpPr>
            <p:nvPr/>
          </p:nvSpPr>
          <p:spPr bwMode="auto">
            <a:xfrm>
              <a:off x="3492560" y="5300304"/>
              <a:ext cx="591823" cy="251524"/>
            </a:xfrm>
            <a:custGeom>
              <a:avLst/>
              <a:gdLst>
                <a:gd name="T0" fmla="*/ 400 w 411"/>
                <a:gd name="T1" fmla="*/ 0 h 175"/>
                <a:gd name="T2" fmla="*/ 85 w 411"/>
                <a:gd name="T3" fmla="*/ 0 h 175"/>
                <a:gd name="T4" fmla="*/ 62 w 411"/>
                <a:gd name="T5" fmla="*/ 15 h 175"/>
                <a:gd name="T6" fmla="*/ 0 w 411"/>
                <a:gd name="T7" fmla="*/ 175 h 175"/>
                <a:gd name="T8" fmla="*/ 346 w 411"/>
                <a:gd name="T9" fmla="*/ 175 h 175"/>
                <a:gd name="T10" fmla="*/ 409 w 411"/>
                <a:gd name="T11" fmla="*/ 12 h 175"/>
                <a:gd name="T12" fmla="*/ 400 w 411"/>
                <a:gd name="T13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1" h="175">
                  <a:moveTo>
                    <a:pt x="400" y="0"/>
                  </a:moveTo>
                  <a:cubicBezTo>
                    <a:pt x="85" y="0"/>
                    <a:pt x="85" y="0"/>
                    <a:pt x="85" y="0"/>
                  </a:cubicBezTo>
                  <a:cubicBezTo>
                    <a:pt x="75" y="0"/>
                    <a:pt x="66" y="6"/>
                    <a:pt x="62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346" y="175"/>
                    <a:pt x="346" y="175"/>
                    <a:pt x="346" y="175"/>
                  </a:cubicBezTo>
                  <a:cubicBezTo>
                    <a:pt x="409" y="12"/>
                    <a:pt x="409" y="12"/>
                    <a:pt x="409" y="12"/>
                  </a:cubicBezTo>
                  <a:cubicBezTo>
                    <a:pt x="411" y="6"/>
                    <a:pt x="407" y="0"/>
                    <a:pt x="400" y="0"/>
                  </a:cubicBezTo>
                </a:path>
              </a:pathLst>
            </a:cu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56" name="Freeform 290">
              <a:extLst>
                <a:ext uri="{FF2B5EF4-FFF2-40B4-BE49-F238E27FC236}">
                  <a16:creationId xmlns:a16="http://schemas.microsoft.com/office/drawing/2014/main" id="{068E6860-FE2B-4955-8724-7C2B24A934C6}"/>
                </a:ext>
              </a:extLst>
            </p:cNvPr>
            <p:cNvSpPr>
              <a:spLocks/>
            </p:cNvSpPr>
            <p:nvPr/>
          </p:nvSpPr>
          <p:spPr bwMode="auto">
            <a:xfrm>
              <a:off x="3769977" y="5416819"/>
              <a:ext cx="36064" cy="18495"/>
            </a:xfrm>
            <a:custGeom>
              <a:avLst/>
              <a:gdLst>
                <a:gd name="T0" fmla="*/ 30 w 39"/>
                <a:gd name="T1" fmla="*/ 20 h 20"/>
                <a:gd name="T2" fmla="*/ 39 w 39"/>
                <a:gd name="T3" fmla="*/ 0 h 20"/>
                <a:gd name="T4" fmla="*/ 8 w 39"/>
                <a:gd name="T5" fmla="*/ 0 h 20"/>
                <a:gd name="T6" fmla="*/ 0 w 39"/>
                <a:gd name="T7" fmla="*/ 20 h 20"/>
                <a:gd name="T8" fmla="*/ 30 w 39"/>
                <a:gd name="T9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20">
                  <a:moveTo>
                    <a:pt x="30" y="20"/>
                  </a:moveTo>
                  <a:lnTo>
                    <a:pt x="39" y="0"/>
                  </a:lnTo>
                  <a:lnTo>
                    <a:pt x="8" y="0"/>
                  </a:lnTo>
                  <a:lnTo>
                    <a:pt x="0" y="20"/>
                  </a:lnTo>
                  <a:lnTo>
                    <a:pt x="30" y="2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57" name="Freeform 291">
              <a:extLst>
                <a:ext uri="{FF2B5EF4-FFF2-40B4-BE49-F238E27FC236}">
                  <a16:creationId xmlns:a16="http://schemas.microsoft.com/office/drawing/2014/main" id="{A03FF3AE-3169-413A-9C14-4ED3E6F9B231}"/>
                </a:ext>
              </a:extLst>
            </p:cNvPr>
            <p:cNvSpPr>
              <a:spLocks/>
            </p:cNvSpPr>
            <p:nvPr/>
          </p:nvSpPr>
          <p:spPr bwMode="auto">
            <a:xfrm>
              <a:off x="3805117" y="5416819"/>
              <a:ext cx="34215" cy="18495"/>
            </a:xfrm>
            <a:custGeom>
              <a:avLst/>
              <a:gdLst>
                <a:gd name="T0" fmla="*/ 0 w 37"/>
                <a:gd name="T1" fmla="*/ 20 h 20"/>
                <a:gd name="T2" fmla="*/ 30 w 37"/>
                <a:gd name="T3" fmla="*/ 20 h 20"/>
                <a:gd name="T4" fmla="*/ 37 w 37"/>
                <a:gd name="T5" fmla="*/ 0 h 20"/>
                <a:gd name="T6" fmla="*/ 9 w 37"/>
                <a:gd name="T7" fmla="*/ 0 h 20"/>
                <a:gd name="T8" fmla="*/ 0 w 37"/>
                <a:gd name="T9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20">
                  <a:moveTo>
                    <a:pt x="0" y="20"/>
                  </a:moveTo>
                  <a:lnTo>
                    <a:pt x="30" y="20"/>
                  </a:lnTo>
                  <a:lnTo>
                    <a:pt x="37" y="0"/>
                  </a:lnTo>
                  <a:lnTo>
                    <a:pt x="9" y="0"/>
                  </a:lnTo>
                  <a:lnTo>
                    <a:pt x="0" y="2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58" name="Freeform 292">
              <a:extLst>
                <a:ext uri="{FF2B5EF4-FFF2-40B4-BE49-F238E27FC236}">
                  <a16:creationId xmlns:a16="http://schemas.microsoft.com/office/drawing/2014/main" id="{9C1F3D87-52FF-40C2-A581-D7FE3B21DB15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8880" y="5442711"/>
              <a:ext cx="37913" cy="18495"/>
            </a:xfrm>
            <a:custGeom>
              <a:avLst/>
              <a:gdLst>
                <a:gd name="T0" fmla="*/ 41 w 41"/>
                <a:gd name="T1" fmla="*/ 0 h 20"/>
                <a:gd name="T2" fmla="*/ 9 w 41"/>
                <a:gd name="T3" fmla="*/ 0 h 20"/>
                <a:gd name="T4" fmla="*/ 0 w 41"/>
                <a:gd name="T5" fmla="*/ 20 h 20"/>
                <a:gd name="T6" fmla="*/ 31 w 41"/>
                <a:gd name="T7" fmla="*/ 20 h 20"/>
                <a:gd name="T8" fmla="*/ 41 w 41"/>
                <a:gd name="T9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20">
                  <a:moveTo>
                    <a:pt x="41" y="0"/>
                  </a:moveTo>
                  <a:lnTo>
                    <a:pt x="9" y="0"/>
                  </a:lnTo>
                  <a:lnTo>
                    <a:pt x="0" y="20"/>
                  </a:lnTo>
                  <a:lnTo>
                    <a:pt x="31" y="20"/>
                  </a:lnTo>
                  <a:lnTo>
                    <a:pt x="4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59" name="Freeform 293">
              <a:extLst>
                <a:ext uri="{FF2B5EF4-FFF2-40B4-BE49-F238E27FC236}">
                  <a16:creationId xmlns:a16="http://schemas.microsoft.com/office/drawing/2014/main" id="{0C585AB7-208C-4830-98A1-E671CA846402}"/>
                </a:ext>
              </a:extLst>
            </p:cNvPr>
            <p:cNvSpPr>
              <a:spLocks/>
            </p:cNvSpPr>
            <p:nvPr/>
          </p:nvSpPr>
          <p:spPr bwMode="auto">
            <a:xfrm>
              <a:off x="3794944" y="5442711"/>
              <a:ext cx="34215" cy="18495"/>
            </a:xfrm>
            <a:custGeom>
              <a:avLst/>
              <a:gdLst>
                <a:gd name="T0" fmla="*/ 9 w 37"/>
                <a:gd name="T1" fmla="*/ 0 h 20"/>
                <a:gd name="T2" fmla="*/ 0 w 37"/>
                <a:gd name="T3" fmla="*/ 20 h 20"/>
                <a:gd name="T4" fmla="*/ 28 w 37"/>
                <a:gd name="T5" fmla="*/ 20 h 20"/>
                <a:gd name="T6" fmla="*/ 37 w 37"/>
                <a:gd name="T7" fmla="*/ 0 h 20"/>
                <a:gd name="T8" fmla="*/ 9 w 37"/>
                <a:gd name="T9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20">
                  <a:moveTo>
                    <a:pt x="9" y="0"/>
                  </a:moveTo>
                  <a:lnTo>
                    <a:pt x="0" y="20"/>
                  </a:lnTo>
                  <a:lnTo>
                    <a:pt x="28" y="20"/>
                  </a:lnTo>
                  <a:lnTo>
                    <a:pt x="37" y="0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60" name="Freeform 294">
              <a:extLst>
                <a:ext uri="{FF2B5EF4-FFF2-40B4-BE49-F238E27FC236}">
                  <a16:creationId xmlns:a16="http://schemas.microsoft.com/office/drawing/2014/main" id="{211B8312-C5EE-4C08-A922-01D53D627F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22541" y="4835169"/>
              <a:ext cx="321804" cy="393931"/>
            </a:xfrm>
            <a:custGeom>
              <a:avLst/>
              <a:gdLst>
                <a:gd name="T0" fmla="*/ 98 w 223"/>
                <a:gd name="T1" fmla="*/ 268 h 274"/>
                <a:gd name="T2" fmla="*/ 98 w 223"/>
                <a:gd name="T3" fmla="*/ 268 h 274"/>
                <a:gd name="T4" fmla="*/ 6 w 223"/>
                <a:gd name="T5" fmla="*/ 154 h 274"/>
                <a:gd name="T6" fmla="*/ 11 w 223"/>
                <a:gd name="T7" fmla="*/ 99 h 274"/>
                <a:gd name="T8" fmla="*/ 125 w 223"/>
                <a:gd name="T9" fmla="*/ 6 h 274"/>
                <a:gd name="T10" fmla="*/ 218 w 223"/>
                <a:gd name="T11" fmla="*/ 120 h 274"/>
                <a:gd name="T12" fmla="*/ 212 w 223"/>
                <a:gd name="T13" fmla="*/ 175 h 274"/>
                <a:gd name="T14" fmla="*/ 98 w 223"/>
                <a:gd name="T15" fmla="*/ 268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3" h="274">
                  <a:moveTo>
                    <a:pt x="98" y="268"/>
                  </a:moveTo>
                  <a:cubicBezTo>
                    <a:pt x="98" y="268"/>
                    <a:pt x="98" y="268"/>
                    <a:pt x="98" y="268"/>
                  </a:cubicBezTo>
                  <a:cubicBezTo>
                    <a:pt x="41" y="262"/>
                    <a:pt x="0" y="211"/>
                    <a:pt x="6" y="154"/>
                  </a:cubicBezTo>
                  <a:cubicBezTo>
                    <a:pt x="11" y="99"/>
                    <a:pt x="11" y="99"/>
                    <a:pt x="11" y="99"/>
                  </a:cubicBezTo>
                  <a:cubicBezTo>
                    <a:pt x="17" y="42"/>
                    <a:pt x="68" y="0"/>
                    <a:pt x="125" y="6"/>
                  </a:cubicBezTo>
                  <a:cubicBezTo>
                    <a:pt x="182" y="12"/>
                    <a:pt x="223" y="63"/>
                    <a:pt x="218" y="120"/>
                  </a:cubicBezTo>
                  <a:cubicBezTo>
                    <a:pt x="212" y="175"/>
                    <a:pt x="212" y="175"/>
                    <a:pt x="212" y="175"/>
                  </a:cubicBezTo>
                  <a:cubicBezTo>
                    <a:pt x="206" y="232"/>
                    <a:pt x="155" y="274"/>
                    <a:pt x="98" y="268"/>
                  </a:cubicBezTo>
                </a:path>
              </a:pathLst>
            </a:custGeom>
            <a:solidFill>
              <a:srgbClr val="BB91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61" name="Freeform 295">
              <a:extLst>
                <a:ext uri="{FF2B5EF4-FFF2-40B4-BE49-F238E27FC236}">
                  <a16:creationId xmlns:a16="http://schemas.microsoft.com/office/drawing/2014/main" id="{D3CC25C1-4A81-4813-A187-2B2A319B4220}"/>
                </a:ext>
              </a:extLst>
            </p:cNvPr>
            <p:cNvSpPr>
              <a:spLocks/>
            </p:cNvSpPr>
            <p:nvPr/>
          </p:nvSpPr>
          <p:spPr bwMode="auto">
            <a:xfrm>
              <a:off x="3411184" y="5016414"/>
              <a:ext cx="122988" cy="201589"/>
            </a:xfrm>
            <a:custGeom>
              <a:avLst/>
              <a:gdLst>
                <a:gd name="T0" fmla="*/ 0 w 85"/>
                <a:gd name="T1" fmla="*/ 140 h 140"/>
                <a:gd name="T2" fmla="*/ 81 w 85"/>
                <a:gd name="T3" fmla="*/ 49 h 140"/>
                <a:gd name="T4" fmla="*/ 85 w 85"/>
                <a:gd name="T5" fmla="*/ 12 h 140"/>
                <a:gd name="T6" fmla="*/ 78 w 85"/>
                <a:gd name="T7" fmla="*/ 9 h 140"/>
                <a:gd name="T8" fmla="*/ 41 w 85"/>
                <a:gd name="T9" fmla="*/ 2 h 140"/>
                <a:gd name="T10" fmla="*/ 28 w 85"/>
                <a:gd name="T11" fmla="*/ 26 h 140"/>
                <a:gd name="T12" fmla="*/ 37 w 85"/>
                <a:gd name="T13" fmla="*/ 49 h 140"/>
                <a:gd name="T14" fmla="*/ 26 w 85"/>
                <a:gd name="T15" fmla="*/ 70 h 140"/>
                <a:gd name="T16" fmla="*/ 13 w 85"/>
                <a:gd name="T17" fmla="*/ 71 h 140"/>
                <a:gd name="T18" fmla="*/ 15 w 85"/>
                <a:gd name="T19" fmla="*/ 106 h 140"/>
                <a:gd name="T20" fmla="*/ 7 w 85"/>
                <a:gd name="T21" fmla="*/ 131 h 140"/>
                <a:gd name="T22" fmla="*/ 0 w 85"/>
                <a:gd name="T23" fmla="*/ 14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5" h="140">
                  <a:moveTo>
                    <a:pt x="0" y="140"/>
                  </a:moveTo>
                  <a:cubicBezTo>
                    <a:pt x="42" y="131"/>
                    <a:pt x="76" y="95"/>
                    <a:pt x="81" y="49"/>
                  </a:cubicBezTo>
                  <a:cubicBezTo>
                    <a:pt x="85" y="12"/>
                    <a:pt x="85" y="12"/>
                    <a:pt x="85" y="12"/>
                  </a:cubicBezTo>
                  <a:cubicBezTo>
                    <a:pt x="78" y="9"/>
                    <a:pt x="78" y="9"/>
                    <a:pt x="78" y="9"/>
                  </a:cubicBezTo>
                  <a:cubicBezTo>
                    <a:pt x="67" y="2"/>
                    <a:pt x="54" y="0"/>
                    <a:pt x="41" y="2"/>
                  </a:cubicBezTo>
                  <a:cubicBezTo>
                    <a:pt x="30" y="3"/>
                    <a:pt x="23" y="15"/>
                    <a:pt x="28" y="26"/>
                  </a:cubicBezTo>
                  <a:cubicBezTo>
                    <a:pt x="37" y="49"/>
                    <a:pt x="37" y="49"/>
                    <a:pt x="37" y="49"/>
                  </a:cubicBezTo>
                  <a:cubicBezTo>
                    <a:pt x="42" y="58"/>
                    <a:pt x="36" y="69"/>
                    <a:pt x="26" y="70"/>
                  </a:cubicBezTo>
                  <a:cubicBezTo>
                    <a:pt x="13" y="71"/>
                    <a:pt x="13" y="71"/>
                    <a:pt x="13" y="71"/>
                  </a:cubicBezTo>
                  <a:cubicBezTo>
                    <a:pt x="15" y="106"/>
                    <a:pt x="15" y="106"/>
                    <a:pt x="15" y="106"/>
                  </a:cubicBezTo>
                  <a:cubicBezTo>
                    <a:pt x="16" y="115"/>
                    <a:pt x="13" y="124"/>
                    <a:pt x="7" y="131"/>
                  </a:cubicBezTo>
                  <a:lnTo>
                    <a:pt x="0" y="140"/>
                  </a:lnTo>
                  <a:close/>
                </a:path>
              </a:pathLst>
            </a:custGeom>
            <a:solidFill>
              <a:srgbClr val="AB84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62" name="Freeform 296">
              <a:extLst>
                <a:ext uri="{FF2B5EF4-FFF2-40B4-BE49-F238E27FC236}">
                  <a16:creationId xmlns:a16="http://schemas.microsoft.com/office/drawing/2014/main" id="{9FC4F4F2-12C2-413C-A198-C49ED8EF8525}"/>
                </a:ext>
              </a:extLst>
            </p:cNvPr>
            <p:cNvSpPr>
              <a:spLocks/>
            </p:cNvSpPr>
            <p:nvPr/>
          </p:nvSpPr>
          <p:spPr bwMode="auto">
            <a:xfrm>
              <a:off x="3222541" y="5024737"/>
              <a:ext cx="259847" cy="200664"/>
            </a:xfrm>
            <a:custGeom>
              <a:avLst/>
              <a:gdLst>
                <a:gd name="T0" fmla="*/ 140 w 180"/>
                <a:gd name="T1" fmla="*/ 116 h 139"/>
                <a:gd name="T2" fmla="*/ 139 w 180"/>
                <a:gd name="T3" fmla="*/ 104 h 139"/>
                <a:gd name="T4" fmla="*/ 125 w 180"/>
                <a:gd name="T5" fmla="*/ 104 h 139"/>
                <a:gd name="T6" fmla="*/ 119 w 180"/>
                <a:gd name="T7" fmla="*/ 116 h 139"/>
                <a:gd name="T8" fmla="*/ 107 w 180"/>
                <a:gd name="T9" fmla="*/ 121 h 139"/>
                <a:gd name="T10" fmla="*/ 91 w 180"/>
                <a:gd name="T11" fmla="*/ 118 h 139"/>
                <a:gd name="T12" fmla="*/ 64 w 180"/>
                <a:gd name="T13" fmla="*/ 104 h 139"/>
                <a:gd name="T14" fmla="*/ 40 w 180"/>
                <a:gd name="T15" fmla="*/ 82 h 139"/>
                <a:gd name="T16" fmla="*/ 25 w 180"/>
                <a:gd name="T17" fmla="*/ 45 h 139"/>
                <a:gd name="T18" fmla="*/ 28 w 180"/>
                <a:gd name="T19" fmla="*/ 0 h 139"/>
                <a:gd name="T20" fmla="*/ 8 w 180"/>
                <a:gd name="T21" fmla="*/ 0 h 139"/>
                <a:gd name="T22" fmla="*/ 6 w 180"/>
                <a:gd name="T23" fmla="*/ 22 h 139"/>
                <a:gd name="T24" fmla="*/ 98 w 180"/>
                <a:gd name="T25" fmla="*/ 136 h 139"/>
                <a:gd name="T26" fmla="*/ 180 w 180"/>
                <a:gd name="T27" fmla="*/ 108 h 139"/>
                <a:gd name="T28" fmla="*/ 180 w 180"/>
                <a:gd name="T29" fmla="*/ 108 h 139"/>
                <a:gd name="T30" fmla="*/ 149 w 180"/>
                <a:gd name="T31" fmla="*/ 121 h 139"/>
                <a:gd name="T32" fmla="*/ 140 w 180"/>
                <a:gd name="T33" fmla="*/ 116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0" h="139">
                  <a:moveTo>
                    <a:pt x="140" y="116"/>
                  </a:moveTo>
                  <a:cubicBezTo>
                    <a:pt x="139" y="104"/>
                    <a:pt x="139" y="104"/>
                    <a:pt x="139" y="104"/>
                  </a:cubicBezTo>
                  <a:cubicBezTo>
                    <a:pt x="125" y="104"/>
                    <a:pt x="125" y="104"/>
                    <a:pt x="125" y="104"/>
                  </a:cubicBezTo>
                  <a:cubicBezTo>
                    <a:pt x="119" y="116"/>
                    <a:pt x="119" y="116"/>
                    <a:pt x="119" y="116"/>
                  </a:cubicBezTo>
                  <a:cubicBezTo>
                    <a:pt x="117" y="120"/>
                    <a:pt x="112" y="123"/>
                    <a:pt x="107" y="121"/>
                  </a:cubicBezTo>
                  <a:cubicBezTo>
                    <a:pt x="91" y="118"/>
                    <a:pt x="91" y="118"/>
                    <a:pt x="91" y="118"/>
                  </a:cubicBezTo>
                  <a:cubicBezTo>
                    <a:pt x="81" y="116"/>
                    <a:pt x="72" y="111"/>
                    <a:pt x="64" y="104"/>
                  </a:cubicBezTo>
                  <a:cubicBezTo>
                    <a:pt x="40" y="82"/>
                    <a:pt x="40" y="82"/>
                    <a:pt x="40" y="82"/>
                  </a:cubicBezTo>
                  <a:cubicBezTo>
                    <a:pt x="29" y="73"/>
                    <a:pt x="24" y="59"/>
                    <a:pt x="25" y="45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0" y="79"/>
                    <a:pt x="41" y="130"/>
                    <a:pt x="98" y="136"/>
                  </a:cubicBezTo>
                  <a:cubicBezTo>
                    <a:pt x="129" y="139"/>
                    <a:pt x="159" y="128"/>
                    <a:pt x="180" y="108"/>
                  </a:cubicBezTo>
                  <a:cubicBezTo>
                    <a:pt x="180" y="108"/>
                    <a:pt x="180" y="108"/>
                    <a:pt x="180" y="108"/>
                  </a:cubicBezTo>
                  <a:cubicBezTo>
                    <a:pt x="149" y="121"/>
                    <a:pt x="149" y="121"/>
                    <a:pt x="149" y="121"/>
                  </a:cubicBezTo>
                  <a:cubicBezTo>
                    <a:pt x="145" y="123"/>
                    <a:pt x="140" y="120"/>
                    <a:pt x="140" y="116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63" name="Freeform 297">
              <a:extLst>
                <a:ext uri="{FF2B5EF4-FFF2-40B4-BE49-F238E27FC236}">
                  <a16:creationId xmlns:a16="http://schemas.microsoft.com/office/drawing/2014/main" id="{DDF3B35C-09C1-41FB-A85C-F5AA41302DCE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5120" y="5132929"/>
              <a:ext cx="73978" cy="30516"/>
            </a:xfrm>
            <a:custGeom>
              <a:avLst/>
              <a:gdLst>
                <a:gd name="T0" fmla="*/ 9 w 51"/>
                <a:gd name="T1" fmla="*/ 0 h 21"/>
                <a:gd name="T2" fmla="*/ 48 w 51"/>
                <a:gd name="T3" fmla="*/ 3 h 21"/>
                <a:gd name="T4" fmla="*/ 51 w 51"/>
                <a:gd name="T5" fmla="*/ 18 h 21"/>
                <a:gd name="T6" fmla="*/ 7 w 51"/>
                <a:gd name="T7" fmla="*/ 17 h 21"/>
                <a:gd name="T8" fmla="*/ 0 w 51"/>
                <a:gd name="T9" fmla="*/ 15 h 21"/>
                <a:gd name="T10" fmla="*/ 9 w 51"/>
                <a:gd name="T11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1" h="21">
                  <a:moveTo>
                    <a:pt x="9" y="0"/>
                  </a:moveTo>
                  <a:cubicBezTo>
                    <a:pt x="48" y="3"/>
                    <a:pt x="48" y="3"/>
                    <a:pt x="48" y="3"/>
                  </a:cubicBezTo>
                  <a:cubicBezTo>
                    <a:pt x="51" y="18"/>
                    <a:pt x="51" y="18"/>
                    <a:pt x="51" y="18"/>
                  </a:cubicBezTo>
                  <a:cubicBezTo>
                    <a:pt x="36" y="21"/>
                    <a:pt x="22" y="21"/>
                    <a:pt x="7" y="17"/>
                  </a:cubicBezTo>
                  <a:cubicBezTo>
                    <a:pt x="0" y="15"/>
                    <a:pt x="0" y="15"/>
                    <a:pt x="0" y="15"/>
                  </a:cubicBezTo>
                  <a:lnTo>
                    <a:pt x="9" y="0"/>
                  </a:lnTo>
                  <a:close/>
                </a:path>
              </a:pathLst>
            </a:custGeom>
            <a:solidFill>
              <a:srgbClr val="7A5E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64" name="Freeform 298">
              <a:extLst>
                <a:ext uri="{FF2B5EF4-FFF2-40B4-BE49-F238E27FC236}">
                  <a16:creationId xmlns:a16="http://schemas.microsoft.com/office/drawing/2014/main" id="{44BC4F79-64D8-4D08-A3D1-63A601CF26DD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0088" y="4837943"/>
              <a:ext cx="159977" cy="218234"/>
            </a:xfrm>
            <a:custGeom>
              <a:avLst/>
              <a:gdLst>
                <a:gd name="T0" fmla="*/ 0 w 111"/>
                <a:gd name="T1" fmla="*/ 61 h 152"/>
                <a:gd name="T2" fmla="*/ 9 w 111"/>
                <a:gd name="T3" fmla="*/ 64 h 152"/>
                <a:gd name="T4" fmla="*/ 91 w 111"/>
                <a:gd name="T5" fmla="*/ 152 h 152"/>
                <a:gd name="T6" fmla="*/ 99 w 111"/>
                <a:gd name="T7" fmla="*/ 126 h 152"/>
                <a:gd name="T8" fmla="*/ 68 w 111"/>
                <a:gd name="T9" fmla="*/ 0 h 152"/>
                <a:gd name="T10" fmla="*/ 28 w 111"/>
                <a:gd name="T11" fmla="*/ 7 h 152"/>
                <a:gd name="T12" fmla="*/ 0 w 111"/>
                <a:gd name="T13" fmla="*/ 61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1" h="152">
                  <a:moveTo>
                    <a:pt x="0" y="61"/>
                  </a:moveTo>
                  <a:cubicBezTo>
                    <a:pt x="9" y="64"/>
                    <a:pt x="9" y="64"/>
                    <a:pt x="9" y="64"/>
                  </a:cubicBezTo>
                  <a:cubicBezTo>
                    <a:pt x="49" y="78"/>
                    <a:pt x="80" y="111"/>
                    <a:pt x="91" y="152"/>
                  </a:cubicBezTo>
                  <a:cubicBezTo>
                    <a:pt x="99" y="126"/>
                    <a:pt x="99" y="126"/>
                    <a:pt x="99" y="126"/>
                  </a:cubicBezTo>
                  <a:cubicBezTo>
                    <a:pt x="111" y="82"/>
                    <a:pt x="100" y="34"/>
                    <a:pt x="68" y="0"/>
                  </a:cubicBezTo>
                  <a:cubicBezTo>
                    <a:pt x="28" y="7"/>
                    <a:pt x="28" y="7"/>
                    <a:pt x="28" y="7"/>
                  </a:cubicBezTo>
                  <a:lnTo>
                    <a:pt x="0" y="61"/>
                  </a:lnTo>
                  <a:close/>
                </a:path>
              </a:pathLst>
            </a:custGeom>
            <a:solidFill>
              <a:srgbClr val="0953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65" name="Freeform 299">
              <a:extLst>
                <a:ext uri="{FF2B5EF4-FFF2-40B4-BE49-F238E27FC236}">
                  <a16:creationId xmlns:a16="http://schemas.microsoft.com/office/drawing/2014/main" id="{B0D8571F-B287-4E73-94BB-1C9D0F6EE2C4}"/>
                </a:ext>
              </a:extLst>
            </p:cNvPr>
            <p:cNvSpPr>
              <a:spLocks/>
            </p:cNvSpPr>
            <p:nvPr/>
          </p:nvSpPr>
          <p:spPr bwMode="auto">
            <a:xfrm>
              <a:off x="3214218" y="4805578"/>
              <a:ext cx="283890" cy="244127"/>
            </a:xfrm>
            <a:custGeom>
              <a:avLst/>
              <a:gdLst>
                <a:gd name="T0" fmla="*/ 12 w 197"/>
                <a:gd name="T1" fmla="*/ 169 h 169"/>
                <a:gd name="T2" fmla="*/ 12 w 197"/>
                <a:gd name="T3" fmla="*/ 169 h 169"/>
                <a:gd name="T4" fmla="*/ 186 w 197"/>
                <a:gd name="T5" fmla="*/ 37 h 169"/>
                <a:gd name="T6" fmla="*/ 197 w 197"/>
                <a:gd name="T7" fmla="*/ 22 h 169"/>
                <a:gd name="T8" fmla="*/ 167 w 197"/>
                <a:gd name="T9" fmla="*/ 8 h 169"/>
                <a:gd name="T10" fmla="*/ 95 w 197"/>
                <a:gd name="T11" fmla="*/ 10 h 169"/>
                <a:gd name="T12" fmla="*/ 58 w 197"/>
                <a:gd name="T13" fmla="*/ 35 h 169"/>
                <a:gd name="T14" fmla="*/ 6 w 197"/>
                <a:gd name="T15" fmla="*/ 135 h 169"/>
                <a:gd name="T16" fmla="*/ 12 w 197"/>
                <a:gd name="T17" fmla="*/ 169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7" h="169">
                  <a:moveTo>
                    <a:pt x="12" y="169"/>
                  </a:moveTo>
                  <a:cubicBezTo>
                    <a:pt x="12" y="169"/>
                    <a:pt x="12" y="169"/>
                    <a:pt x="12" y="169"/>
                  </a:cubicBezTo>
                  <a:cubicBezTo>
                    <a:pt x="81" y="142"/>
                    <a:pt x="141" y="96"/>
                    <a:pt x="186" y="37"/>
                  </a:cubicBezTo>
                  <a:cubicBezTo>
                    <a:pt x="197" y="22"/>
                    <a:pt x="197" y="22"/>
                    <a:pt x="197" y="22"/>
                  </a:cubicBezTo>
                  <a:cubicBezTo>
                    <a:pt x="167" y="8"/>
                    <a:pt x="167" y="8"/>
                    <a:pt x="167" y="8"/>
                  </a:cubicBezTo>
                  <a:cubicBezTo>
                    <a:pt x="149" y="0"/>
                    <a:pt x="112" y="0"/>
                    <a:pt x="95" y="10"/>
                  </a:cubicBezTo>
                  <a:cubicBezTo>
                    <a:pt x="58" y="35"/>
                    <a:pt x="58" y="35"/>
                    <a:pt x="58" y="35"/>
                  </a:cubicBezTo>
                  <a:cubicBezTo>
                    <a:pt x="21" y="57"/>
                    <a:pt x="0" y="94"/>
                    <a:pt x="6" y="135"/>
                  </a:cubicBezTo>
                  <a:lnTo>
                    <a:pt x="12" y="169"/>
                  </a:lnTo>
                  <a:close/>
                </a:path>
              </a:pathLst>
            </a:custGeom>
            <a:solidFill>
              <a:srgbClr val="0078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66" name="Freeform 300">
              <a:extLst>
                <a:ext uri="{FF2B5EF4-FFF2-40B4-BE49-F238E27FC236}">
                  <a16:creationId xmlns:a16="http://schemas.microsoft.com/office/drawing/2014/main" id="{79FCA172-1590-4EA5-8CE6-570AB738F05A}"/>
                </a:ext>
              </a:extLst>
            </p:cNvPr>
            <p:cNvSpPr>
              <a:spLocks/>
            </p:cNvSpPr>
            <p:nvPr/>
          </p:nvSpPr>
          <p:spPr bwMode="auto">
            <a:xfrm>
              <a:off x="3340906" y="5021963"/>
              <a:ext cx="25892" cy="27742"/>
            </a:xfrm>
            <a:custGeom>
              <a:avLst/>
              <a:gdLst>
                <a:gd name="T0" fmla="*/ 18 w 18"/>
                <a:gd name="T1" fmla="*/ 10 h 19"/>
                <a:gd name="T2" fmla="*/ 8 w 18"/>
                <a:gd name="T3" fmla="*/ 18 h 19"/>
                <a:gd name="T4" fmla="*/ 0 w 18"/>
                <a:gd name="T5" fmla="*/ 9 h 19"/>
                <a:gd name="T6" fmla="*/ 10 w 18"/>
                <a:gd name="T7" fmla="*/ 1 h 19"/>
                <a:gd name="T8" fmla="*/ 18 w 18"/>
                <a:gd name="T9" fmla="*/ 1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9">
                  <a:moveTo>
                    <a:pt x="18" y="10"/>
                  </a:moveTo>
                  <a:cubicBezTo>
                    <a:pt x="17" y="15"/>
                    <a:pt x="13" y="19"/>
                    <a:pt x="8" y="18"/>
                  </a:cubicBezTo>
                  <a:cubicBezTo>
                    <a:pt x="3" y="18"/>
                    <a:pt x="0" y="14"/>
                    <a:pt x="0" y="9"/>
                  </a:cubicBezTo>
                  <a:cubicBezTo>
                    <a:pt x="1" y="4"/>
                    <a:pt x="5" y="0"/>
                    <a:pt x="10" y="1"/>
                  </a:cubicBezTo>
                  <a:cubicBezTo>
                    <a:pt x="15" y="1"/>
                    <a:pt x="18" y="6"/>
                    <a:pt x="18" y="1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67" name="Freeform 301">
              <a:extLst>
                <a:ext uri="{FF2B5EF4-FFF2-40B4-BE49-F238E27FC236}">
                  <a16:creationId xmlns:a16="http://schemas.microsoft.com/office/drawing/2014/main" id="{6333D0BB-C203-4586-89F3-E6AF9FE011B9}"/>
                </a:ext>
              </a:extLst>
            </p:cNvPr>
            <p:cNvSpPr>
              <a:spLocks/>
            </p:cNvSpPr>
            <p:nvPr/>
          </p:nvSpPr>
          <p:spPr bwMode="auto">
            <a:xfrm>
              <a:off x="3466668" y="5034909"/>
              <a:ext cx="25892" cy="27742"/>
            </a:xfrm>
            <a:custGeom>
              <a:avLst/>
              <a:gdLst>
                <a:gd name="T0" fmla="*/ 18 w 18"/>
                <a:gd name="T1" fmla="*/ 10 h 19"/>
                <a:gd name="T2" fmla="*/ 8 w 18"/>
                <a:gd name="T3" fmla="*/ 18 h 19"/>
                <a:gd name="T4" fmla="*/ 0 w 18"/>
                <a:gd name="T5" fmla="*/ 9 h 19"/>
                <a:gd name="T6" fmla="*/ 10 w 18"/>
                <a:gd name="T7" fmla="*/ 1 h 19"/>
                <a:gd name="T8" fmla="*/ 18 w 18"/>
                <a:gd name="T9" fmla="*/ 1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9">
                  <a:moveTo>
                    <a:pt x="18" y="10"/>
                  </a:moveTo>
                  <a:cubicBezTo>
                    <a:pt x="17" y="15"/>
                    <a:pt x="13" y="19"/>
                    <a:pt x="8" y="18"/>
                  </a:cubicBezTo>
                  <a:cubicBezTo>
                    <a:pt x="3" y="18"/>
                    <a:pt x="0" y="13"/>
                    <a:pt x="0" y="9"/>
                  </a:cubicBezTo>
                  <a:cubicBezTo>
                    <a:pt x="1" y="4"/>
                    <a:pt x="5" y="0"/>
                    <a:pt x="10" y="1"/>
                  </a:cubicBezTo>
                  <a:cubicBezTo>
                    <a:pt x="15" y="1"/>
                    <a:pt x="18" y="6"/>
                    <a:pt x="18" y="1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68" name="Freeform 302">
              <a:extLst>
                <a:ext uri="{FF2B5EF4-FFF2-40B4-BE49-F238E27FC236}">
                  <a16:creationId xmlns:a16="http://schemas.microsoft.com/office/drawing/2014/main" id="{6F672FFC-E74B-42D5-8518-FED2CE0B1054}"/>
                </a:ext>
              </a:extLst>
            </p:cNvPr>
            <p:cNvSpPr>
              <a:spLocks/>
            </p:cNvSpPr>
            <p:nvPr/>
          </p:nvSpPr>
          <p:spPr bwMode="auto">
            <a:xfrm>
              <a:off x="3322411" y="4983124"/>
              <a:ext cx="64730" cy="33290"/>
            </a:xfrm>
            <a:custGeom>
              <a:avLst/>
              <a:gdLst>
                <a:gd name="T0" fmla="*/ 3 w 45"/>
                <a:gd name="T1" fmla="*/ 23 h 23"/>
                <a:gd name="T2" fmla="*/ 1 w 45"/>
                <a:gd name="T3" fmla="*/ 22 h 23"/>
                <a:gd name="T4" fmla="*/ 1 w 45"/>
                <a:gd name="T5" fmla="*/ 17 h 23"/>
                <a:gd name="T6" fmla="*/ 43 w 45"/>
                <a:gd name="T7" fmla="*/ 17 h 23"/>
                <a:gd name="T8" fmla="*/ 44 w 45"/>
                <a:gd name="T9" fmla="*/ 22 h 23"/>
                <a:gd name="T10" fmla="*/ 39 w 45"/>
                <a:gd name="T11" fmla="*/ 22 h 23"/>
                <a:gd name="T12" fmla="*/ 5 w 45"/>
                <a:gd name="T13" fmla="*/ 22 h 23"/>
                <a:gd name="T14" fmla="*/ 3 w 45"/>
                <a:gd name="T15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" h="23">
                  <a:moveTo>
                    <a:pt x="3" y="23"/>
                  </a:moveTo>
                  <a:cubicBezTo>
                    <a:pt x="2" y="23"/>
                    <a:pt x="1" y="22"/>
                    <a:pt x="1" y="22"/>
                  </a:cubicBezTo>
                  <a:cubicBezTo>
                    <a:pt x="0" y="20"/>
                    <a:pt x="0" y="18"/>
                    <a:pt x="1" y="17"/>
                  </a:cubicBezTo>
                  <a:cubicBezTo>
                    <a:pt x="1" y="17"/>
                    <a:pt x="22" y="0"/>
                    <a:pt x="43" y="17"/>
                  </a:cubicBezTo>
                  <a:cubicBezTo>
                    <a:pt x="45" y="18"/>
                    <a:pt x="45" y="20"/>
                    <a:pt x="44" y="22"/>
                  </a:cubicBezTo>
                  <a:cubicBezTo>
                    <a:pt x="43" y="23"/>
                    <a:pt x="41" y="23"/>
                    <a:pt x="39" y="22"/>
                  </a:cubicBezTo>
                  <a:cubicBezTo>
                    <a:pt x="22" y="9"/>
                    <a:pt x="6" y="22"/>
                    <a:pt x="5" y="22"/>
                  </a:cubicBezTo>
                  <a:cubicBezTo>
                    <a:pt x="5" y="23"/>
                    <a:pt x="4" y="23"/>
                    <a:pt x="3" y="23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69" name="Freeform 303">
              <a:extLst>
                <a:ext uri="{FF2B5EF4-FFF2-40B4-BE49-F238E27FC236}">
                  <a16:creationId xmlns:a16="http://schemas.microsoft.com/office/drawing/2014/main" id="{3985B985-36BC-4E0A-B69E-EFECB937151A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7248" y="4996071"/>
              <a:ext cx="64730" cy="33290"/>
            </a:xfrm>
            <a:custGeom>
              <a:avLst/>
              <a:gdLst>
                <a:gd name="T0" fmla="*/ 3 w 45"/>
                <a:gd name="T1" fmla="*/ 23 h 23"/>
                <a:gd name="T2" fmla="*/ 1 w 45"/>
                <a:gd name="T3" fmla="*/ 22 h 23"/>
                <a:gd name="T4" fmla="*/ 1 w 45"/>
                <a:gd name="T5" fmla="*/ 17 h 23"/>
                <a:gd name="T6" fmla="*/ 43 w 45"/>
                <a:gd name="T7" fmla="*/ 17 h 23"/>
                <a:gd name="T8" fmla="*/ 44 w 45"/>
                <a:gd name="T9" fmla="*/ 22 h 23"/>
                <a:gd name="T10" fmla="*/ 39 w 45"/>
                <a:gd name="T11" fmla="*/ 22 h 23"/>
                <a:gd name="T12" fmla="*/ 6 w 45"/>
                <a:gd name="T13" fmla="*/ 22 h 23"/>
                <a:gd name="T14" fmla="*/ 3 w 45"/>
                <a:gd name="T15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" h="23">
                  <a:moveTo>
                    <a:pt x="3" y="23"/>
                  </a:moveTo>
                  <a:cubicBezTo>
                    <a:pt x="2" y="23"/>
                    <a:pt x="1" y="22"/>
                    <a:pt x="1" y="22"/>
                  </a:cubicBezTo>
                  <a:cubicBezTo>
                    <a:pt x="0" y="20"/>
                    <a:pt x="0" y="18"/>
                    <a:pt x="1" y="17"/>
                  </a:cubicBezTo>
                  <a:cubicBezTo>
                    <a:pt x="2" y="17"/>
                    <a:pt x="22" y="0"/>
                    <a:pt x="43" y="17"/>
                  </a:cubicBezTo>
                  <a:cubicBezTo>
                    <a:pt x="45" y="18"/>
                    <a:pt x="45" y="20"/>
                    <a:pt x="44" y="22"/>
                  </a:cubicBezTo>
                  <a:cubicBezTo>
                    <a:pt x="43" y="23"/>
                    <a:pt x="41" y="23"/>
                    <a:pt x="39" y="22"/>
                  </a:cubicBezTo>
                  <a:cubicBezTo>
                    <a:pt x="22" y="9"/>
                    <a:pt x="6" y="22"/>
                    <a:pt x="6" y="22"/>
                  </a:cubicBezTo>
                  <a:cubicBezTo>
                    <a:pt x="5" y="23"/>
                    <a:pt x="4" y="23"/>
                    <a:pt x="3" y="23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70" name="Freeform 304">
              <a:extLst>
                <a:ext uri="{FF2B5EF4-FFF2-40B4-BE49-F238E27FC236}">
                  <a16:creationId xmlns:a16="http://schemas.microsoft.com/office/drawing/2014/main" id="{6192CCB9-6A0C-44DB-A6F8-4E73C10CB02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23091" y="5115176"/>
              <a:ext cx="173976" cy="60107"/>
            </a:xfrm>
            <a:custGeom>
              <a:avLst/>
              <a:gdLst>
                <a:gd name="T0" fmla="*/ 24 w 105"/>
                <a:gd name="T1" fmla="*/ 10 h 42"/>
                <a:gd name="T2" fmla="*/ 16 w 105"/>
                <a:gd name="T3" fmla="*/ 22 h 42"/>
                <a:gd name="T4" fmla="*/ 3 w 105"/>
                <a:gd name="T5" fmla="*/ 32 h 42"/>
                <a:gd name="T6" fmla="*/ 0 w 105"/>
                <a:gd name="T7" fmla="*/ 33 h 42"/>
                <a:gd name="T8" fmla="*/ 14 w 105"/>
                <a:gd name="T9" fmla="*/ 37 h 42"/>
                <a:gd name="T10" fmla="*/ 34 w 105"/>
                <a:gd name="T11" fmla="*/ 32 h 42"/>
                <a:gd name="T12" fmla="*/ 47 w 105"/>
                <a:gd name="T13" fmla="*/ 18 h 42"/>
                <a:gd name="T14" fmla="*/ 74 w 105"/>
                <a:gd name="T15" fmla="*/ 19 h 42"/>
                <a:gd name="T16" fmla="*/ 77 w 105"/>
                <a:gd name="T17" fmla="*/ 27 h 42"/>
                <a:gd name="T18" fmla="*/ 100 w 105"/>
                <a:gd name="T19" fmla="*/ 39 h 42"/>
                <a:gd name="T20" fmla="*/ 105 w 105"/>
                <a:gd name="T21" fmla="*/ 37 h 42"/>
                <a:gd name="T22" fmla="*/ 105 w 105"/>
                <a:gd name="T23" fmla="*/ 37 h 42"/>
                <a:gd name="T24" fmla="*/ 90 w 105"/>
                <a:gd name="T25" fmla="*/ 20 h 42"/>
                <a:gd name="T26" fmla="*/ 73 w 105"/>
                <a:gd name="T27" fmla="*/ 5 h 42"/>
                <a:gd name="T28" fmla="*/ 43 w 105"/>
                <a:gd name="T29" fmla="*/ 1 h 42"/>
                <a:gd name="T30" fmla="*/ 24 w 105"/>
                <a:gd name="T31" fmla="*/ 1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5" h="42">
                  <a:moveTo>
                    <a:pt x="24" y="10"/>
                  </a:moveTo>
                  <a:cubicBezTo>
                    <a:pt x="16" y="22"/>
                    <a:pt x="16" y="22"/>
                    <a:pt x="16" y="22"/>
                  </a:cubicBezTo>
                  <a:cubicBezTo>
                    <a:pt x="13" y="27"/>
                    <a:pt x="8" y="30"/>
                    <a:pt x="3" y="32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14" y="37"/>
                    <a:pt x="14" y="37"/>
                    <a:pt x="14" y="37"/>
                  </a:cubicBezTo>
                  <a:cubicBezTo>
                    <a:pt x="21" y="39"/>
                    <a:pt x="29" y="37"/>
                    <a:pt x="34" y="32"/>
                  </a:cubicBezTo>
                  <a:cubicBezTo>
                    <a:pt x="47" y="18"/>
                    <a:pt x="47" y="18"/>
                    <a:pt x="47" y="18"/>
                  </a:cubicBezTo>
                  <a:cubicBezTo>
                    <a:pt x="74" y="19"/>
                    <a:pt x="74" y="19"/>
                    <a:pt x="74" y="19"/>
                  </a:cubicBezTo>
                  <a:cubicBezTo>
                    <a:pt x="77" y="27"/>
                    <a:pt x="77" y="27"/>
                    <a:pt x="77" y="27"/>
                  </a:cubicBezTo>
                  <a:cubicBezTo>
                    <a:pt x="80" y="36"/>
                    <a:pt x="91" y="42"/>
                    <a:pt x="100" y="39"/>
                  </a:cubicBezTo>
                  <a:cubicBezTo>
                    <a:pt x="105" y="37"/>
                    <a:pt x="105" y="37"/>
                    <a:pt x="105" y="37"/>
                  </a:cubicBezTo>
                  <a:cubicBezTo>
                    <a:pt x="105" y="37"/>
                    <a:pt x="105" y="37"/>
                    <a:pt x="105" y="37"/>
                  </a:cubicBezTo>
                  <a:cubicBezTo>
                    <a:pt x="97" y="34"/>
                    <a:pt x="92" y="28"/>
                    <a:pt x="90" y="20"/>
                  </a:cubicBezTo>
                  <a:cubicBezTo>
                    <a:pt x="88" y="12"/>
                    <a:pt x="81" y="6"/>
                    <a:pt x="73" y="5"/>
                  </a:cubicBezTo>
                  <a:cubicBezTo>
                    <a:pt x="43" y="1"/>
                    <a:pt x="43" y="1"/>
                    <a:pt x="43" y="1"/>
                  </a:cubicBezTo>
                  <a:cubicBezTo>
                    <a:pt x="35" y="0"/>
                    <a:pt x="28" y="4"/>
                    <a:pt x="24" y="1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71" name="Freeform 305">
              <a:extLst>
                <a:ext uri="{FF2B5EF4-FFF2-40B4-BE49-F238E27FC236}">
                  <a16:creationId xmlns:a16="http://schemas.microsoft.com/office/drawing/2014/main" id="{60FE8577-55E0-4F87-9B94-C9A8AB12FDF9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6756" y="4886953"/>
              <a:ext cx="161827" cy="114665"/>
            </a:xfrm>
            <a:custGeom>
              <a:avLst/>
              <a:gdLst>
                <a:gd name="T0" fmla="*/ 0 w 112"/>
                <a:gd name="T1" fmla="*/ 80 h 80"/>
                <a:gd name="T2" fmla="*/ 112 w 112"/>
                <a:gd name="T3" fmla="*/ 0 h 80"/>
                <a:gd name="T4" fmla="*/ 0 w 112"/>
                <a:gd name="T5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2" h="80">
                  <a:moveTo>
                    <a:pt x="0" y="80"/>
                  </a:moveTo>
                  <a:cubicBezTo>
                    <a:pt x="112" y="0"/>
                    <a:pt x="112" y="0"/>
                    <a:pt x="112" y="0"/>
                  </a:cubicBezTo>
                  <a:cubicBezTo>
                    <a:pt x="112" y="0"/>
                    <a:pt x="34" y="13"/>
                    <a:pt x="0" y="80"/>
                  </a:cubicBezTo>
                </a:path>
              </a:pathLst>
            </a:custGeom>
            <a:solidFill>
              <a:srgbClr val="0953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72" name="Freeform 306">
              <a:extLst>
                <a:ext uri="{FF2B5EF4-FFF2-40B4-BE49-F238E27FC236}">
                  <a16:creationId xmlns:a16="http://schemas.microsoft.com/office/drawing/2014/main" id="{C0960DFF-5C1B-417A-9604-D5D3ED44D7B9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1700" y="4876781"/>
              <a:ext cx="83225" cy="109117"/>
            </a:xfrm>
            <a:custGeom>
              <a:avLst/>
              <a:gdLst>
                <a:gd name="T0" fmla="*/ 58 w 58"/>
                <a:gd name="T1" fmla="*/ 76 h 76"/>
                <a:gd name="T2" fmla="*/ 0 w 58"/>
                <a:gd name="T3" fmla="*/ 16 h 76"/>
                <a:gd name="T4" fmla="*/ 15 w 58"/>
                <a:gd name="T5" fmla="*/ 0 h 76"/>
                <a:gd name="T6" fmla="*/ 58 w 58"/>
                <a:gd name="T7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8" h="76">
                  <a:moveTo>
                    <a:pt x="58" y="76"/>
                  </a:moveTo>
                  <a:cubicBezTo>
                    <a:pt x="58" y="76"/>
                    <a:pt x="43" y="32"/>
                    <a:pt x="0" y="16"/>
                  </a:cubicBezTo>
                  <a:cubicBezTo>
                    <a:pt x="10" y="3"/>
                    <a:pt x="15" y="0"/>
                    <a:pt x="15" y="0"/>
                  </a:cubicBezTo>
                  <a:cubicBezTo>
                    <a:pt x="15" y="0"/>
                    <a:pt x="57" y="29"/>
                    <a:pt x="58" y="76"/>
                  </a:cubicBezTo>
                </a:path>
              </a:pathLst>
            </a:custGeom>
            <a:solidFill>
              <a:srgbClr val="0078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73" name="Freeform 307">
              <a:extLst>
                <a:ext uri="{FF2B5EF4-FFF2-40B4-BE49-F238E27FC236}">
                  <a16:creationId xmlns:a16="http://schemas.microsoft.com/office/drawing/2014/main" id="{5A5320B4-24C4-46CD-893C-ABD0E4B30DD9}"/>
                </a:ext>
              </a:extLst>
            </p:cNvPr>
            <p:cNvSpPr>
              <a:spLocks/>
            </p:cNvSpPr>
            <p:nvPr/>
          </p:nvSpPr>
          <p:spPr bwMode="auto">
            <a:xfrm>
              <a:off x="3215143" y="4795405"/>
              <a:ext cx="239503" cy="195116"/>
            </a:xfrm>
            <a:custGeom>
              <a:avLst/>
              <a:gdLst>
                <a:gd name="T0" fmla="*/ 166 w 166"/>
                <a:gd name="T1" fmla="*/ 15 h 135"/>
                <a:gd name="T2" fmla="*/ 150 w 166"/>
                <a:gd name="T3" fmla="*/ 8 h 135"/>
                <a:gd name="T4" fmla="*/ 95 w 166"/>
                <a:gd name="T5" fmla="*/ 11 h 135"/>
                <a:gd name="T6" fmla="*/ 56 w 166"/>
                <a:gd name="T7" fmla="*/ 34 h 135"/>
                <a:gd name="T8" fmla="*/ 4 w 166"/>
                <a:gd name="T9" fmla="*/ 135 h 135"/>
                <a:gd name="T10" fmla="*/ 88 w 166"/>
                <a:gd name="T11" fmla="*/ 57 h 135"/>
                <a:gd name="T12" fmla="*/ 41 w 166"/>
                <a:gd name="T13" fmla="*/ 68 h 135"/>
                <a:gd name="T14" fmla="*/ 107 w 166"/>
                <a:gd name="T15" fmla="*/ 25 h 135"/>
                <a:gd name="T16" fmla="*/ 148 w 166"/>
                <a:gd name="T17" fmla="*/ 14 h 135"/>
                <a:gd name="T18" fmla="*/ 166 w 166"/>
                <a:gd name="T19" fmla="*/ 15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6" h="135">
                  <a:moveTo>
                    <a:pt x="166" y="15"/>
                  </a:moveTo>
                  <a:cubicBezTo>
                    <a:pt x="150" y="8"/>
                    <a:pt x="150" y="8"/>
                    <a:pt x="150" y="8"/>
                  </a:cubicBezTo>
                  <a:cubicBezTo>
                    <a:pt x="132" y="0"/>
                    <a:pt x="111" y="1"/>
                    <a:pt x="95" y="11"/>
                  </a:cubicBezTo>
                  <a:cubicBezTo>
                    <a:pt x="56" y="34"/>
                    <a:pt x="56" y="34"/>
                    <a:pt x="56" y="34"/>
                  </a:cubicBezTo>
                  <a:cubicBezTo>
                    <a:pt x="20" y="55"/>
                    <a:pt x="0" y="95"/>
                    <a:pt x="4" y="135"/>
                  </a:cubicBezTo>
                  <a:cubicBezTo>
                    <a:pt x="88" y="57"/>
                    <a:pt x="88" y="57"/>
                    <a:pt x="88" y="57"/>
                  </a:cubicBezTo>
                  <a:cubicBezTo>
                    <a:pt x="41" y="68"/>
                    <a:pt x="41" y="68"/>
                    <a:pt x="41" y="68"/>
                  </a:cubicBezTo>
                  <a:cubicBezTo>
                    <a:pt x="107" y="25"/>
                    <a:pt x="107" y="25"/>
                    <a:pt x="107" y="25"/>
                  </a:cubicBezTo>
                  <a:cubicBezTo>
                    <a:pt x="119" y="18"/>
                    <a:pt x="133" y="14"/>
                    <a:pt x="148" y="14"/>
                  </a:cubicBezTo>
                  <a:lnTo>
                    <a:pt x="166" y="15"/>
                  </a:lnTo>
                  <a:close/>
                </a:path>
              </a:pathLst>
            </a:custGeom>
            <a:solidFill>
              <a:srgbClr val="1070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74" name="Freeform: Shape 673">
              <a:extLst>
                <a:ext uri="{FF2B5EF4-FFF2-40B4-BE49-F238E27FC236}">
                  <a16:creationId xmlns:a16="http://schemas.microsoft.com/office/drawing/2014/main" id="{3E658A0B-173D-486D-A5CE-16EB6F98757E}"/>
                </a:ext>
              </a:extLst>
            </p:cNvPr>
            <p:cNvSpPr/>
            <p:nvPr/>
          </p:nvSpPr>
          <p:spPr>
            <a:xfrm rot="21159767">
              <a:off x="3371957" y="5133203"/>
              <a:ext cx="74971" cy="28835"/>
            </a:xfrm>
            <a:custGeom>
              <a:avLst/>
              <a:gdLst>
                <a:gd name="connsiteX0" fmla="*/ 0 w 101587"/>
                <a:gd name="connsiteY0" fmla="*/ 0 h 39072"/>
                <a:gd name="connsiteX1" fmla="*/ 104714 w 101587"/>
                <a:gd name="connsiteY1" fmla="*/ 21099 h 39072"/>
                <a:gd name="connsiteX2" fmla="*/ 53920 w 101587"/>
                <a:gd name="connsiteY2" fmla="*/ 46105 h 39072"/>
                <a:gd name="connsiteX3" fmla="*/ 0 w 101587"/>
                <a:gd name="connsiteY3" fmla="*/ 0 h 3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587" h="39072">
                  <a:moveTo>
                    <a:pt x="0" y="0"/>
                  </a:moveTo>
                  <a:lnTo>
                    <a:pt x="104714" y="21099"/>
                  </a:lnTo>
                  <a:cubicBezTo>
                    <a:pt x="104714" y="21099"/>
                    <a:pt x="82052" y="50794"/>
                    <a:pt x="53920" y="46105"/>
                  </a:cubicBezTo>
                  <a:cubicBezTo>
                    <a:pt x="8596" y="3750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5F5F5"/>
            </a:solidFill>
            <a:ln w="781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675" name="Group 674">
            <a:extLst>
              <a:ext uri="{FF2B5EF4-FFF2-40B4-BE49-F238E27FC236}">
                <a16:creationId xmlns:a16="http://schemas.microsoft.com/office/drawing/2014/main" id="{7DDBF76A-259C-40E2-9164-A2522A688AE5}"/>
              </a:ext>
            </a:extLst>
          </p:cNvPr>
          <p:cNvGrpSpPr/>
          <p:nvPr userDrawn="1"/>
        </p:nvGrpSpPr>
        <p:grpSpPr>
          <a:xfrm>
            <a:off x="8674386" y="5470805"/>
            <a:ext cx="1280381" cy="1297476"/>
            <a:chOff x="8674386" y="5470805"/>
            <a:chExt cx="1280381" cy="1297476"/>
          </a:xfrm>
        </p:grpSpPr>
        <p:sp>
          <p:nvSpPr>
            <p:cNvPr id="676" name="Freeform 7">
              <a:extLst>
                <a:ext uri="{FF2B5EF4-FFF2-40B4-BE49-F238E27FC236}">
                  <a16:creationId xmlns:a16="http://schemas.microsoft.com/office/drawing/2014/main" id="{1FD9C00C-57EB-48C4-80B9-9A7020F9AEB8}"/>
                </a:ext>
              </a:extLst>
            </p:cNvPr>
            <p:cNvSpPr>
              <a:spLocks noEditPoints="1"/>
            </p:cNvSpPr>
            <p:nvPr/>
          </p:nvSpPr>
          <p:spPr bwMode="auto">
            <a:xfrm flipH="1">
              <a:off x="8674386" y="5470805"/>
              <a:ext cx="1280381" cy="1297476"/>
            </a:xfrm>
            <a:custGeom>
              <a:avLst/>
              <a:gdLst>
                <a:gd name="T0" fmla="*/ 136 w 138"/>
                <a:gd name="T1" fmla="*/ 83 h 139"/>
                <a:gd name="T2" fmla="*/ 126 w 138"/>
                <a:gd name="T3" fmla="*/ 72 h 139"/>
                <a:gd name="T4" fmla="*/ 136 w 138"/>
                <a:gd name="T5" fmla="*/ 61 h 139"/>
                <a:gd name="T6" fmla="*/ 127 w 138"/>
                <a:gd name="T7" fmla="*/ 53 h 139"/>
                <a:gd name="T8" fmla="*/ 124 w 138"/>
                <a:gd name="T9" fmla="*/ 44 h 139"/>
                <a:gd name="T10" fmla="*/ 126 w 138"/>
                <a:gd name="T11" fmla="*/ 32 h 139"/>
                <a:gd name="T12" fmla="*/ 111 w 138"/>
                <a:gd name="T13" fmla="*/ 31 h 139"/>
                <a:gd name="T14" fmla="*/ 111 w 138"/>
                <a:gd name="T15" fmla="*/ 16 h 139"/>
                <a:gd name="T16" fmla="*/ 98 w 138"/>
                <a:gd name="T17" fmla="*/ 17 h 139"/>
                <a:gd name="T18" fmla="*/ 90 w 138"/>
                <a:gd name="T19" fmla="*/ 13 h 139"/>
                <a:gd name="T20" fmla="*/ 82 w 138"/>
                <a:gd name="T21" fmla="*/ 3 h 139"/>
                <a:gd name="T22" fmla="*/ 72 w 138"/>
                <a:gd name="T23" fmla="*/ 13 h 139"/>
                <a:gd name="T24" fmla="*/ 61 w 138"/>
                <a:gd name="T25" fmla="*/ 2 h 139"/>
                <a:gd name="T26" fmla="*/ 52 w 138"/>
                <a:gd name="T27" fmla="*/ 11 h 139"/>
                <a:gd name="T28" fmla="*/ 44 w 138"/>
                <a:gd name="T29" fmla="*/ 15 h 139"/>
                <a:gd name="T30" fmla="*/ 31 w 138"/>
                <a:gd name="T31" fmla="*/ 13 h 139"/>
                <a:gd name="T32" fmla="*/ 31 w 138"/>
                <a:gd name="T33" fmla="*/ 27 h 139"/>
                <a:gd name="T34" fmla="*/ 15 w 138"/>
                <a:gd name="T35" fmla="*/ 28 h 139"/>
                <a:gd name="T36" fmla="*/ 16 w 138"/>
                <a:gd name="T37" fmla="*/ 40 h 139"/>
                <a:gd name="T38" fmla="*/ 12 w 138"/>
                <a:gd name="T39" fmla="*/ 49 h 139"/>
                <a:gd name="T40" fmla="*/ 2 w 138"/>
                <a:gd name="T41" fmla="*/ 56 h 139"/>
                <a:gd name="T42" fmla="*/ 12 w 138"/>
                <a:gd name="T43" fmla="*/ 67 h 139"/>
                <a:gd name="T44" fmla="*/ 1 w 138"/>
                <a:gd name="T45" fmla="*/ 78 h 139"/>
                <a:gd name="T46" fmla="*/ 11 w 138"/>
                <a:gd name="T47" fmla="*/ 86 h 139"/>
                <a:gd name="T48" fmla="*/ 14 w 138"/>
                <a:gd name="T49" fmla="*/ 95 h 139"/>
                <a:gd name="T50" fmla="*/ 12 w 138"/>
                <a:gd name="T51" fmla="*/ 107 h 139"/>
                <a:gd name="T52" fmla="*/ 27 w 138"/>
                <a:gd name="T53" fmla="*/ 108 h 139"/>
                <a:gd name="T54" fmla="*/ 27 w 138"/>
                <a:gd name="T55" fmla="*/ 123 h 139"/>
                <a:gd name="T56" fmla="*/ 40 w 138"/>
                <a:gd name="T57" fmla="*/ 123 h 139"/>
                <a:gd name="T58" fmla="*/ 48 w 138"/>
                <a:gd name="T59" fmla="*/ 126 h 139"/>
                <a:gd name="T60" fmla="*/ 56 w 138"/>
                <a:gd name="T61" fmla="*/ 136 h 139"/>
                <a:gd name="T62" fmla="*/ 66 w 138"/>
                <a:gd name="T63" fmla="*/ 127 h 139"/>
                <a:gd name="T64" fmla="*/ 77 w 138"/>
                <a:gd name="T65" fmla="*/ 137 h 139"/>
                <a:gd name="T66" fmla="*/ 86 w 138"/>
                <a:gd name="T67" fmla="*/ 128 h 139"/>
                <a:gd name="T68" fmla="*/ 94 w 138"/>
                <a:gd name="T69" fmla="*/ 125 h 139"/>
                <a:gd name="T70" fmla="*/ 107 w 138"/>
                <a:gd name="T71" fmla="*/ 126 h 139"/>
                <a:gd name="T72" fmla="*/ 107 w 138"/>
                <a:gd name="T73" fmla="*/ 112 h 139"/>
                <a:gd name="T74" fmla="*/ 123 w 138"/>
                <a:gd name="T75" fmla="*/ 111 h 139"/>
                <a:gd name="T76" fmla="*/ 122 w 138"/>
                <a:gd name="T77" fmla="*/ 99 h 139"/>
                <a:gd name="T78" fmla="*/ 126 w 138"/>
                <a:gd name="T79" fmla="*/ 91 h 139"/>
                <a:gd name="T80" fmla="*/ 81 w 138"/>
                <a:gd name="T81" fmla="*/ 68 h 139"/>
                <a:gd name="T82" fmla="*/ 57 w 138"/>
                <a:gd name="T83" fmla="*/ 72 h 139"/>
                <a:gd name="T84" fmla="*/ 81 w 138"/>
                <a:gd name="T85" fmla="*/ 68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38" h="139">
                  <a:moveTo>
                    <a:pt x="135" y="88"/>
                  </a:moveTo>
                  <a:cubicBezTo>
                    <a:pt x="137" y="87"/>
                    <a:pt x="138" y="85"/>
                    <a:pt x="136" y="83"/>
                  </a:cubicBezTo>
                  <a:cubicBezTo>
                    <a:pt x="129" y="77"/>
                    <a:pt x="129" y="77"/>
                    <a:pt x="129" y="77"/>
                  </a:cubicBezTo>
                  <a:cubicBezTo>
                    <a:pt x="127" y="75"/>
                    <a:pt x="126" y="73"/>
                    <a:pt x="126" y="72"/>
                  </a:cubicBezTo>
                  <a:cubicBezTo>
                    <a:pt x="126" y="72"/>
                    <a:pt x="128" y="69"/>
                    <a:pt x="130" y="67"/>
                  </a:cubicBezTo>
                  <a:cubicBezTo>
                    <a:pt x="136" y="61"/>
                    <a:pt x="136" y="61"/>
                    <a:pt x="136" y="61"/>
                  </a:cubicBezTo>
                  <a:cubicBezTo>
                    <a:pt x="138" y="59"/>
                    <a:pt x="138" y="57"/>
                    <a:pt x="136" y="56"/>
                  </a:cubicBezTo>
                  <a:cubicBezTo>
                    <a:pt x="127" y="53"/>
                    <a:pt x="127" y="53"/>
                    <a:pt x="127" y="53"/>
                  </a:cubicBezTo>
                  <a:cubicBezTo>
                    <a:pt x="125" y="52"/>
                    <a:pt x="123" y="51"/>
                    <a:pt x="123" y="50"/>
                  </a:cubicBezTo>
                  <a:cubicBezTo>
                    <a:pt x="122" y="50"/>
                    <a:pt x="123" y="46"/>
                    <a:pt x="124" y="44"/>
                  </a:cubicBezTo>
                  <a:cubicBezTo>
                    <a:pt x="128" y="36"/>
                    <a:pt x="128" y="36"/>
                    <a:pt x="128" y="36"/>
                  </a:cubicBezTo>
                  <a:cubicBezTo>
                    <a:pt x="129" y="34"/>
                    <a:pt x="128" y="32"/>
                    <a:pt x="126" y="32"/>
                  </a:cubicBezTo>
                  <a:cubicBezTo>
                    <a:pt x="116" y="32"/>
                    <a:pt x="116" y="32"/>
                    <a:pt x="116" y="32"/>
                  </a:cubicBezTo>
                  <a:cubicBezTo>
                    <a:pt x="114" y="32"/>
                    <a:pt x="111" y="32"/>
                    <a:pt x="111" y="31"/>
                  </a:cubicBezTo>
                  <a:cubicBezTo>
                    <a:pt x="111" y="31"/>
                    <a:pt x="110" y="28"/>
                    <a:pt x="110" y="25"/>
                  </a:cubicBezTo>
                  <a:cubicBezTo>
                    <a:pt x="111" y="16"/>
                    <a:pt x="111" y="16"/>
                    <a:pt x="111" y="16"/>
                  </a:cubicBezTo>
                  <a:cubicBezTo>
                    <a:pt x="111" y="13"/>
                    <a:pt x="109" y="12"/>
                    <a:pt x="107" y="13"/>
                  </a:cubicBezTo>
                  <a:cubicBezTo>
                    <a:pt x="98" y="17"/>
                    <a:pt x="98" y="17"/>
                    <a:pt x="98" y="17"/>
                  </a:cubicBezTo>
                  <a:cubicBezTo>
                    <a:pt x="96" y="18"/>
                    <a:pt x="94" y="18"/>
                    <a:pt x="93" y="18"/>
                  </a:cubicBezTo>
                  <a:cubicBezTo>
                    <a:pt x="93" y="18"/>
                    <a:pt x="91" y="15"/>
                    <a:pt x="90" y="13"/>
                  </a:cubicBezTo>
                  <a:cubicBezTo>
                    <a:pt x="87" y="4"/>
                    <a:pt x="87" y="4"/>
                    <a:pt x="87" y="4"/>
                  </a:cubicBezTo>
                  <a:cubicBezTo>
                    <a:pt x="86" y="2"/>
                    <a:pt x="84" y="1"/>
                    <a:pt x="82" y="3"/>
                  </a:cubicBezTo>
                  <a:cubicBezTo>
                    <a:pt x="76" y="9"/>
                    <a:pt x="76" y="9"/>
                    <a:pt x="76" y="9"/>
                  </a:cubicBezTo>
                  <a:cubicBezTo>
                    <a:pt x="74" y="11"/>
                    <a:pt x="72" y="13"/>
                    <a:pt x="72" y="13"/>
                  </a:cubicBezTo>
                  <a:cubicBezTo>
                    <a:pt x="71" y="13"/>
                    <a:pt x="68" y="11"/>
                    <a:pt x="66" y="9"/>
                  </a:cubicBezTo>
                  <a:cubicBezTo>
                    <a:pt x="61" y="2"/>
                    <a:pt x="61" y="2"/>
                    <a:pt x="61" y="2"/>
                  </a:cubicBezTo>
                  <a:cubicBezTo>
                    <a:pt x="59" y="0"/>
                    <a:pt x="57" y="0"/>
                    <a:pt x="56" y="3"/>
                  </a:cubicBezTo>
                  <a:cubicBezTo>
                    <a:pt x="52" y="11"/>
                    <a:pt x="52" y="11"/>
                    <a:pt x="52" y="11"/>
                  </a:cubicBezTo>
                  <a:cubicBezTo>
                    <a:pt x="51" y="14"/>
                    <a:pt x="50" y="16"/>
                    <a:pt x="50" y="16"/>
                  </a:cubicBezTo>
                  <a:cubicBezTo>
                    <a:pt x="49" y="16"/>
                    <a:pt x="46" y="16"/>
                    <a:pt x="44" y="15"/>
                  </a:cubicBezTo>
                  <a:cubicBezTo>
                    <a:pt x="35" y="10"/>
                    <a:pt x="35" y="10"/>
                    <a:pt x="35" y="10"/>
                  </a:cubicBezTo>
                  <a:cubicBezTo>
                    <a:pt x="33" y="9"/>
                    <a:pt x="31" y="10"/>
                    <a:pt x="31" y="13"/>
                  </a:cubicBezTo>
                  <a:cubicBezTo>
                    <a:pt x="31" y="22"/>
                    <a:pt x="31" y="22"/>
                    <a:pt x="31" y="22"/>
                  </a:cubicBezTo>
                  <a:cubicBezTo>
                    <a:pt x="31" y="25"/>
                    <a:pt x="31" y="27"/>
                    <a:pt x="31" y="27"/>
                  </a:cubicBezTo>
                  <a:cubicBezTo>
                    <a:pt x="30" y="28"/>
                    <a:pt x="27" y="29"/>
                    <a:pt x="24" y="28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3" y="28"/>
                    <a:pt x="11" y="29"/>
                    <a:pt x="12" y="32"/>
                  </a:cubicBezTo>
                  <a:cubicBezTo>
                    <a:pt x="16" y="40"/>
                    <a:pt x="16" y="40"/>
                    <a:pt x="16" y="40"/>
                  </a:cubicBezTo>
                  <a:cubicBezTo>
                    <a:pt x="17" y="43"/>
                    <a:pt x="18" y="45"/>
                    <a:pt x="17" y="45"/>
                  </a:cubicBezTo>
                  <a:cubicBezTo>
                    <a:pt x="17" y="46"/>
                    <a:pt x="15" y="48"/>
                    <a:pt x="12" y="49"/>
                  </a:cubicBezTo>
                  <a:cubicBezTo>
                    <a:pt x="3" y="51"/>
                    <a:pt x="3" y="51"/>
                    <a:pt x="3" y="51"/>
                  </a:cubicBezTo>
                  <a:cubicBezTo>
                    <a:pt x="1" y="52"/>
                    <a:pt x="0" y="54"/>
                    <a:pt x="2" y="56"/>
                  </a:cubicBezTo>
                  <a:cubicBezTo>
                    <a:pt x="9" y="63"/>
                    <a:pt x="9" y="63"/>
                    <a:pt x="9" y="63"/>
                  </a:cubicBezTo>
                  <a:cubicBezTo>
                    <a:pt x="11" y="64"/>
                    <a:pt x="12" y="66"/>
                    <a:pt x="12" y="67"/>
                  </a:cubicBezTo>
                  <a:cubicBezTo>
                    <a:pt x="12" y="68"/>
                    <a:pt x="10" y="70"/>
                    <a:pt x="8" y="72"/>
                  </a:cubicBezTo>
                  <a:cubicBezTo>
                    <a:pt x="1" y="78"/>
                    <a:pt x="1" y="78"/>
                    <a:pt x="1" y="78"/>
                  </a:cubicBezTo>
                  <a:cubicBezTo>
                    <a:pt x="0" y="80"/>
                    <a:pt x="0" y="82"/>
                    <a:pt x="2" y="83"/>
                  </a:cubicBezTo>
                  <a:cubicBezTo>
                    <a:pt x="11" y="86"/>
                    <a:pt x="11" y="86"/>
                    <a:pt x="11" y="86"/>
                  </a:cubicBezTo>
                  <a:cubicBezTo>
                    <a:pt x="13" y="87"/>
                    <a:pt x="15" y="89"/>
                    <a:pt x="15" y="89"/>
                  </a:cubicBezTo>
                  <a:cubicBezTo>
                    <a:pt x="16" y="90"/>
                    <a:pt x="15" y="93"/>
                    <a:pt x="14" y="95"/>
                  </a:cubicBezTo>
                  <a:cubicBezTo>
                    <a:pt x="10" y="103"/>
                    <a:pt x="10" y="103"/>
                    <a:pt x="10" y="103"/>
                  </a:cubicBezTo>
                  <a:cubicBezTo>
                    <a:pt x="9" y="105"/>
                    <a:pt x="10" y="107"/>
                    <a:pt x="12" y="107"/>
                  </a:cubicBezTo>
                  <a:cubicBezTo>
                    <a:pt x="21" y="107"/>
                    <a:pt x="21" y="107"/>
                    <a:pt x="21" y="107"/>
                  </a:cubicBezTo>
                  <a:cubicBezTo>
                    <a:pt x="24" y="107"/>
                    <a:pt x="26" y="108"/>
                    <a:pt x="27" y="108"/>
                  </a:cubicBezTo>
                  <a:cubicBezTo>
                    <a:pt x="27" y="108"/>
                    <a:pt x="28" y="112"/>
                    <a:pt x="28" y="114"/>
                  </a:cubicBezTo>
                  <a:cubicBezTo>
                    <a:pt x="27" y="123"/>
                    <a:pt x="27" y="123"/>
                    <a:pt x="27" y="123"/>
                  </a:cubicBezTo>
                  <a:cubicBezTo>
                    <a:pt x="27" y="126"/>
                    <a:pt x="29" y="127"/>
                    <a:pt x="31" y="126"/>
                  </a:cubicBezTo>
                  <a:cubicBezTo>
                    <a:pt x="40" y="123"/>
                    <a:pt x="40" y="123"/>
                    <a:pt x="40" y="123"/>
                  </a:cubicBezTo>
                  <a:cubicBezTo>
                    <a:pt x="42" y="122"/>
                    <a:pt x="44" y="121"/>
                    <a:pt x="45" y="121"/>
                  </a:cubicBezTo>
                  <a:cubicBezTo>
                    <a:pt x="45" y="121"/>
                    <a:pt x="47" y="124"/>
                    <a:pt x="48" y="126"/>
                  </a:cubicBezTo>
                  <a:cubicBezTo>
                    <a:pt x="51" y="135"/>
                    <a:pt x="51" y="135"/>
                    <a:pt x="51" y="135"/>
                  </a:cubicBezTo>
                  <a:cubicBezTo>
                    <a:pt x="52" y="138"/>
                    <a:pt x="54" y="138"/>
                    <a:pt x="56" y="136"/>
                  </a:cubicBezTo>
                  <a:cubicBezTo>
                    <a:pt x="62" y="130"/>
                    <a:pt x="62" y="130"/>
                    <a:pt x="62" y="130"/>
                  </a:cubicBezTo>
                  <a:cubicBezTo>
                    <a:pt x="64" y="128"/>
                    <a:pt x="66" y="127"/>
                    <a:pt x="66" y="127"/>
                  </a:cubicBezTo>
                  <a:cubicBezTo>
                    <a:pt x="67" y="127"/>
                    <a:pt x="70" y="128"/>
                    <a:pt x="71" y="130"/>
                  </a:cubicBezTo>
                  <a:cubicBezTo>
                    <a:pt x="77" y="137"/>
                    <a:pt x="77" y="137"/>
                    <a:pt x="77" y="137"/>
                  </a:cubicBezTo>
                  <a:cubicBezTo>
                    <a:pt x="79" y="139"/>
                    <a:pt x="81" y="139"/>
                    <a:pt x="82" y="136"/>
                  </a:cubicBezTo>
                  <a:cubicBezTo>
                    <a:pt x="86" y="128"/>
                    <a:pt x="86" y="128"/>
                    <a:pt x="86" y="128"/>
                  </a:cubicBezTo>
                  <a:cubicBezTo>
                    <a:pt x="87" y="125"/>
                    <a:pt x="88" y="123"/>
                    <a:pt x="88" y="123"/>
                  </a:cubicBezTo>
                  <a:cubicBezTo>
                    <a:pt x="89" y="123"/>
                    <a:pt x="92" y="124"/>
                    <a:pt x="94" y="125"/>
                  </a:cubicBezTo>
                  <a:cubicBezTo>
                    <a:pt x="103" y="129"/>
                    <a:pt x="103" y="129"/>
                    <a:pt x="103" y="129"/>
                  </a:cubicBezTo>
                  <a:cubicBezTo>
                    <a:pt x="105" y="130"/>
                    <a:pt x="107" y="129"/>
                    <a:pt x="107" y="126"/>
                  </a:cubicBezTo>
                  <a:cubicBezTo>
                    <a:pt x="107" y="117"/>
                    <a:pt x="107" y="117"/>
                    <a:pt x="107" y="117"/>
                  </a:cubicBezTo>
                  <a:cubicBezTo>
                    <a:pt x="107" y="115"/>
                    <a:pt x="107" y="112"/>
                    <a:pt x="107" y="112"/>
                  </a:cubicBezTo>
                  <a:cubicBezTo>
                    <a:pt x="108" y="111"/>
                    <a:pt x="111" y="110"/>
                    <a:pt x="114" y="111"/>
                  </a:cubicBezTo>
                  <a:cubicBezTo>
                    <a:pt x="123" y="111"/>
                    <a:pt x="123" y="111"/>
                    <a:pt x="123" y="111"/>
                  </a:cubicBezTo>
                  <a:cubicBezTo>
                    <a:pt x="125" y="112"/>
                    <a:pt x="127" y="110"/>
                    <a:pt x="126" y="107"/>
                  </a:cubicBezTo>
                  <a:cubicBezTo>
                    <a:pt x="122" y="99"/>
                    <a:pt x="122" y="99"/>
                    <a:pt x="122" y="99"/>
                  </a:cubicBezTo>
                  <a:cubicBezTo>
                    <a:pt x="121" y="97"/>
                    <a:pt x="120" y="94"/>
                    <a:pt x="121" y="94"/>
                  </a:cubicBezTo>
                  <a:cubicBezTo>
                    <a:pt x="121" y="93"/>
                    <a:pt x="123" y="91"/>
                    <a:pt x="126" y="91"/>
                  </a:cubicBezTo>
                  <a:lnTo>
                    <a:pt x="135" y="88"/>
                  </a:lnTo>
                  <a:close/>
                  <a:moveTo>
                    <a:pt x="81" y="68"/>
                  </a:moveTo>
                  <a:cubicBezTo>
                    <a:pt x="82" y="74"/>
                    <a:pt x="77" y="80"/>
                    <a:pt x="71" y="81"/>
                  </a:cubicBezTo>
                  <a:cubicBezTo>
                    <a:pt x="64" y="83"/>
                    <a:pt x="58" y="78"/>
                    <a:pt x="57" y="72"/>
                  </a:cubicBezTo>
                  <a:cubicBezTo>
                    <a:pt x="56" y="65"/>
                    <a:pt x="60" y="59"/>
                    <a:pt x="67" y="58"/>
                  </a:cubicBezTo>
                  <a:cubicBezTo>
                    <a:pt x="74" y="57"/>
                    <a:pt x="80" y="61"/>
                    <a:pt x="81" y="68"/>
                  </a:cubicBezTo>
                  <a:close/>
                </a:path>
              </a:pathLst>
            </a:custGeom>
            <a:solidFill>
              <a:srgbClr val="0069B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77" name="Oval 676">
              <a:extLst>
                <a:ext uri="{FF2B5EF4-FFF2-40B4-BE49-F238E27FC236}">
                  <a16:creationId xmlns:a16="http://schemas.microsoft.com/office/drawing/2014/main" id="{42AB64E1-5333-440A-A190-1B6A32AC0C18}"/>
                </a:ext>
              </a:extLst>
            </p:cNvPr>
            <p:cNvSpPr/>
            <p:nvPr/>
          </p:nvSpPr>
          <p:spPr bwMode="auto">
            <a:xfrm flipH="1">
              <a:off x="9121367" y="5926333"/>
              <a:ext cx="386420" cy="386420"/>
            </a:xfrm>
            <a:prstGeom prst="ellipse">
              <a:avLst/>
            </a:prstGeom>
            <a:solidFill>
              <a:srgbClr val="0078D4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78" name="Rectangle 24">
              <a:extLst>
                <a:ext uri="{FF2B5EF4-FFF2-40B4-BE49-F238E27FC236}">
                  <a16:creationId xmlns:a16="http://schemas.microsoft.com/office/drawing/2014/main" id="{CA606ED4-9956-4221-A970-24A17F014AC7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9567286" y="6095359"/>
              <a:ext cx="26181" cy="887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79" name="Oval 76">
              <a:extLst>
                <a:ext uri="{FF2B5EF4-FFF2-40B4-BE49-F238E27FC236}">
                  <a16:creationId xmlns:a16="http://schemas.microsoft.com/office/drawing/2014/main" id="{CBC43C93-E0D3-41DB-B122-05007653BAF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8917210" y="5722620"/>
              <a:ext cx="794734" cy="793846"/>
            </a:xfrm>
            <a:prstGeom prst="ellipse">
              <a:avLst/>
            </a:prstGeom>
            <a:solidFill>
              <a:srgbClr val="409A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80" name="Freeform 80">
              <a:extLst>
                <a:ext uri="{FF2B5EF4-FFF2-40B4-BE49-F238E27FC236}">
                  <a16:creationId xmlns:a16="http://schemas.microsoft.com/office/drawing/2014/main" id="{5005EB4B-D814-4C6E-B47D-9A052C124BE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496288" y="6212062"/>
              <a:ext cx="205007" cy="46149"/>
            </a:xfrm>
            <a:custGeom>
              <a:avLst/>
              <a:gdLst>
                <a:gd name="T0" fmla="*/ 270 w 297"/>
                <a:gd name="T1" fmla="*/ 39 h 67"/>
                <a:gd name="T2" fmla="*/ 267 w 297"/>
                <a:gd name="T3" fmla="*/ 48 h 67"/>
                <a:gd name="T4" fmla="*/ 297 w 297"/>
                <a:gd name="T5" fmla="*/ 48 h 67"/>
                <a:gd name="T6" fmla="*/ 272 w 297"/>
                <a:gd name="T7" fmla="*/ 36 h 67"/>
                <a:gd name="T8" fmla="*/ 236 w 297"/>
                <a:gd name="T9" fmla="*/ 0 h 67"/>
                <a:gd name="T10" fmla="*/ 0 w 297"/>
                <a:gd name="T11" fmla="*/ 0 h 67"/>
                <a:gd name="T12" fmla="*/ 1 w 297"/>
                <a:gd name="T13" fmla="*/ 3 h 67"/>
                <a:gd name="T14" fmla="*/ 235 w 297"/>
                <a:gd name="T15" fmla="*/ 3 h 67"/>
                <a:gd name="T16" fmla="*/ 270 w 297"/>
                <a:gd name="T17" fmla="*/ 39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7" h="67">
                  <a:moveTo>
                    <a:pt x="270" y="39"/>
                  </a:moveTo>
                  <a:cubicBezTo>
                    <a:pt x="268" y="41"/>
                    <a:pt x="267" y="44"/>
                    <a:pt x="267" y="48"/>
                  </a:cubicBezTo>
                  <a:cubicBezTo>
                    <a:pt x="267" y="67"/>
                    <a:pt x="297" y="67"/>
                    <a:pt x="297" y="48"/>
                  </a:cubicBezTo>
                  <a:cubicBezTo>
                    <a:pt x="297" y="34"/>
                    <a:pt x="281" y="30"/>
                    <a:pt x="272" y="36"/>
                  </a:cubicBezTo>
                  <a:cubicBezTo>
                    <a:pt x="236" y="0"/>
                    <a:pt x="236" y="0"/>
                    <a:pt x="23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2"/>
                    <a:pt x="1" y="3"/>
                  </a:cubicBezTo>
                  <a:cubicBezTo>
                    <a:pt x="235" y="3"/>
                    <a:pt x="235" y="3"/>
                    <a:pt x="235" y="3"/>
                  </a:cubicBezTo>
                  <a:lnTo>
                    <a:pt x="270" y="39"/>
                  </a:lnTo>
                  <a:close/>
                </a:path>
              </a:pathLst>
            </a:custGeom>
            <a:solidFill>
              <a:srgbClr val="0072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81" name="Freeform 87">
              <a:extLst>
                <a:ext uri="{FF2B5EF4-FFF2-40B4-BE49-F238E27FC236}">
                  <a16:creationId xmlns:a16="http://schemas.microsoft.com/office/drawing/2014/main" id="{4EAC57EB-5594-4F29-9226-3710D121641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010395" y="6060748"/>
              <a:ext cx="385164" cy="73660"/>
            </a:xfrm>
            <a:custGeom>
              <a:avLst/>
              <a:gdLst>
                <a:gd name="T0" fmla="*/ 30 w 557"/>
                <a:gd name="T1" fmla="*/ 89 h 107"/>
                <a:gd name="T2" fmla="*/ 135 w 557"/>
                <a:gd name="T3" fmla="*/ 89 h 107"/>
                <a:gd name="T4" fmla="*/ 202 w 557"/>
                <a:gd name="T5" fmla="*/ 21 h 107"/>
                <a:gd name="T6" fmla="*/ 527 w 557"/>
                <a:gd name="T7" fmla="*/ 21 h 107"/>
                <a:gd name="T8" fmla="*/ 557 w 557"/>
                <a:gd name="T9" fmla="*/ 19 h 107"/>
                <a:gd name="T10" fmla="*/ 527 w 557"/>
                <a:gd name="T11" fmla="*/ 19 h 107"/>
                <a:gd name="T12" fmla="*/ 527 w 557"/>
                <a:gd name="T13" fmla="*/ 19 h 107"/>
                <a:gd name="T14" fmla="*/ 201 w 557"/>
                <a:gd name="T15" fmla="*/ 19 h 107"/>
                <a:gd name="T16" fmla="*/ 134 w 557"/>
                <a:gd name="T17" fmla="*/ 86 h 107"/>
                <a:gd name="T18" fmla="*/ 30 w 557"/>
                <a:gd name="T19" fmla="*/ 86 h 107"/>
                <a:gd name="T20" fmla="*/ 0 w 557"/>
                <a:gd name="T21" fmla="*/ 88 h 107"/>
                <a:gd name="T22" fmla="*/ 30 w 557"/>
                <a:gd name="T23" fmla="*/ 89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57" h="107">
                  <a:moveTo>
                    <a:pt x="30" y="89"/>
                  </a:moveTo>
                  <a:cubicBezTo>
                    <a:pt x="135" y="89"/>
                    <a:pt x="135" y="89"/>
                    <a:pt x="135" y="89"/>
                  </a:cubicBezTo>
                  <a:cubicBezTo>
                    <a:pt x="202" y="21"/>
                    <a:pt x="202" y="21"/>
                    <a:pt x="202" y="21"/>
                  </a:cubicBezTo>
                  <a:cubicBezTo>
                    <a:pt x="527" y="21"/>
                    <a:pt x="527" y="21"/>
                    <a:pt x="527" y="21"/>
                  </a:cubicBezTo>
                  <a:cubicBezTo>
                    <a:pt x="530" y="38"/>
                    <a:pt x="557" y="37"/>
                    <a:pt x="557" y="19"/>
                  </a:cubicBezTo>
                  <a:cubicBezTo>
                    <a:pt x="557" y="0"/>
                    <a:pt x="527" y="0"/>
                    <a:pt x="527" y="19"/>
                  </a:cubicBezTo>
                  <a:cubicBezTo>
                    <a:pt x="527" y="19"/>
                    <a:pt x="527" y="19"/>
                    <a:pt x="527" y="19"/>
                  </a:cubicBezTo>
                  <a:cubicBezTo>
                    <a:pt x="201" y="19"/>
                    <a:pt x="201" y="19"/>
                    <a:pt x="201" y="19"/>
                  </a:cubicBezTo>
                  <a:cubicBezTo>
                    <a:pt x="134" y="86"/>
                    <a:pt x="134" y="86"/>
                    <a:pt x="134" y="86"/>
                  </a:cubicBezTo>
                  <a:cubicBezTo>
                    <a:pt x="30" y="86"/>
                    <a:pt x="30" y="86"/>
                    <a:pt x="30" y="86"/>
                  </a:cubicBezTo>
                  <a:cubicBezTo>
                    <a:pt x="28" y="68"/>
                    <a:pt x="0" y="69"/>
                    <a:pt x="0" y="88"/>
                  </a:cubicBezTo>
                  <a:cubicBezTo>
                    <a:pt x="0" y="106"/>
                    <a:pt x="28" y="107"/>
                    <a:pt x="30" y="89"/>
                  </a:cubicBezTo>
                  <a:close/>
                </a:path>
              </a:pathLst>
            </a:custGeom>
            <a:solidFill>
              <a:srgbClr val="0072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82" name="Freeform 98">
              <a:extLst>
                <a:ext uri="{FF2B5EF4-FFF2-40B4-BE49-F238E27FC236}">
                  <a16:creationId xmlns:a16="http://schemas.microsoft.com/office/drawing/2014/main" id="{A38AE72E-ABDC-4164-8A71-077F61C34C0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406209" y="6338083"/>
              <a:ext cx="90522" cy="167733"/>
            </a:xfrm>
            <a:custGeom>
              <a:avLst/>
              <a:gdLst>
                <a:gd name="T0" fmla="*/ 74 w 131"/>
                <a:gd name="T1" fmla="*/ 134 h 243"/>
                <a:gd name="T2" fmla="*/ 74 w 131"/>
                <a:gd name="T3" fmla="*/ 155 h 243"/>
                <a:gd name="T4" fmla="*/ 68 w 131"/>
                <a:gd name="T5" fmla="*/ 155 h 243"/>
                <a:gd name="T6" fmla="*/ 65 w 131"/>
                <a:gd name="T7" fmla="*/ 223 h 243"/>
                <a:gd name="T8" fmla="*/ 131 w 131"/>
                <a:gd name="T9" fmla="*/ 243 h 243"/>
                <a:gd name="T10" fmla="*/ 127 w 131"/>
                <a:gd name="T11" fmla="*/ 155 h 243"/>
                <a:gd name="T12" fmla="*/ 120 w 131"/>
                <a:gd name="T13" fmla="*/ 155 h 243"/>
                <a:gd name="T14" fmla="*/ 120 w 131"/>
                <a:gd name="T15" fmla="*/ 134 h 243"/>
                <a:gd name="T16" fmla="*/ 116 w 131"/>
                <a:gd name="T17" fmla="*/ 134 h 243"/>
                <a:gd name="T18" fmla="*/ 116 w 131"/>
                <a:gd name="T19" fmla="*/ 0 h 243"/>
                <a:gd name="T20" fmla="*/ 79 w 131"/>
                <a:gd name="T21" fmla="*/ 0 h 243"/>
                <a:gd name="T22" fmla="*/ 79 w 131"/>
                <a:gd name="T23" fmla="*/ 72 h 243"/>
                <a:gd name="T24" fmla="*/ 50 w 131"/>
                <a:gd name="T25" fmla="*/ 72 h 243"/>
                <a:gd name="T26" fmla="*/ 14 w 131"/>
                <a:gd name="T27" fmla="*/ 107 h 243"/>
                <a:gd name="T28" fmla="*/ 14 w 131"/>
                <a:gd name="T29" fmla="*/ 117 h 243"/>
                <a:gd name="T30" fmla="*/ 0 w 131"/>
                <a:gd name="T31" fmla="*/ 153 h 243"/>
                <a:gd name="T32" fmla="*/ 4 w 131"/>
                <a:gd name="T33" fmla="*/ 157 h 243"/>
                <a:gd name="T34" fmla="*/ 35 w 131"/>
                <a:gd name="T35" fmla="*/ 157 h 243"/>
                <a:gd name="T36" fmla="*/ 39 w 131"/>
                <a:gd name="T37" fmla="*/ 153 h 243"/>
                <a:gd name="T38" fmla="*/ 25 w 131"/>
                <a:gd name="T39" fmla="*/ 117 h 243"/>
                <a:gd name="T40" fmla="*/ 25 w 131"/>
                <a:gd name="T41" fmla="*/ 107 h 243"/>
                <a:gd name="T42" fmla="*/ 50 w 131"/>
                <a:gd name="T43" fmla="*/ 83 h 243"/>
                <a:gd name="T44" fmla="*/ 79 w 131"/>
                <a:gd name="T45" fmla="*/ 83 h 243"/>
                <a:gd name="T46" fmla="*/ 79 w 131"/>
                <a:gd name="T47" fmla="*/ 134 h 243"/>
                <a:gd name="T48" fmla="*/ 74 w 131"/>
                <a:gd name="T49" fmla="*/ 134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1" h="243">
                  <a:moveTo>
                    <a:pt x="74" y="134"/>
                  </a:moveTo>
                  <a:cubicBezTo>
                    <a:pt x="74" y="155"/>
                    <a:pt x="74" y="155"/>
                    <a:pt x="74" y="155"/>
                  </a:cubicBezTo>
                  <a:cubicBezTo>
                    <a:pt x="68" y="155"/>
                    <a:pt x="68" y="155"/>
                    <a:pt x="68" y="155"/>
                  </a:cubicBezTo>
                  <a:cubicBezTo>
                    <a:pt x="65" y="223"/>
                    <a:pt x="65" y="223"/>
                    <a:pt x="65" y="223"/>
                  </a:cubicBezTo>
                  <a:cubicBezTo>
                    <a:pt x="86" y="231"/>
                    <a:pt x="108" y="238"/>
                    <a:pt x="131" y="243"/>
                  </a:cubicBezTo>
                  <a:cubicBezTo>
                    <a:pt x="127" y="155"/>
                    <a:pt x="127" y="155"/>
                    <a:pt x="127" y="155"/>
                  </a:cubicBezTo>
                  <a:cubicBezTo>
                    <a:pt x="120" y="155"/>
                    <a:pt x="120" y="155"/>
                    <a:pt x="120" y="155"/>
                  </a:cubicBezTo>
                  <a:cubicBezTo>
                    <a:pt x="120" y="134"/>
                    <a:pt x="120" y="134"/>
                    <a:pt x="120" y="134"/>
                  </a:cubicBezTo>
                  <a:cubicBezTo>
                    <a:pt x="116" y="134"/>
                    <a:pt x="116" y="134"/>
                    <a:pt x="116" y="134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79" y="72"/>
                    <a:pt x="79" y="72"/>
                    <a:pt x="79" y="72"/>
                  </a:cubicBezTo>
                  <a:cubicBezTo>
                    <a:pt x="50" y="72"/>
                    <a:pt x="50" y="72"/>
                    <a:pt x="50" y="72"/>
                  </a:cubicBezTo>
                  <a:cubicBezTo>
                    <a:pt x="30" y="72"/>
                    <a:pt x="14" y="88"/>
                    <a:pt x="14" y="107"/>
                  </a:cubicBezTo>
                  <a:cubicBezTo>
                    <a:pt x="14" y="117"/>
                    <a:pt x="14" y="117"/>
                    <a:pt x="14" y="117"/>
                  </a:cubicBezTo>
                  <a:cubicBezTo>
                    <a:pt x="7" y="128"/>
                    <a:pt x="1" y="140"/>
                    <a:pt x="0" y="153"/>
                  </a:cubicBezTo>
                  <a:cubicBezTo>
                    <a:pt x="0" y="155"/>
                    <a:pt x="2" y="157"/>
                    <a:pt x="4" y="157"/>
                  </a:cubicBezTo>
                  <a:cubicBezTo>
                    <a:pt x="35" y="157"/>
                    <a:pt x="35" y="157"/>
                    <a:pt x="35" y="157"/>
                  </a:cubicBezTo>
                  <a:cubicBezTo>
                    <a:pt x="38" y="157"/>
                    <a:pt x="39" y="155"/>
                    <a:pt x="39" y="153"/>
                  </a:cubicBezTo>
                  <a:cubicBezTo>
                    <a:pt x="38" y="140"/>
                    <a:pt x="32" y="128"/>
                    <a:pt x="25" y="117"/>
                  </a:cubicBezTo>
                  <a:cubicBezTo>
                    <a:pt x="25" y="107"/>
                    <a:pt x="25" y="107"/>
                    <a:pt x="25" y="107"/>
                  </a:cubicBezTo>
                  <a:cubicBezTo>
                    <a:pt x="25" y="94"/>
                    <a:pt x="36" y="83"/>
                    <a:pt x="50" y="83"/>
                  </a:cubicBezTo>
                  <a:cubicBezTo>
                    <a:pt x="79" y="83"/>
                    <a:pt x="79" y="83"/>
                    <a:pt x="79" y="83"/>
                  </a:cubicBezTo>
                  <a:cubicBezTo>
                    <a:pt x="79" y="134"/>
                    <a:pt x="79" y="134"/>
                    <a:pt x="79" y="134"/>
                  </a:cubicBezTo>
                  <a:lnTo>
                    <a:pt x="74" y="134"/>
                  </a:ln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83" name="Freeform 99">
              <a:extLst>
                <a:ext uri="{FF2B5EF4-FFF2-40B4-BE49-F238E27FC236}">
                  <a16:creationId xmlns:a16="http://schemas.microsoft.com/office/drawing/2014/main" id="{4E60EE5C-A880-483E-8FB5-A320264F727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226939" y="6204962"/>
              <a:ext cx="159302" cy="168620"/>
            </a:xfrm>
            <a:custGeom>
              <a:avLst/>
              <a:gdLst>
                <a:gd name="T0" fmla="*/ 68 w 231"/>
                <a:gd name="T1" fmla="*/ 7 h 244"/>
                <a:gd name="T2" fmla="*/ 157 w 231"/>
                <a:gd name="T3" fmla="*/ 7 h 244"/>
                <a:gd name="T4" fmla="*/ 198 w 231"/>
                <a:gd name="T5" fmla="*/ 48 h 244"/>
                <a:gd name="T6" fmla="*/ 198 w 231"/>
                <a:gd name="T7" fmla="*/ 192 h 244"/>
                <a:gd name="T8" fmla="*/ 179 w 231"/>
                <a:gd name="T9" fmla="*/ 232 h 244"/>
                <a:gd name="T10" fmla="*/ 174 w 231"/>
                <a:gd name="T11" fmla="*/ 235 h 244"/>
                <a:gd name="T12" fmla="*/ 177 w 231"/>
                <a:gd name="T13" fmla="*/ 244 h 244"/>
                <a:gd name="T14" fmla="*/ 195 w 231"/>
                <a:gd name="T15" fmla="*/ 244 h 244"/>
                <a:gd name="T16" fmla="*/ 211 w 231"/>
                <a:gd name="T17" fmla="*/ 232 h 244"/>
                <a:gd name="T18" fmla="*/ 231 w 231"/>
                <a:gd name="T19" fmla="*/ 192 h 244"/>
                <a:gd name="T20" fmla="*/ 231 w 231"/>
                <a:gd name="T21" fmla="*/ 41 h 244"/>
                <a:gd name="T22" fmla="*/ 190 w 231"/>
                <a:gd name="T23" fmla="*/ 0 h 244"/>
                <a:gd name="T24" fmla="*/ 36 w 231"/>
                <a:gd name="T25" fmla="*/ 0 h 244"/>
                <a:gd name="T26" fmla="*/ 0 w 231"/>
                <a:gd name="T27" fmla="*/ 36 h 244"/>
                <a:gd name="T28" fmla="*/ 0 w 231"/>
                <a:gd name="T29" fmla="*/ 56 h 244"/>
                <a:gd name="T30" fmla="*/ 5 w 231"/>
                <a:gd name="T31" fmla="*/ 61 h 244"/>
                <a:gd name="T32" fmla="*/ 27 w 231"/>
                <a:gd name="T33" fmla="*/ 61 h 244"/>
                <a:gd name="T34" fmla="*/ 33 w 231"/>
                <a:gd name="T35" fmla="*/ 55 h 244"/>
                <a:gd name="T36" fmla="*/ 33 w 231"/>
                <a:gd name="T37" fmla="*/ 43 h 244"/>
                <a:gd name="T38" fmla="*/ 68 w 231"/>
                <a:gd name="T39" fmla="*/ 7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31" h="244">
                  <a:moveTo>
                    <a:pt x="68" y="7"/>
                  </a:moveTo>
                  <a:cubicBezTo>
                    <a:pt x="157" y="7"/>
                    <a:pt x="157" y="7"/>
                    <a:pt x="157" y="7"/>
                  </a:cubicBezTo>
                  <a:cubicBezTo>
                    <a:pt x="180" y="7"/>
                    <a:pt x="198" y="25"/>
                    <a:pt x="198" y="48"/>
                  </a:cubicBezTo>
                  <a:cubicBezTo>
                    <a:pt x="198" y="192"/>
                    <a:pt x="198" y="192"/>
                    <a:pt x="198" y="192"/>
                  </a:cubicBezTo>
                  <a:cubicBezTo>
                    <a:pt x="198" y="207"/>
                    <a:pt x="191" y="222"/>
                    <a:pt x="179" y="232"/>
                  </a:cubicBezTo>
                  <a:cubicBezTo>
                    <a:pt x="174" y="235"/>
                    <a:pt x="174" y="235"/>
                    <a:pt x="174" y="235"/>
                  </a:cubicBezTo>
                  <a:cubicBezTo>
                    <a:pt x="170" y="238"/>
                    <a:pt x="172" y="244"/>
                    <a:pt x="177" y="244"/>
                  </a:cubicBezTo>
                  <a:cubicBezTo>
                    <a:pt x="195" y="244"/>
                    <a:pt x="195" y="244"/>
                    <a:pt x="195" y="244"/>
                  </a:cubicBezTo>
                  <a:cubicBezTo>
                    <a:pt x="211" y="232"/>
                    <a:pt x="211" y="232"/>
                    <a:pt x="211" y="232"/>
                  </a:cubicBezTo>
                  <a:cubicBezTo>
                    <a:pt x="223" y="222"/>
                    <a:pt x="231" y="207"/>
                    <a:pt x="231" y="192"/>
                  </a:cubicBezTo>
                  <a:cubicBezTo>
                    <a:pt x="231" y="41"/>
                    <a:pt x="231" y="41"/>
                    <a:pt x="231" y="41"/>
                  </a:cubicBezTo>
                  <a:cubicBezTo>
                    <a:pt x="231" y="18"/>
                    <a:pt x="212" y="0"/>
                    <a:pt x="190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16" y="0"/>
                    <a:pt x="0" y="16"/>
                    <a:pt x="0" y="36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58"/>
                    <a:pt x="3" y="61"/>
                    <a:pt x="5" y="61"/>
                  </a:cubicBezTo>
                  <a:cubicBezTo>
                    <a:pt x="27" y="61"/>
                    <a:pt x="27" y="61"/>
                    <a:pt x="27" y="61"/>
                  </a:cubicBezTo>
                  <a:cubicBezTo>
                    <a:pt x="30" y="61"/>
                    <a:pt x="33" y="58"/>
                    <a:pt x="33" y="55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2" y="23"/>
                    <a:pt x="48" y="7"/>
                    <a:pt x="68" y="7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84" name="Freeform 100">
              <a:extLst>
                <a:ext uri="{FF2B5EF4-FFF2-40B4-BE49-F238E27FC236}">
                  <a16:creationId xmlns:a16="http://schemas.microsoft.com/office/drawing/2014/main" id="{6B9C0279-F405-4D1D-B439-699192303F4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220726" y="6204962"/>
              <a:ext cx="51030" cy="168620"/>
            </a:xfrm>
            <a:custGeom>
              <a:avLst/>
              <a:gdLst>
                <a:gd name="T0" fmla="*/ 33 w 74"/>
                <a:gd name="T1" fmla="*/ 0 h 244"/>
                <a:gd name="T2" fmla="*/ 0 w 74"/>
                <a:gd name="T3" fmla="*/ 0 h 244"/>
                <a:gd name="T4" fmla="*/ 41 w 74"/>
                <a:gd name="T5" fmla="*/ 41 h 244"/>
                <a:gd name="T6" fmla="*/ 41 w 74"/>
                <a:gd name="T7" fmla="*/ 196 h 244"/>
                <a:gd name="T8" fmla="*/ 22 w 74"/>
                <a:gd name="T9" fmla="*/ 236 h 244"/>
                <a:gd name="T10" fmla="*/ 12 w 74"/>
                <a:gd name="T11" fmla="*/ 244 h 244"/>
                <a:gd name="T12" fmla="*/ 41 w 74"/>
                <a:gd name="T13" fmla="*/ 244 h 244"/>
                <a:gd name="T14" fmla="*/ 47 w 74"/>
                <a:gd name="T15" fmla="*/ 242 h 244"/>
                <a:gd name="T16" fmla="*/ 54 w 74"/>
                <a:gd name="T17" fmla="*/ 236 h 244"/>
                <a:gd name="T18" fmla="*/ 74 w 74"/>
                <a:gd name="T19" fmla="*/ 196 h 244"/>
                <a:gd name="T20" fmla="*/ 74 w 74"/>
                <a:gd name="T21" fmla="*/ 41 h 244"/>
                <a:gd name="T22" fmla="*/ 33 w 74"/>
                <a:gd name="T23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4" h="244">
                  <a:moveTo>
                    <a:pt x="33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3" y="0"/>
                    <a:pt x="41" y="18"/>
                    <a:pt x="41" y="41"/>
                  </a:cubicBezTo>
                  <a:cubicBezTo>
                    <a:pt x="41" y="196"/>
                    <a:pt x="41" y="196"/>
                    <a:pt x="41" y="196"/>
                  </a:cubicBezTo>
                  <a:cubicBezTo>
                    <a:pt x="41" y="212"/>
                    <a:pt x="34" y="227"/>
                    <a:pt x="22" y="236"/>
                  </a:cubicBezTo>
                  <a:cubicBezTo>
                    <a:pt x="12" y="244"/>
                    <a:pt x="12" y="244"/>
                    <a:pt x="12" y="244"/>
                  </a:cubicBezTo>
                  <a:cubicBezTo>
                    <a:pt x="41" y="244"/>
                    <a:pt x="41" y="244"/>
                    <a:pt x="41" y="244"/>
                  </a:cubicBezTo>
                  <a:cubicBezTo>
                    <a:pt x="43" y="244"/>
                    <a:pt x="46" y="243"/>
                    <a:pt x="47" y="242"/>
                  </a:cubicBezTo>
                  <a:cubicBezTo>
                    <a:pt x="54" y="236"/>
                    <a:pt x="54" y="236"/>
                    <a:pt x="54" y="236"/>
                  </a:cubicBezTo>
                  <a:cubicBezTo>
                    <a:pt x="67" y="227"/>
                    <a:pt x="74" y="212"/>
                    <a:pt x="74" y="196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74" y="18"/>
                    <a:pt x="55" y="0"/>
                    <a:pt x="33" y="0"/>
                  </a:cubicBezTo>
                </a:path>
              </a:pathLst>
            </a:cu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85" name="Freeform 101">
              <a:extLst>
                <a:ext uri="{FF2B5EF4-FFF2-40B4-BE49-F238E27FC236}">
                  <a16:creationId xmlns:a16="http://schemas.microsoft.com/office/drawing/2014/main" id="{7895950D-3A51-4509-9777-3AB932E0D8C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302818" y="6003506"/>
              <a:ext cx="275117" cy="353215"/>
            </a:xfrm>
            <a:custGeom>
              <a:avLst/>
              <a:gdLst>
                <a:gd name="T0" fmla="*/ 43 w 398"/>
                <a:gd name="T1" fmla="*/ 387 h 512"/>
                <a:gd name="T2" fmla="*/ 1 w 398"/>
                <a:gd name="T3" fmla="*/ 30 h 512"/>
                <a:gd name="T4" fmla="*/ 6 w 398"/>
                <a:gd name="T5" fmla="*/ 14 h 512"/>
                <a:gd name="T6" fmla="*/ 8 w 398"/>
                <a:gd name="T7" fmla="*/ 12 h 512"/>
                <a:gd name="T8" fmla="*/ 37 w 398"/>
                <a:gd name="T9" fmla="*/ 2 h 512"/>
                <a:gd name="T10" fmla="*/ 315 w 398"/>
                <a:gd name="T11" fmla="*/ 0 h 512"/>
                <a:gd name="T12" fmla="*/ 398 w 398"/>
                <a:gd name="T13" fmla="*/ 512 h 512"/>
                <a:gd name="T14" fmla="*/ 65 w 398"/>
                <a:gd name="T15" fmla="*/ 512 h 512"/>
                <a:gd name="T16" fmla="*/ 19 w 398"/>
                <a:gd name="T17" fmla="*/ 440 h 512"/>
                <a:gd name="T18" fmla="*/ 43 w 398"/>
                <a:gd name="T19" fmla="*/ 387 h 5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8" h="512">
                  <a:moveTo>
                    <a:pt x="43" y="387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0" y="24"/>
                    <a:pt x="2" y="19"/>
                    <a:pt x="6" y="14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15" y="5"/>
                    <a:pt x="26" y="1"/>
                    <a:pt x="37" y="2"/>
                  </a:cubicBezTo>
                  <a:cubicBezTo>
                    <a:pt x="129" y="14"/>
                    <a:pt x="223" y="14"/>
                    <a:pt x="315" y="0"/>
                  </a:cubicBezTo>
                  <a:cubicBezTo>
                    <a:pt x="398" y="512"/>
                    <a:pt x="398" y="512"/>
                    <a:pt x="398" y="512"/>
                  </a:cubicBezTo>
                  <a:cubicBezTo>
                    <a:pt x="65" y="512"/>
                    <a:pt x="65" y="512"/>
                    <a:pt x="65" y="512"/>
                  </a:cubicBezTo>
                  <a:cubicBezTo>
                    <a:pt x="28" y="512"/>
                    <a:pt x="3" y="474"/>
                    <a:pt x="19" y="440"/>
                  </a:cubicBezTo>
                  <a:lnTo>
                    <a:pt x="43" y="38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86" name="Freeform 102">
              <a:extLst>
                <a:ext uri="{FF2B5EF4-FFF2-40B4-BE49-F238E27FC236}">
                  <a16:creationId xmlns:a16="http://schemas.microsoft.com/office/drawing/2014/main" id="{62B05DF2-BAAD-476B-B639-823965BAFDD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324118" y="6004837"/>
              <a:ext cx="253818" cy="375402"/>
            </a:xfrm>
            <a:custGeom>
              <a:avLst/>
              <a:gdLst>
                <a:gd name="T0" fmla="*/ 367 w 367"/>
                <a:gd name="T1" fmla="*/ 374 h 544"/>
                <a:gd name="T2" fmla="*/ 367 w 367"/>
                <a:gd name="T3" fmla="*/ 364 h 544"/>
                <a:gd name="T4" fmla="*/ 61 w 367"/>
                <a:gd name="T5" fmla="*/ 364 h 544"/>
                <a:gd name="T6" fmla="*/ 59 w 367"/>
                <a:gd name="T7" fmla="*/ 291 h 544"/>
                <a:gd name="T8" fmla="*/ 214 w 367"/>
                <a:gd name="T9" fmla="*/ 292 h 544"/>
                <a:gd name="T10" fmla="*/ 358 w 367"/>
                <a:gd name="T11" fmla="*/ 290 h 544"/>
                <a:gd name="T12" fmla="*/ 358 w 367"/>
                <a:gd name="T13" fmla="*/ 281 h 544"/>
                <a:gd name="T14" fmla="*/ 58 w 367"/>
                <a:gd name="T15" fmla="*/ 281 h 544"/>
                <a:gd name="T16" fmla="*/ 51 w 367"/>
                <a:gd name="T17" fmla="*/ 210 h 544"/>
                <a:gd name="T18" fmla="*/ 220 w 367"/>
                <a:gd name="T19" fmla="*/ 217 h 544"/>
                <a:gd name="T20" fmla="*/ 354 w 367"/>
                <a:gd name="T21" fmla="*/ 209 h 544"/>
                <a:gd name="T22" fmla="*/ 353 w 367"/>
                <a:gd name="T23" fmla="*/ 200 h 544"/>
                <a:gd name="T24" fmla="*/ 50 w 367"/>
                <a:gd name="T25" fmla="*/ 201 h 544"/>
                <a:gd name="T26" fmla="*/ 42 w 367"/>
                <a:gd name="T27" fmla="*/ 136 h 544"/>
                <a:gd name="T28" fmla="*/ 214 w 367"/>
                <a:gd name="T29" fmla="*/ 143 h 544"/>
                <a:gd name="T30" fmla="*/ 347 w 367"/>
                <a:gd name="T31" fmla="*/ 135 h 544"/>
                <a:gd name="T32" fmla="*/ 346 w 367"/>
                <a:gd name="T33" fmla="*/ 126 h 544"/>
                <a:gd name="T34" fmla="*/ 41 w 367"/>
                <a:gd name="T35" fmla="*/ 126 h 544"/>
                <a:gd name="T36" fmla="*/ 35 w 367"/>
                <a:gd name="T37" fmla="*/ 64 h 544"/>
                <a:gd name="T38" fmla="*/ 195 w 367"/>
                <a:gd name="T39" fmla="*/ 71 h 544"/>
                <a:gd name="T40" fmla="*/ 327 w 367"/>
                <a:gd name="T41" fmla="*/ 64 h 544"/>
                <a:gd name="T42" fmla="*/ 325 w 367"/>
                <a:gd name="T43" fmla="*/ 54 h 544"/>
                <a:gd name="T44" fmla="*/ 34 w 367"/>
                <a:gd name="T45" fmla="*/ 55 h 544"/>
                <a:gd name="T46" fmla="*/ 28 w 367"/>
                <a:gd name="T47" fmla="*/ 0 h 544"/>
                <a:gd name="T48" fmla="*/ 6 w 367"/>
                <a:gd name="T49" fmla="*/ 11 h 544"/>
                <a:gd name="T50" fmla="*/ 1 w 367"/>
                <a:gd name="T51" fmla="*/ 27 h 544"/>
                <a:gd name="T52" fmla="*/ 25 w 367"/>
                <a:gd name="T53" fmla="*/ 304 h 544"/>
                <a:gd name="T54" fmla="*/ 17 w 367"/>
                <a:gd name="T55" fmla="*/ 423 h 544"/>
                <a:gd name="T56" fmla="*/ 7 w 367"/>
                <a:gd name="T57" fmla="*/ 466 h 544"/>
                <a:gd name="T58" fmla="*/ 54 w 367"/>
                <a:gd name="T59" fmla="*/ 524 h 544"/>
                <a:gd name="T60" fmla="*/ 135 w 367"/>
                <a:gd name="T61" fmla="*/ 524 h 544"/>
                <a:gd name="T62" fmla="*/ 214 w 367"/>
                <a:gd name="T63" fmla="*/ 524 h 544"/>
                <a:gd name="T64" fmla="*/ 228 w 367"/>
                <a:gd name="T65" fmla="*/ 524 h 544"/>
                <a:gd name="T66" fmla="*/ 280 w 367"/>
                <a:gd name="T67" fmla="*/ 537 h 544"/>
                <a:gd name="T68" fmla="*/ 288 w 367"/>
                <a:gd name="T69" fmla="*/ 541 h 544"/>
                <a:gd name="T70" fmla="*/ 306 w 367"/>
                <a:gd name="T71" fmla="*/ 538 h 544"/>
                <a:gd name="T72" fmla="*/ 303 w 367"/>
                <a:gd name="T73" fmla="*/ 516 h 544"/>
                <a:gd name="T74" fmla="*/ 223 w 367"/>
                <a:gd name="T75" fmla="*/ 493 h 544"/>
                <a:gd name="T76" fmla="*/ 214 w 367"/>
                <a:gd name="T77" fmla="*/ 493 h 544"/>
                <a:gd name="T78" fmla="*/ 214 w 367"/>
                <a:gd name="T79" fmla="*/ 492 h 544"/>
                <a:gd name="T80" fmla="*/ 62 w 367"/>
                <a:gd name="T81" fmla="*/ 494 h 544"/>
                <a:gd name="T82" fmla="*/ 44 w 367"/>
                <a:gd name="T83" fmla="*/ 470 h 544"/>
                <a:gd name="T84" fmla="*/ 48 w 367"/>
                <a:gd name="T85" fmla="*/ 452 h 544"/>
                <a:gd name="T86" fmla="*/ 354 w 367"/>
                <a:gd name="T87" fmla="*/ 452 h 544"/>
                <a:gd name="T88" fmla="*/ 354 w 367"/>
                <a:gd name="T89" fmla="*/ 443 h 544"/>
                <a:gd name="T90" fmla="*/ 50 w 367"/>
                <a:gd name="T91" fmla="*/ 443 h 544"/>
                <a:gd name="T92" fmla="*/ 60 w 367"/>
                <a:gd name="T93" fmla="*/ 374 h 544"/>
                <a:gd name="T94" fmla="*/ 367 w 367"/>
                <a:gd name="T95" fmla="*/ 374 h 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67" h="544">
                  <a:moveTo>
                    <a:pt x="367" y="374"/>
                  </a:moveTo>
                  <a:cubicBezTo>
                    <a:pt x="367" y="364"/>
                    <a:pt x="367" y="364"/>
                    <a:pt x="367" y="364"/>
                  </a:cubicBezTo>
                  <a:cubicBezTo>
                    <a:pt x="61" y="364"/>
                    <a:pt x="61" y="364"/>
                    <a:pt x="61" y="364"/>
                  </a:cubicBezTo>
                  <a:cubicBezTo>
                    <a:pt x="62" y="340"/>
                    <a:pt x="62" y="315"/>
                    <a:pt x="59" y="291"/>
                  </a:cubicBezTo>
                  <a:cubicBezTo>
                    <a:pt x="84" y="291"/>
                    <a:pt x="144" y="292"/>
                    <a:pt x="214" y="292"/>
                  </a:cubicBezTo>
                  <a:cubicBezTo>
                    <a:pt x="260" y="292"/>
                    <a:pt x="310" y="292"/>
                    <a:pt x="358" y="290"/>
                  </a:cubicBezTo>
                  <a:cubicBezTo>
                    <a:pt x="358" y="281"/>
                    <a:pt x="358" y="281"/>
                    <a:pt x="358" y="281"/>
                  </a:cubicBezTo>
                  <a:cubicBezTo>
                    <a:pt x="236" y="285"/>
                    <a:pt x="97" y="282"/>
                    <a:pt x="58" y="281"/>
                  </a:cubicBezTo>
                  <a:cubicBezTo>
                    <a:pt x="51" y="210"/>
                    <a:pt x="51" y="210"/>
                    <a:pt x="51" y="210"/>
                  </a:cubicBezTo>
                  <a:cubicBezTo>
                    <a:pt x="74" y="212"/>
                    <a:pt x="144" y="217"/>
                    <a:pt x="220" y="217"/>
                  </a:cubicBezTo>
                  <a:cubicBezTo>
                    <a:pt x="266" y="217"/>
                    <a:pt x="314" y="215"/>
                    <a:pt x="354" y="209"/>
                  </a:cubicBezTo>
                  <a:cubicBezTo>
                    <a:pt x="353" y="200"/>
                    <a:pt x="353" y="200"/>
                    <a:pt x="353" y="200"/>
                  </a:cubicBezTo>
                  <a:cubicBezTo>
                    <a:pt x="247" y="216"/>
                    <a:pt x="83" y="204"/>
                    <a:pt x="50" y="201"/>
                  </a:cubicBezTo>
                  <a:cubicBezTo>
                    <a:pt x="42" y="136"/>
                    <a:pt x="42" y="136"/>
                    <a:pt x="42" y="136"/>
                  </a:cubicBezTo>
                  <a:cubicBezTo>
                    <a:pt x="61" y="137"/>
                    <a:pt x="134" y="143"/>
                    <a:pt x="214" y="143"/>
                  </a:cubicBezTo>
                  <a:cubicBezTo>
                    <a:pt x="259" y="143"/>
                    <a:pt x="307" y="141"/>
                    <a:pt x="347" y="135"/>
                  </a:cubicBezTo>
                  <a:cubicBezTo>
                    <a:pt x="346" y="126"/>
                    <a:pt x="346" y="126"/>
                    <a:pt x="346" y="126"/>
                  </a:cubicBezTo>
                  <a:cubicBezTo>
                    <a:pt x="235" y="143"/>
                    <a:pt x="65" y="128"/>
                    <a:pt x="41" y="126"/>
                  </a:cubicBezTo>
                  <a:cubicBezTo>
                    <a:pt x="35" y="64"/>
                    <a:pt x="35" y="64"/>
                    <a:pt x="35" y="64"/>
                  </a:cubicBezTo>
                  <a:cubicBezTo>
                    <a:pt x="57" y="66"/>
                    <a:pt x="123" y="71"/>
                    <a:pt x="195" y="71"/>
                  </a:cubicBezTo>
                  <a:cubicBezTo>
                    <a:pt x="240" y="71"/>
                    <a:pt x="286" y="69"/>
                    <a:pt x="327" y="64"/>
                  </a:cubicBezTo>
                  <a:cubicBezTo>
                    <a:pt x="325" y="54"/>
                    <a:pt x="325" y="54"/>
                    <a:pt x="325" y="54"/>
                  </a:cubicBezTo>
                  <a:cubicBezTo>
                    <a:pt x="219" y="70"/>
                    <a:pt x="66" y="58"/>
                    <a:pt x="34" y="55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18" y="0"/>
                    <a:pt x="10" y="6"/>
                    <a:pt x="6" y="11"/>
                  </a:cubicBezTo>
                  <a:cubicBezTo>
                    <a:pt x="2" y="15"/>
                    <a:pt x="0" y="21"/>
                    <a:pt x="1" y="27"/>
                  </a:cubicBezTo>
                  <a:cubicBezTo>
                    <a:pt x="25" y="304"/>
                    <a:pt x="25" y="304"/>
                    <a:pt x="25" y="304"/>
                  </a:cubicBezTo>
                  <a:cubicBezTo>
                    <a:pt x="28" y="344"/>
                    <a:pt x="25" y="384"/>
                    <a:pt x="17" y="423"/>
                  </a:cubicBezTo>
                  <a:cubicBezTo>
                    <a:pt x="7" y="466"/>
                    <a:pt x="7" y="466"/>
                    <a:pt x="7" y="466"/>
                  </a:cubicBezTo>
                  <a:cubicBezTo>
                    <a:pt x="0" y="496"/>
                    <a:pt x="23" y="524"/>
                    <a:pt x="54" y="524"/>
                  </a:cubicBezTo>
                  <a:cubicBezTo>
                    <a:pt x="135" y="524"/>
                    <a:pt x="135" y="524"/>
                    <a:pt x="135" y="524"/>
                  </a:cubicBezTo>
                  <a:cubicBezTo>
                    <a:pt x="214" y="524"/>
                    <a:pt x="214" y="524"/>
                    <a:pt x="214" y="524"/>
                  </a:cubicBezTo>
                  <a:cubicBezTo>
                    <a:pt x="228" y="524"/>
                    <a:pt x="228" y="524"/>
                    <a:pt x="228" y="524"/>
                  </a:cubicBezTo>
                  <a:cubicBezTo>
                    <a:pt x="246" y="524"/>
                    <a:pt x="264" y="529"/>
                    <a:pt x="280" y="537"/>
                  </a:cubicBezTo>
                  <a:cubicBezTo>
                    <a:pt x="288" y="541"/>
                    <a:pt x="288" y="541"/>
                    <a:pt x="288" y="541"/>
                  </a:cubicBezTo>
                  <a:cubicBezTo>
                    <a:pt x="294" y="544"/>
                    <a:pt x="301" y="543"/>
                    <a:pt x="306" y="538"/>
                  </a:cubicBezTo>
                  <a:cubicBezTo>
                    <a:pt x="312" y="531"/>
                    <a:pt x="311" y="521"/>
                    <a:pt x="303" y="516"/>
                  </a:cubicBezTo>
                  <a:cubicBezTo>
                    <a:pt x="279" y="501"/>
                    <a:pt x="251" y="493"/>
                    <a:pt x="223" y="493"/>
                  </a:cubicBezTo>
                  <a:cubicBezTo>
                    <a:pt x="214" y="493"/>
                    <a:pt x="214" y="493"/>
                    <a:pt x="214" y="493"/>
                  </a:cubicBezTo>
                  <a:cubicBezTo>
                    <a:pt x="214" y="492"/>
                    <a:pt x="214" y="492"/>
                    <a:pt x="214" y="492"/>
                  </a:cubicBezTo>
                  <a:cubicBezTo>
                    <a:pt x="62" y="494"/>
                    <a:pt x="62" y="494"/>
                    <a:pt x="62" y="494"/>
                  </a:cubicBezTo>
                  <a:cubicBezTo>
                    <a:pt x="50" y="494"/>
                    <a:pt x="41" y="482"/>
                    <a:pt x="44" y="470"/>
                  </a:cubicBezTo>
                  <a:cubicBezTo>
                    <a:pt x="48" y="452"/>
                    <a:pt x="48" y="452"/>
                    <a:pt x="48" y="452"/>
                  </a:cubicBezTo>
                  <a:cubicBezTo>
                    <a:pt x="354" y="452"/>
                    <a:pt x="354" y="452"/>
                    <a:pt x="354" y="452"/>
                  </a:cubicBezTo>
                  <a:cubicBezTo>
                    <a:pt x="354" y="443"/>
                    <a:pt x="354" y="443"/>
                    <a:pt x="354" y="443"/>
                  </a:cubicBezTo>
                  <a:cubicBezTo>
                    <a:pt x="50" y="443"/>
                    <a:pt x="50" y="443"/>
                    <a:pt x="50" y="443"/>
                  </a:cubicBezTo>
                  <a:cubicBezTo>
                    <a:pt x="55" y="420"/>
                    <a:pt x="58" y="397"/>
                    <a:pt x="60" y="374"/>
                  </a:cubicBezTo>
                  <a:lnTo>
                    <a:pt x="367" y="374"/>
                  </a:lnTo>
                  <a:close/>
                </a:path>
              </a:pathLst>
            </a:cu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87" name="Freeform 103">
              <a:extLst>
                <a:ext uri="{FF2B5EF4-FFF2-40B4-BE49-F238E27FC236}">
                  <a16:creationId xmlns:a16="http://schemas.microsoft.com/office/drawing/2014/main" id="{C77874C2-A717-4EA8-8FD5-244941D50EC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392009" y="6204962"/>
              <a:ext cx="158858" cy="168620"/>
            </a:xfrm>
            <a:custGeom>
              <a:avLst/>
              <a:gdLst>
                <a:gd name="T0" fmla="*/ 68 w 230"/>
                <a:gd name="T1" fmla="*/ 7 h 244"/>
                <a:gd name="T2" fmla="*/ 157 w 230"/>
                <a:gd name="T3" fmla="*/ 7 h 244"/>
                <a:gd name="T4" fmla="*/ 198 w 230"/>
                <a:gd name="T5" fmla="*/ 48 h 244"/>
                <a:gd name="T6" fmla="*/ 198 w 230"/>
                <a:gd name="T7" fmla="*/ 192 h 244"/>
                <a:gd name="T8" fmla="*/ 178 w 230"/>
                <a:gd name="T9" fmla="*/ 232 h 244"/>
                <a:gd name="T10" fmla="*/ 173 w 230"/>
                <a:gd name="T11" fmla="*/ 235 h 244"/>
                <a:gd name="T12" fmla="*/ 176 w 230"/>
                <a:gd name="T13" fmla="*/ 244 h 244"/>
                <a:gd name="T14" fmla="*/ 195 w 230"/>
                <a:gd name="T15" fmla="*/ 244 h 244"/>
                <a:gd name="T16" fmla="*/ 211 w 230"/>
                <a:gd name="T17" fmla="*/ 232 h 244"/>
                <a:gd name="T18" fmla="*/ 230 w 230"/>
                <a:gd name="T19" fmla="*/ 192 h 244"/>
                <a:gd name="T20" fmla="*/ 230 w 230"/>
                <a:gd name="T21" fmla="*/ 41 h 244"/>
                <a:gd name="T22" fmla="*/ 189 w 230"/>
                <a:gd name="T23" fmla="*/ 0 h 244"/>
                <a:gd name="T24" fmla="*/ 36 w 230"/>
                <a:gd name="T25" fmla="*/ 0 h 244"/>
                <a:gd name="T26" fmla="*/ 0 w 230"/>
                <a:gd name="T27" fmla="*/ 36 h 244"/>
                <a:gd name="T28" fmla="*/ 0 w 230"/>
                <a:gd name="T29" fmla="*/ 56 h 244"/>
                <a:gd name="T30" fmla="*/ 5 w 230"/>
                <a:gd name="T31" fmla="*/ 61 h 244"/>
                <a:gd name="T32" fmla="*/ 27 w 230"/>
                <a:gd name="T33" fmla="*/ 61 h 244"/>
                <a:gd name="T34" fmla="*/ 32 w 230"/>
                <a:gd name="T35" fmla="*/ 55 h 244"/>
                <a:gd name="T36" fmla="*/ 32 w 230"/>
                <a:gd name="T37" fmla="*/ 43 h 244"/>
                <a:gd name="T38" fmla="*/ 68 w 230"/>
                <a:gd name="T39" fmla="*/ 7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30" h="244">
                  <a:moveTo>
                    <a:pt x="68" y="7"/>
                  </a:moveTo>
                  <a:cubicBezTo>
                    <a:pt x="157" y="7"/>
                    <a:pt x="157" y="7"/>
                    <a:pt x="157" y="7"/>
                  </a:cubicBezTo>
                  <a:cubicBezTo>
                    <a:pt x="179" y="7"/>
                    <a:pt x="198" y="25"/>
                    <a:pt x="198" y="48"/>
                  </a:cubicBezTo>
                  <a:cubicBezTo>
                    <a:pt x="198" y="192"/>
                    <a:pt x="198" y="192"/>
                    <a:pt x="198" y="192"/>
                  </a:cubicBezTo>
                  <a:cubicBezTo>
                    <a:pt x="198" y="207"/>
                    <a:pt x="191" y="222"/>
                    <a:pt x="178" y="232"/>
                  </a:cubicBezTo>
                  <a:cubicBezTo>
                    <a:pt x="173" y="235"/>
                    <a:pt x="173" y="235"/>
                    <a:pt x="173" y="235"/>
                  </a:cubicBezTo>
                  <a:cubicBezTo>
                    <a:pt x="170" y="238"/>
                    <a:pt x="172" y="244"/>
                    <a:pt x="176" y="244"/>
                  </a:cubicBezTo>
                  <a:cubicBezTo>
                    <a:pt x="195" y="244"/>
                    <a:pt x="195" y="244"/>
                    <a:pt x="195" y="244"/>
                  </a:cubicBezTo>
                  <a:cubicBezTo>
                    <a:pt x="211" y="232"/>
                    <a:pt x="211" y="232"/>
                    <a:pt x="211" y="232"/>
                  </a:cubicBezTo>
                  <a:cubicBezTo>
                    <a:pt x="223" y="222"/>
                    <a:pt x="230" y="207"/>
                    <a:pt x="230" y="192"/>
                  </a:cubicBezTo>
                  <a:cubicBezTo>
                    <a:pt x="230" y="41"/>
                    <a:pt x="230" y="41"/>
                    <a:pt x="230" y="41"/>
                  </a:cubicBezTo>
                  <a:cubicBezTo>
                    <a:pt x="230" y="18"/>
                    <a:pt x="212" y="0"/>
                    <a:pt x="189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16" y="0"/>
                    <a:pt x="0" y="16"/>
                    <a:pt x="0" y="36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58"/>
                    <a:pt x="2" y="61"/>
                    <a:pt x="5" y="61"/>
                  </a:cubicBezTo>
                  <a:cubicBezTo>
                    <a:pt x="27" y="61"/>
                    <a:pt x="27" y="61"/>
                    <a:pt x="27" y="61"/>
                  </a:cubicBezTo>
                  <a:cubicBezTo>
                    <a:pt x="30" y="61"/>
                    <a:pt x="32" y="58"/>
                    <a:pt x="32" y="55"/>
                  </a:cubicBezTo>
                  <a:cubicBezTo>
                    <a:pt x="32" y="43"/>
                    <a:pt x="32" y="43"/>
                    <a:pt x="32" y="43"/>
                  </a:cubicBezTo>
                  <a:cubicBezTo>
                    <a:pt x="32" y="23"/>
                    <a:pt x="48" y="7"/>
                    <a:pt x="68" y="7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88" name="Freeform 104">
              <a:extLst>
                <a:ext uri="{FF2B5EF4-FFF2-40B4-BE49-F238E27FC236}">
                  <a16:creationId xmlns:a16="http://schemas.microsoft.com/office/drawing/2014/main" id="{15A13061-C2A1-4CC1-AC6C-FA4E11EF086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497619" y="6209843"/>
              <a:ext cx="49699" cy="37274"/>
            </a:xfrm>
            <a:custGeom>
              <a:avLst/>
              <a:gdLst>
                <a:gd name="T0" fmla="*/ 4 w 72"/>
                <a:gd name="T1" fmla="*/ 36 h 54"/>
                <a:gd name="T2" fmla="*/ 4 w 72"/>
                <a:gd name="T3" fmla="*/ 50 h 54"/>
                <a:gd name="T4" fmla="*/ 0 w 72"/>
                <a:gd name="T5" fmla="*/ 54 h 54"/>
                <a:gd name="T6" fmla="*/ 0 w 72"/>
                <a:gd name="T7" fmla="*/ 54 h 54"/>
                <a:gd name="T8" fmla="*/ 32 w 72"/>
                <a:gd name="T9" fmla="*/ 54 h 54"/>
                <a:gd name="T10" fmla="*/ 37 w 72"/>
                <a:gd name="T11" fmla="*/ 49 h 54"/>
                <a:gd name="T12" fmla="*/ 36 w 72"/>
                <a:gd name="T13" fmla="*/ 36 h 54"/>
                <a:gd name="T14" fmla="*/ 72 w 72"/>
                <a:gd name="T15" fmla="*/ 0 h 54"/>
                <a:gd name="T16" fmla="*/ 40 w 72"/>
                <a:gd name="T17" fmla="*/ 0 h 54"/>
                <a:gd name="T18" fmla="*/ 4 w 72"/>
                <a:gd name="T19" fmla="*/ 36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2" h="54">
                  <a:moveTo>
                    <a:pt x="4" y="36"/>
                  </a:moveTo>
                  <a:cubicBezTo>
                    <a:pt x="4" y="50"/>
                    <a:pt x="4" y="50"/>
                    <a:pt x="4" y="50"/>
                  </a:cubicBezTo>
                  <a:cubicBezTo>
                    <a:pt x="4" y="52"/>
                    <a:pt x="2" y="54"/>
                    <a:pt x="0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32" y="54"/>
                    <a:pt x="32" y="54"/>
                    <a:pt x="32" y="54"/>
                  </a:cubicBezTo>
                  <a:cubicBezTo>
                    <a:pt x="35" y="54"/>
                    <a:pt x="37" y="52"/>
                    <a:pt x="37" y="49"/>
                  </a:cubicBezTo>
                  <a:cubicBezTo>
                    <a:pt x="36" y="36"/>
                    <a:pt x="36" y="36"/>
                    <a:pt x="36" y="36"/>
                  </a:cubicBezTo>
                  <a:cubicBezTo>
                    <a:pt x="36" y="16"/>
                    <a:pt x="52" y="0"/>
                    <a:pt x="72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20" y="0"/>
                    <a:pt x="4" y="16"/>
                    <a:pt x="4" y="36"/>
                  </a:cubicBezTo>
                </a:path>
              </a:pathLst>
            </a:cu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89" name="Freeform 105">
              <a:extLst>
                <a:ext uri="{FF2B5EF4-FFF2-40B4-BE49-F238E27FC236}">
                  <a16:creationId xmlns:a16="http://schemas.microsoft.com/office/drawing/2014/main" id="{7D686574-812A-4BAC-81F7-841F7E039C6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385797" y="6204962"/>
              <a:ext cx="50142" cy="168620"/>
            </a:xfrm>
            <a:custGeom>
              <a:avLst/>
              <a:gdLst>
                <a:gd name="T0" fmla="*/ 32 w 73"/>
                <a:gd name="T1" fmla="*/ 0 h 244"/>
                <a:gd name="T2" fmla="*/ 0 w 73"/>
                <a:gd name="T3" fmla="*/ 0 h 244"/>
                <a:gd name="T4" fmla="*/ 41 w 73"/>
                <a:gd name="T5" fmla="*/ 41 h 244"/>
                <a:gd name="T6" fmla="*/ 41 w 73"/>
                <a:gd name="T7" fmla="*/ 196 h 244"/>
                <a:gd name="T8" fmla="*/ 21 w 73"/>
                <a:gd name="T9" fmla="*/ 236 h 244"/>
                <a:gd name="T10" fmla="*/ 12 w 73"/>
                <a:gd name="T11" fmla="*/ 244 h 244"/>
                <a:gd name="T12" fmla="*/ 41 w 73"/>
                <a:gd name="T13" fmla="*/ 244 h 244"/>
                <a:gd name="T14" fmla="*/ 47 w 73"/>
                <a:gd name="T15" fmla="*/ 242 h 244"/>
                <a:gd name="T16" fmla="*/ 54 w 73"/>
                <a:gd name="T17" fmla="*/ 236 h 244"/>
                <a:gd name="T18" fmla="*/ 73 w 73"/>
                <a:gd name="T19" fmla="*/ 196 h 244"/>
                <a:gd name="T20" fmla="*/ 73 w 73"/>
                <a:gd name="T21" fmla="*/ 41 h 244"/>
                <a:gd name="T22" fmla="*/ 32 w 73"/>
                <a:gd name="T23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3" h="244">
                  <a:moveTo>
                    <a:pt x="3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3" y="0"/>
                    <a:pt x="41" y="18"/>
                    <a:pt x="41" y="41"/>
                  </a:cubicBezTo>
                  <a:cubicBezTo>
                    <a:pt x="41" y="196"/>
                    <a:pt x="41" y="196"/>
                    <a:pt x="41" y="196"/>
                  </a:cubicBezTo>
                  <a:cubicBezTo>
                    <a:pt x="41" y="212"/>
                    <a:pt x="34" y="227"/>
                    <a:pt x="21" y="236"/>
                  </a:cubicBezTo>
                  <a:cubicBezTo>
                    <a:pt x="12" y="244"/>
                    <a:pt x="12" y="244"/>
                    <a:pt x="12" y="244"/>
                  </a:cubicBezTo>
                  <a:cubicBezTo>
                    <a:pt x="41" y="244"/>
                    <a:pt x="41" y="244"/>
                    <a:pt x="41" y="244"/>
                  </a:cubicBezTo>
                  <a:cubicBezTo>
                    <a:pt x="43" y="244"/>
                    <a:pt x="45" y="243"/>
                    <a:pt x="47" y="242"/>
                  </a:cubicBezTo>
                  <a:cubicBezTo>
                    <a:pt x="54" y="236"/>
                    <a:pt x="54" y="236"/>
                    <a:pt x="54" y="236"/>
                  </a:cubicBezTo>
                  <a:cubicBezTo>
                    <a:pt x="66" y="227"/>
                    <a:pt x="73" y="212"/>
                    <a:pt x="73" y="196"/>
                  </a:cubicBezTo>
                  <a:cubicBezTo>
                    <a:pt x="73" y="41"/>
                    <a:pt x="73" y="41"/>
                    <a:pt x="73" y="41"/>
                  </a:cubicBezTo>
                  <a:cubicBezTo>
                    <a:pt x="73" y="18"/>
                    <a:pt x="55" y="0"/>
                    <a:pt x="32" y="0"/>
                  </a:cubicBezTo>
                </a:path>
              </a:pathLst>
            </a:cu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90" name="Freeform 106">
              <a:extLst>
                <a:ext uri="{FF2B5EF4-FFF2-40B4-BE49-F238E27FC236}">
                  <a16:creationId xmlns:a16="http://schemas.microsoft.com/office/drawing/2014/main" id="{06977B15-3B5B-44E7-B823-6E6A492251B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180347" y="6050986"/>
              <a:ext cx="78098" cy="86973"/>
            </a:xfrm>
            <a:custGeom>
              <a:avLst/>
              <a:gdLst>
                <a:gd name="T0" fmla="*/ 99 w 176"/>
                <a:gd name="T1" fmla="*/ 16 h 196"/>
                <a:gd name="T2" fmla="*/ 176 w 176"/>
                <a:gd name="T3" fmla="*/ 128 h 196"/>
                <a:gd name="T4" fmla="*/ 99 w 176"/>
                <a:gd name="T5" fmla="*/ 196 h 196"/>
                <a:gd name="T6" fmla="*/ 0 w 176"/>
                <a:gd name="T7" fmla="*/ 83 h 196"/>
                <a:gd name="T8" fmla="*/ 29 w 176"/>
                <a:gd name="T9" fmla="*/ 0 h 196"/>
                <a:gd name="T10" fmla="*/ 99 w 176"/>
                <a:gd name="T11" fmla="*/ 16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6" h="196">
                  <a:moveTo>
                    <a:pt x="99" y="16"/>
                  </a:moveTo>
                  <a:lnTo>
                    <a:pt x="176" y="128"/>
                  </a:lnTo>
                  <a:lnTo>
                    <a:pt x="99" y="196"/>
                  </a:lnTo>
                  <a:lnTo>
                    <a:pt x="0" y="83"/>
                  </a:lnTo>
                  <a:lnTo>
                    <a:pt x="29" y="0"/>
                  </a:lnTo>
                  <a:lnTo>
                    <a:pt x="99" y="16"/>
                  </a:lnTo>
                  <a:close/>
                </a:path>
              </a:pathLst>
            </a:custGeom>
            <a:solidFill>
              <a:srgbClr val="7043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91" name="Freeform 107">
              <a:extLst>
                <a:ext uri="{FF2B5EF4-FFF2-40B4-BE49-F238E27FC236}">
                  <a16:creationId xmlns:a16="http://schemas.microsoft.com/office/drawing/2014/main" id="{B1D822E8-BC9A-4700-9EEE-45E54684A9F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332548" y="6209843"/>
              <a:ext cx="50142" cy="37274"/>
            </a:xfrm>
            <a:custGeom>
              <a:avLst/>
              <a:gdLst>
                <a:gd name="T0" fmla="*/ 4 w 73"/>
                <a:gd name="T1" fmla="*/ 36 h 54"/>
                <a:gd name="T2" fmla="*/ 4 w 73"/>
                <a:gd name="T3" fmla="*/ 50 h 54"/>
                <a:gd name="T4" fmla="*/ 0 w 73"/>
                <a:gd name="T5" fmla="*/ 54 h 54"/>
                <a:gd name="T6" fmla="*/ 0 w 73"/>
                <a:gd name="T7" fmla="*/ 54 h 54"/>
                <a:gd name="T8" fmla="*/ 33 w 73"/>
                <a:gd name="T9" fmla="*/ 54 h 54"/>
                <a:gd name="T10" fmla="*/ 37 w 73"/>
                <a:gd name="T11" fmla="*/ 49 h 54"/>
                <a:gd name="T12" fmla="*/ 37 w 73"/>
                <a:gd name="T13" fmla="*/ 36 h 54"/>
                <a:gd name="T14" fmla="*/ 73 w 73"/>
                <a:gd name="T15" fmla="*/ 0 h 54"/>
                <a:gd name="T16" fmla="*/ 40 w 73"/>
                <a:gd name="T17" fmla="*/ 0 h 54"/>
                <a:gd name="T18" fmla="*/ 4 w 73"/>
                <a:gd name="T19" fmla="*/ 36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3" h="54">
                  <a:moveTo>
                    <a:pt x="4" y="36"/>
                  </a:moveTo>
                  <a:cubicBezTo>
                    <a:pt x="4" y="50"/>
                    <a:pt x="4" y="50"/>
                    <a:pt x="4" y="50"/>
                  </a:cubicBezTo>
                  <a:cubicBezTo>
                    <a:pt x="5" y="52"/>
                    <a:pt x="3" y="54"/>
                    <a:pt x="0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33" y="54"/>
                    <a:pt x="33" y="54"/>
                    <a:pt x="33" y="54"/>
                  </a:cubicBezTo>
                  <a:cubicBezTo>
                    <a:pt x="35" y="54"/>
                    <a:pt x="37" y="52"/>
                    <a:pt x="37" y="49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37" y="16"/>
                    <a:pt x="53" y="0"/>
                    <a:pt x="73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20" y="0"/>
                    <a:pt x="4" y="16"/>
                    <a:pt x="4" y="36"/>
                  </a:cubicBezTo>
                </a:path>
              </a:pathLst>
            </a:cu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92" name="Freeform 108">
              <a:extLst>
                <a:ext uri="{FF2B5EF4-FFF2-40B4-BE49-F238E27FC236}">
                  <a16:creationId xmlns:a16="http://schemas.microsoft.com/office/drawing/2014/main" id="{BC66AC55-EEE5-4F4B-BEC8-D58859236D8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140410" y="6213393"/>
              <a:ext cx="281330" cy="286211"/>
            </a:xfrm>
            <a:custGeom>
              <a:avLst/>
              <a:gdLst>
                <a:gd name="T0" fmla="*/ 341 w 407"/>
                <a:gd name="T1" fmla="*/ 212 h 415"/>
                <a:gd name="T2" fmla="*/ 317 w 407"/>
                <a:gd name="T3" fmla="*/ 177 h 415"/>
                <a:gd name="T4" fmla="*/ 184 w 407"/>
                <a:gd name="T5" fmla="*/ 89 h 415"/>
                <a:gd name="T6" fmla="*/ 67 w 407"/>
                <a:gd name="T7" fmla="*/ 0 h 415"/>
                <a:gd name="T8" fmla="*/ 0 w 407"/>
                <a:gd name="T9" fmla="*/ 117 h 415"/>
                <a:gd name="T10" fmla="*/ 232 w 407"/>
                <a:gd name="T11" fmla="*/ 276 h 415"/>
                <a:gd name="T12" fmla="*/ 258 w 407"/>
                <a:gd name="T13" fmla="*/ 284 h 415"/>
                <a:gd name="T14" fmla="*/ 320 w 407"/>
                <a:gd name="T15" fmla="*/ 415 h 415"/>
                <a:gd name="T16" fmla="*/ 407 w 407"/>
                <a:gd name="T17" fmla="*/ 381 h 415"/>
                <a:gd name="T18" fmla="*/ 341 w 407"/>
                <a:gd name="T19" fmla="*/ 212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07" h="415">
                  <a:moveTo>
                    <a:pt x="341" y="212"/>
                  </a:moveTo>
                  <a:cubicBezTo>
                    <a:pt x="338" y="198"/>
                    <a:pt x="329" y="185"/>
                    <a:pt x="317" y="17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0" y="117"/>
                    <a:pt x="0" y="117"/>
                    <a:pt x="0" y="117"/>
                  </a:cubicBezTo>
                  <a:cubicBezTo>
                    <a:pt x="60" y="191"/>
                    <a:pt x="141" y="246"/>
                    <a:pt x="232" y="276"/>
                  </a:cubicBezTo>
                  <a:cubicBezTo>
                    <a:pt x="258" y="284"/>
                    <a:pt x="258" y="284"/>
                    <a:pt x="258" y="284"/>
                  </a:cubicBezTo>
                  <a:cubicBezTo>
                    <a:pt x="258" y="284"/>
                    <a:pt x="285" y="343"/>
                    <a:pt x="320" y="415"/>
                  </a:cubicBezTo>
                  <a:cubicBezTo>
                    <a:pt x="350" y="406"/>
                    <a:pt x="379" y="395"/>
                    <a:pt x="407" y="381"/>
                  </a:cubicBezTo>
                  <a:cubicBezTo>
                    <a:pt x="378" y="313"/>
                    <a:pt x="349" y="248"/>
                    <a:pt x="341" y="212"/>
                  </a:cubicBezTo>
                  <a:close/>
                </a:path>
              </a:pathLst>
            </a:custGeom>
            <a:solidFill>
              <a:srgbClr val="0013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93" name="Freeform 109">
              <a:extLst>
                <a:ext uri="{FF2B5EF4-FFF2-40B4-BE49-F238E27FC236}">
                  <a16:creationId xmlns:a16="http://schemas.microsoft.com/office/drawing/2014/main" id="{3AFC7095-D0A5-4882-A5A2-3D049EBB9D9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230933" y="6223156"/>
              <a:ext cx="288873" cy="293310"/>
            </a:xfrm>
            <a:custGeom>
              <a:avLst/>
              <a:gdLst>
                <a:gd name="T0" fmla="*/ 395 w 418"/>
                <a:gd name="T1" fmla="*/ 161 h 425"/>
                <a:gd name="T2" fmla="*/ 183 w 418"/>
                <a:gd name="T3" fmla="*/ 30 h 425"/>
                <a:gd name="T4" fmla="*/ 29 w 418"/>
                <a:gd name="T5" fmla="*/ 0 h 425"/>
                <a:gd name="T6" fmla="*/ 0 w 418"/>
                <a:gd name="T7" fmla="*/ 60 h 425"/>
                <a:gd name="T8" fmla="*/ 92 w 418"/>
                <a:gd name="T9" fmla="*/ 181 h 425"/>
                <a:gd name="T10" fmla="*/ 256 w 418"/>
                <a:gd name="T11" fmla="*/ 230 h 425"/>
                <a:gd name="T12" fmla="*/ 188 w 418"/>
                <a:gd name="T13" fmla="*/ 415 h 425"/>
                <a:gd name="T14" fmla="*/ 275 w 418"/>
                <a:gd name="T15" fmla="*/ 425 h 425"/>
                <a:gd name="T16" fmla="*/ 400 w 418"/>
                <a:gd name="T17" fmla="*/ 238 h 425"/>
                <a:gd name="T18" fmla="*/ 395 w 418"/>
                <a:gd name="T19" fmla="*/ 161 h 4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18" h="425">
                  <a:moveTo>
                    <a:pt x="395" y="161"/>
                  </a:moveTo>
                  <a:cubicBezTo>
                    <a:pt x="321" y="96"/>
                    <a:pt x="183" y="30"/>
                    <a:pt x="183" y="3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116"/>
                    <a:pt x="38" y="166"/>
                    <a:pt x="92" y="181"/>
                  </a:cubicBezTo>
                  <a:cubicBezTo>
                    <a:pt x="256" y="230"/>
                    <a:pt x="256" y="230"/>
                    <a:pt x="256" y="230"/>
                  </a:cubicBezTo>
                  <a:cubicBezTo>
                    <a:pt x="224" y="295"/>
                    <a:pt x="201" y="369"/>
                    <a:pt x="188" y="415"/>
                  </a:cubicBezTo>
                  <a:cubicBezTo>
                    <a:pt x="216" y="421"/>
                    <a:pt x="245" y="424"/>
                    <a:pt x="275" y="425"/>
                  </a:cubicBezTo>
                  <a:cubicBezTo>
                    <a:pt x="313" y="365"/>
                    <a:pt x="359" y="296"/>
                    <a:pt x="400" y="238"/>
                  </a:cubicBezTo>
                  <a:cubicBezTo>
                    <a:pt x="418" y="213"/>
                    <a:pt x="418" y="181"/>
                    <a:pt x="395" y="161"/>
                  </a:cubicBezTo>
                  <a:close/>
                </a:path>
              </a:pathLst>
            </a:cu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94" name="Freeform 110">
              <a:extLst>
                <a:ext uri="{FF2B5EF4-FFF2-40B4-BE49-F238E27FC236}">
                  <a16:creationId xmlns:a16="http://schemas.microsoft.com/office/drawing/2014/main" id="{7C3CADA0-5F00-482D-BAB6-F1E3144C626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214514" y="5949370"/>
              <a:ext cx="310616" cy="336353"/>
            </a:xfrm>
            <a:custGeom>
              <a:avLst/>
              <a:gdLst>
                <a:gd name="T0" fmla="*/ 382 w 450"/>
                <a:gd name="T1" fmla="*/ 59 h 487"/>
                <a:gd name="T2" fmla="*/ 382 w 450"/>
                <a:gd name="T3" fmla="*/ 59 h 487"/>
                <a:gd name="T4" fmla="*/ 333 w 450"/>
                <a:gd name="T5" fmla="*/ 23 h 487"/>
                <a:gd name="T6" fmla="*/ 250 w 450"/>
                <a:gd name="T7" fmla="*/ 0 h 487"/>
                <a:gd name="T8" fmla="*/ 219 w 450"/>
                <a:gd name="T9" fmla="*/ 6 h 487"/>
                <a:gd name="T10" fmla="*/ 23 w 450"/>
                <a:gd name="T11" fmla="*/ 229 h 487"/>
                <a:gd name="T12" fmla="*/ 0 w 450"/>
                <a:gd name="T13" fmla="*/ 479 h 487"/>
                <a:gd name="T14" fmla="*/ 193 w 450"/>
                <a:gd name="T15" fmla="*/ 456 h 487"/>
                <a:gd name="T16" fmla="*/ 341 w 450"/>
                <a:gd name="T17" fmla="*/ 468 h 487"/>
                <a:gd name="T18" fmla="*/ 324 w 450"/>
                <a:gd name="T19" fmla="*/ 390 h 487"/>
                <a:gd name="T20" fmla="*/ 328 w 450"/>
                <a:gd name="T21" fmla="*/ 318 h 487"/>
                <a:gd name="T22" fmla="*/ 368 w 450"/>
                <a:gd name="T23" fmla="*/ 201 h 487"/>
                <a:gd name="T24" fmla="*/ 379 w 450"/>
                <a:gd name="T25" fmla="*/ 208 h 487"/>
                <a:gd name="T26" fmla="*/ 450 w 450"/>
                <a:gd name="T27" fmla="*/ 157 h 487"/>
                <a:gd name="T28" fmla="*/ 382 w 450"/>
                <a:gd name="T29" fmla="*/ 59 h 4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50" h="487">
                  <a:moveTo>
                    <a:pt x="382" y="59"/>
                  </a:moveTo>
                  <a:cubicBezTo>
                    <a:pt x="382" y="59"/>
                    <a:pt x="382" y="59"/>
                    <a:pt x="382" y="59"/>
                  </a:cubicBezTo>
                  <a:cubicBezTo>
                    <a:pt x="371" y="42"/>
                    <a:pt x="354" y="29"/>
                    <a:pt x="333" y="23"/>
                  </a:cubicBezTo>
                  <a:cubicBezTo>
                    <a:pt x="250" y="0"/>
                    <a:pt x="250" y="0"/>
                    <a:pt x="250" y="0"/>
                  </a:cubicBezTo>
                  <a:cubicBezTo>
                    <a:pt x="219" y="6"/>
                    <a:pt x="219" y="6"/>
                    <a:pt x="219" y="6"/>
                  </a:cubicBezTo>
                  <a:cubicBezTo>
                    <a:pt x="121" y="23"/>
                    <a:pt x="46" y="88"/>
                    <a:pt x="23" y="229"/>
                  </a:cubicBezTo>
                  <a:cubicBezTo>
                    <a:pt x="0" y="479"/>
                    <a:pt x="0" y="479"/>
                    <a:pt x="0" y="479"/>
                  </a:cubicBezTo>
                  <a:cubicBezTo>
                    <a:pt x="0" y="479"/>
                    <a:pt x="88" y="416"/>
                    <a:pt x="193" y="456"/>
                  </a:cubicBezTo>
                  <a:cubicBezTo>
                    <a:pt x="271" y="487"/>
                    <a:pt x="341" y="468"/>
                    <a:pt x="341" y="468"/>
                  </a:cubicBezTo>
                  <a:cubicBezTo>
                    <a:pt x="324" y="390"/>
                    <a:pt x="324" y="390"/>
                    <a:pt x="324" y="390"/>
                  </a:cubicBezTo>
                  <a:cubicBezTo>
                    <a:pt x="319" y="366"/>
                    <a:pt x="320" y="341"/>
                    <a:pt x="328" y="318"/>
                  </a:cubicBezTo>
                  <a:cubicBezTo>
                    <a:pt x="368" y="201"/>
                    <a:pt x="368" y="201"/>
                    <a:pt x="368" y="201"/>
                  </a:cubicBezTo>
                  <a:cubicBezTo>
                    <a:pt x="375" y="190"/>
                    <a:pt x="377" y="205"/>
                    <a:pt x="379" y="208"/>
                  </a:cubicBezTo>
                  <a:cubicBezTo>
                    <a:pt x="431" y="198"/>
                    <a:pt x="450" y="157"/>
                    <a:pt x="450" y="157"/>
                  </a:cubicBezTo>
                  <a:lnTo>
                    <a:pt x="382" y="59"/>
                  </a:lnTo>
                  <a:close/>
                </a:path>
              </a:pathLst>
            </a:custGeom>
            <a:solidFill>
              <a:srgbClr val="EDAC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95" name="Freeform 111">
              <a:extLst>
                <a:ext uri="{FF2B5EF4-FFF2-40B4-BE49-F238E27FC236}">
                  <a16:creationId xmlns:a16="http://schemas.microsoft.com/office/drawing/2014/main" id="{219A2752-6733-4240-B28F-8FF637898A4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398221" y="6083378"/>
              <a:ext cx="23962" cy="29731"/>
            </a:xfrm>
            <a:custGeom>
              <a:avLst/>
              <a:gdLst>
                <a:gd name="T0" fmla="*/ 0 w 35"/>
                <a:gd name="T1" fmla="*/ 43 h 43"/>
                <a:gd name="T2" fmla="*/ 9 w 35"/>
                <a:gd name="T3" fmla="*/ 43 h 43"/>
                <a:gd name="T4" fmla="*/ 28 w 35"/>
                <a:gd name="T5" fmla="*/ 33 h 43"/>
                <a:gd name="T6" fmla="*/ 35 w 35"/>
                <a:gd name="T7" fmla="*/ 23 h 43"/>
                <a:gd name="T8" fmla="*/ 1 w 35"/>
                <a:gd name="T9" fmla="*/ 0 h 43"/>
                <a:gd name="T10" fmla="*/ 0 w 35"/>
                <a:gd name="T11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" h="43">
                  <a:moveTo>
                    <a:pt x="0" y="43"/>
                  </a:moveTo>
                  <a:cubicBezTo>
                    <a:pt x="9" y="43"/>
                    <a:pt x="9" y="43"/>
                    <a:pt x="9" y="43"/>
                  </a:cubicBezTo>
                  <a:cubicBezTo>
                    <a:pt x="16" y="43"/>
                    <a:pt x="23" y="39"/>
                    <a:pt x="28" y="33"/>
                  </a:cubicBezTo>
                  <a:cubicBezTo>
                    <a:pt x="35" y="23"/>
                    <a:pt x="35" y="23"/>
                    <a:pt x="35" y="23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0" y="43"/>
                  </a:lnTo>
                  <a:close/>
                </a:path>
              </a:pathLst>
            </a:custGeom>
            <a:solidFill>
              <a:srgbClr val="C4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96" name="Freeform 112">
              <a:extLst>
                <a:ext uri="{FF2B5EF4-FFF2-40B4-BE49-F238E27FC236}">
                  <a16:creationId xmlns:a16="http://schemas.microsoft.com/office/drawing/2014/main" id="{89929EFA-F7B7-42BA-B8CE-2B7CD15B059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217177" y="6060748"/>
              <a:ext cx="204563" cy="96735"/>
            </a:xfrm>
            <a:custGeom>
              <a:avLst/>
              <a:gdLst>
                <a:gd name="T0" fmla="*/ 0 w 461"/>
                <a:gd name="T1" fmla="*/ 76 h 218"/>
                <a:gd name="T2" fmla="*/ 105 w 461"/>
                <a:gd name="T3" fmla="*/ 218 h 218"/>
                <a:gd name="T4" fmla="*/ 461 w 461"/>
                <a:gd name="T5" fmla="*/ 218 h 218"/>
                <a:gd name="T6" fmla="*/ 453 w 461"/>
                <a:gd name="T7" fmla="*/ 151 h 218"/>
                <a:gd name="T8" fmla="*/ 184 w 461"/>
                <a:gd name="T9" fmla="*/ 117 h 218"/>
                <a:gd name="T10" fmla="*/ 145 w 461"/>
                <a:gd name="T11" fmla="*/ 16 h 218"/>
                <a:gd name="T12" fmla="*/ 81 w 461"/>
                <a:gd name="T13" fmla="*/ 0 h 218"/>
                <a:gd name="T14" fmla="*/ 11 w 461"/>
                <a:gd name="T15" fmla="*/ 37 h 218"/>
                <a:gd name="T16" fmla="*/ 0 w 461"/>
                <a:gd name="T17" fmla="*/ 76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61" h="218">
                  <a:moveTo>
                    <a:pt x="0" y="76"/>
                  </a:moveTo>
                  <a:lnTo>
                    <a:pt x="105" y="218"/>
                  </a:lnTo>
                  <a:lnTo>
                    <a:pt x="461" y="218"/>
                  </a:lnTo>
                  <a:lnTo>
                    <a:pt x="453" y="151"/>
                  </a:lnTo>
                  <a:lnTo>
                    <a:pt x="184" y="117"/>
                  </a:lnTo>
                  <a:lnTo>
                    <a:pt x="145" y="16"/>
                  </a:lnTo>
                  <a:lnTo>
                    <a:pt x="81" y="0"/>
                  </a:lnTo>
                  <a:lnTo>
                    <a:pt x="11" y="37"/>
                  </a:lnTo>
                  <a:lnTo>
                    <a:pt x="0" y="76"/>
                  </a:lnTo>
                  <a:close/>
                </a:path>
              </a:pathLst>
            </a:custGeom>
            <a:solidFill>
              <a:srgbClr val="8E562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97" name="Freeform 113">
              <a:extLst>
                <a:ext uri="{FF2B5EF4-FFF2-40B4-BE49-F238E27FC236}">
                  <a16:creationId xmlns:a16="http://schemas.microsoft.com/office/drawing/2014/main" id="{E88F862F-529F-4D76-B118-A8BEDFB0160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276637" y="5948926"/>
              <a:ext cx="93185" cy="83423"/>
            </a:xfrm>
            <a:custGeom>
              <a:avLst/>
              <a:gdLst>
                <a:gd name="T0" fmla="*/ 4 w 135"/>
                <a:gd name="T1" fmla="*/ 0 h 121"/>
                <a:gd name="T2" fmla="*/ 4 w 135"/>
                <a:gd name="T3" fmla="*/ 0 h 121"/>
                <a:gd name="T4" fmla="*/ 78 w 135"/>
                <a:gd name="T5" fmla="*/ 121 h 121"/>
                <a:gd name="T6" fmla="*/ 135 w 135"/>
                <a:gd name="T7" fmla="*/ 31 h 121"/>
                <a:gd name="T8" fmla="*/ 4 w 135"/>
                <a:gd name="T9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121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35"/>
                    <a:pt x="38" y="78"/>
                    <a:pt x="78" y="121"/>
                  </a:cubicBezTo>
                  <a:cubicBezTo>
                    <a:pt x="119" y="79"/>
                    <a:pt x="79" y="60"/>
                    <a:pt x="135" y="31"/>
                  </a:cubicBezTo>
                  <a:lnTo>
                    <a:pt x="4" y="0"/>
                  </a:lnTo>
                  <a:close/>
                </a:path>
              </a:pathLst>
            </a:custGeom>
            <a:solidFill>
              <a:srgbClr val="7043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98" name="Freeform 114">
              <a:extLst>
                <a:ext uri="{FF2B5EF4-FFF2-40B4-BE49-F238E27FC236}">
                  <a16:creationId xmlns:a16="http://schemas.microsoft.com/office/drawing/2014/main" id="{F16968B1-016E-4773-8CE7-113E0CB3DED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357398" y="5979987"/>
              <a:ext cx="102060" cy="133121"/>
            </a:xfrm>
            <a:custGeom>
              <a:avLst/>
              <a:gdLst>
                <a:gd name="T0" fmla="*/ 148 w 148"/>
                <a:gd name="T1" fmla="*/ 127 h 193"/>
                <a:gd name="T2" fmla="*/ 134 w 148"/>
                <a:gd name="T3" fmla="*/ 90 h 193"/>
                <a:gd name="T4" fmla="*/ 56 w 148"/>
                <a:gd name="T5" fmla="*/ 3 h 193"/>
                <a:gd name="T6" fmla="*/ 7 w 148"/>
                <a:gd name="T7" fmla="*/ 45 h 193"/>
                <a:gd name="T8" fmla="*/ 27 w 148"/>
                <a:gd name="T9" fmla="*/ 140 h 193"/>
                <a:gd name="T10" fmla="*/ 54 w 148"/>
                <a:gd name="T11" fmla="*/ 193 h 193"/>
                <a:gd name="T12" fmla="*/ 148 w 148"/>
                <a:gd name="T13" fmla="*/ 127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8" h="193">
                  <a:moveTo>
                    <a:pt x="148" y="127"/>
                  </a:moveTo>
                  <a:cubicBezTo>
                    <a:pt x="147" y="123"/>
                    <a:pt x="135" y="93"/>
                    <a:pt x="134" y="90"/>
                  </a:cubicBezTo>
                  <a:cubicBezTo>
                    <a:pt x="118" y="51"/>
                    <a:pt x="93" y="0"/>
                    <a:pt x="56" y="3"/>
                  </a:cubicBezTo>
                  <a:cubicBezTo>
                    <a:pt x="31" y="3"/>
                    <a:pt x="11" y="21"/>
                    <a:pt x="7" y="45"/>
                  </a:cubicBezTo>
                  <a:cubicBezTo>
                    <a:pt x="0" y="69"/>
                    <a:pt x="12" y="109"/>
                    <a:pt x="27" y="140"/>
                  </a:cubicBezTo>
                  <a:cubicBezTo>
                    <a:pt x="38" y="164"/>
                    <a:pt x="54" y="193"/>
                    <a:pt x="54" y="193"/>
                  </a:cubicBezTo>
                  <a:cubicBezTo>
                    <a:pt x="58" y="168"/>
                    <a:pt x="83" y="121"/>
                    <a:pt x="148" y="127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99" name="Freeform 115">
              <a:extLst>
                <a:ext uri="{FF2B5EF4-FFF2-40B4-BE49-F238E27FC236}">
                  <a16:creationId xmlns:a16="http://schemas.microsoft.com/office/drawing/2014/main" id="{BB4CDA00-30A4-4FB4-BD56-416C97ECAED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357398" y="6046992"/>
              <a:ext cx="76767" cy="66117"/>
            </a:xfrm>
            <a:custGeom>
              <a:avLst/>
              <a:gdLst>
                <a:gd name="T0" fmla="*/ 103 w 111"/>
                <a:gd name="T1" fmla="*/ 11 h 96"/>
                <a:gd name="T2" fmla="*/ 0 w 111"/>
                <a:gd name="T3" fmla="*/ 64 h 96"/>
                <a:gd name="T4" fmla="*/ 17 w 111"/>
                <a:gd name="T5" fmla="*/ 96 h 96"/>
                <a:gd name="T6" fmla="*/ 111 w 111"/>
                <a:gd name="T7" fmla="*/ 30 h 96"/>
                <a:gd name="T8" fmla="*/ 103 w 111"/>
                <a:gd name="T9" fmla="*/ 11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" h="96">
                  <a:moveTo>
                    <a:pt x="103" y="11"/>
                  </a:moveTo>
                  <a:cubicBezTo>
                    <a:pt x="35" y="0"/>
                    <a:pt x="7" y="47"/>
                    <a:pt x="0" y="64"/>
                  </a:cubicBezTo>
                  <a:cubicBezTo>
                    <a:pt x="9" y="83"/>
                    <a:pt x="17" y="96"/>
                    <a:pt x="17" y="96"/>
                  </a:cubicBezTo>
                  <a:cubicBezTo>
                    <a:pt x="17" y="96"/>
                    <a:pt x="26" y="23"/>
                    <a:pt x="111" y="30"/>
                  </a:cubicBezTo>
                  <a:cubicBezTo>
                    <a:pt x="109" y="26"/>
                    <a:pt x="107" y="19"/>
                    <a:pt x="103" y="11"/>
                  </a:cubicBezTo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00" name="Freeform 116">
              <a:extLst>
                <a:ext uri="{FF2B5EF4-FFF2-40B4-BE49-F238E27FC236}">
                  <a16:creationId xmlns:a16="http://schemas.microsoft.com/office/drawing/2014/main" id="{4FAB4B7F-FEC8-4F1F-B54E-FA8D6AF80F8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246907" y="6046104"/>
              <a:ext cx="23962" cy="48367"/>
            </a:xfrm>
            <a:custGeom>
              <a:avLst/>
              <a:gdLst>
                <a:gd name="T0" fmla="*/ 33 w 35"/>
                <a:gd name="T1" fmla="*/ 46 h 70"/>
                <a:gd name="T2" fmla="*/ 35 w 35"/>
                <a:gd name="T3" fmla="*/ 61 h 70"/>
                <a:gd name="T4" fmla="*/ 7 w 35"/>
                <a:gd name="T5" fmla="*/ 70 h 70"/>
                <a:gd name="T6" fmla="*/ 0 w 35"/>
                <a:gd name="T7" fmla="*/ 61 h 70"/>
                <a:gd name="T8" fmla="*/ 20 w 35"/>
                <a:gd name="T9" fmla="*/ 0 h 70"/>
                <a:gd name="T10" fmla="*/ 30 w 35"/>
                <a:gd name="T11" fmla="*/ 34 h 70"/>
                <a:gd name="T12" fmla="*/ 33 w 35"/>
                <a:gd name="T13" fmla="*/ 46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70">
                  <a:moveTo>
                    <a:pt x="33" y="46"/>
                  </a:moveTo>
                  <a:cubicBezTo>
                    <a:pt x="34" y="51"/>
                    <a:pt x="34" y="56"/>
                    <a:pt x="35" y="61"/>
                  </a:cubicBezTo>
                  <a:cubicBezTo>
                    <a:pt x="25" y="67"/>
                    <a:pt x="7" y="70"/>
                    <a:pt x="7" y="70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6" y="16"/>
                    <a:pt x="30" y="34"/>
                  </a:cubicBezTo>
                  <a:cubicBezTo>
                    <a:pt x="30" y="35"/>
                    <a:pt x="33" y="45"/>
                    <a:pt x="33" y="46"/>
                  </a:cubicBezTo>
                  <a:close/>
                </a:path>
              </a:pathLst>
            </a:custGeom>
            <a:solidFill>
              <a:srgbClr val="C4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01" name="Freeform 117">
              <a:extLst>
                <a:ext uri="{FF2B5EF4-FFF2-40B4-BE49-F238E27FC236}">
                  <a16:creationId xmlns:a16="http://schemas.microsoft.com/office/drawing/2014/main" id="{C469429C-298B-407A-B4F3-3C6F50D3B43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293943" y="6233805"/>
              <a:ext cx="101616" cy="29287"/>
            </a:xfrm>
            <a:custGeom>
              <a:avLst/>
              <a:gdLst>
                <a:gd name="T0" fmla="*/ 0 w 147"/>
                <a:gd name="T1" fmla="*/ 0 h 42"/>
                <a:gd name="T2" fmla="*/ 38 w 147"/>
                <a:gd name="T3" fmla="*/ 22 h 42"/>
                <a:gd name="T4" fmla="*/ 143 w 147"/>
                <a:gd name="T5" fmla="*/ 26 h 42"/>
                <a:gd name="T6" fmla="*/ 147 w 147"/>
                <a:gd name="T7" fmla="*/ 24 h 42"/>
                <a:gd name="T8" fmla="*/ 0 w 147"/>
                <a:gd name="T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7" h="42">
                  <a:moveTo>
                    <a:pt x="0" y="0"/>
                  </a:moveTo>
                  <a:cubicBezTo>
                    <a:pt x="38" y="22"/>
                    <a:pt x="38" y="22"/>
                    <a:pt x="38" y="22"/>
                  </a:cubicBezTo>
                  <a:cubicBezTo>
                    <a:pt x="70" y="41"/>
                    <a:pt x="110" y="42"/>
                    <a:pt x="143" y="26"/>
                  </a:cubicBezTo>
                  <a:cubicBezTo>
                    <a:pt x="147" y="24"/>
                    <a:pt x="147" y="24"/>
                    <a:pt x="147" y="2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DAC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02" name="Freeform 118">
              <a:extLst>
                <a:ext uri="{FF2B5EF4-FFF2-40B4-BE49-F238E27FC236}">
                  <a16:creationId xmlns:a16="http://schemas.microsoft.com/office/drawing/2014/main" id="{EFAD334E-A36F-4D49-95AB-3D90D2D74DA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317461" y="6351396"/>
              <a:ext cx="27956" cy="30174"/>
            </a:xfrm>
            <a:custGeom>
              <a:avLst/>
              <a:gdLst>
                <a:gd name="T0" fmla="*/ 4 w 41"/>
                <a:gd name="T1" fmla="*/ 44 h 44"/>
                <a:gd name="T2" fmla="*/ 41 w 41"/>
                <a:gd name="T3" fmla="*/ 5 h 44"/>
                <a:gd name="T4" fmla="*/ 4 w 41"/>
                <a:gd name="T5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44">
                  <a:moveTo>
                    <a:pt x="4" y="44"/>
                  </a:moveTo>
                  <a:cubicBezTo>
                    <a:pt x="4" y="44"/>
                    <a:pt x="23" y="19"/>
                    <a:pt x="41" y="5"/>
                  </a:cubicBezTo>
                  <a:cubicBezTo>
                    <a:pt x="4" y="0"/>
                    <a:pt x="0" y="31"/>
                    <a:pt x="4" y="44"/>
                  </a:cubicBezTo>
                </a:path>
              </a:pathLst>
            </a:custGeom>
            <a:solidFill>
              <a:srgbClr val="0013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03" name="Freeform 119">
              <a:extLst>
                <a:ext uri="{FF2B5EF4-FFF2-40B4-BE49-F238E27FC236}">
                  <a16:creationId xmlns:a16="http://schemas.microsoft.com/office/drawing/2014/main" id="{FAC809CA-DACA-4B65-912F-CBF6F8749EB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970902" y="6019480"/>
              <a:ext cx="425101" cy="145989"/>
            </a:xfrm>
            <a:custGeom>
              <a:avLst/>
              <a:gdLst>
                <a:gd name="T0" fmla="*/ 611 w 615"/>
                <a:gd name="T1" fmla="*/ 5 h 212"/>
                <a:gd name="T2" fmla="*/ 594 w 615"/>
                <a:gd name="T3" fmla="*/ 0 h 212"/>
                <a:gd name="T4" fmla="*/ 284 w 615"/>
                <a:gd name="T5" fmla="*/ 0 h 212"/>
                <a:gd name="T6" fmla="*/ 255 w 615"/>
                <a:gd name="T7" fmla="*/ 20 h 212"/>
                <a:gd name="T8" fmla="*/ 189 w 615"/>
                <a:gd name="T9" fmla="*/ 188 h 212"/>
                <a:gd name="T10" fmla="*/ 180 w 615"/>
                <a:gd name="T11" fmla="*/ 194 h 212"/>
                <a:gd name="T12" fmla="*/ 0 w 615"/>
                <a:gd name="T13" fmla="*/ 194 h 212"/>
                <a:gd name="T14" fmla="*/ 0 w 615"/>
                <a:gd name="T15" fmla="*/ 212 h 212"/>
                <a:gd name="T16" fmla="*/ 200 w 615"/>
                <a:gd name="T17" fmla="*/ 212 h 212"/>
                <a:gd name="T18" fmla="*/ 554 w 615"/>
                <a:gd name="T19" fmla="*/ 191 h 212"/>
                <a:gd name="T20" fmla="*/ 557 w 615"/>
                <a:gd name="T21" fmla="*/ 183 h 212"/>
                <a:gd name="T22" fmla="*/ 615 w 615"/>
                <a:gd name="T23" fmla="*/ 8 h 212"/>
                <a:gd name="T24" fmla="*/ 611 w 615"/>
                <a:gd name="T25" fmla="*/ 5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15" h="212">
                  <a:moveTo>
                    <a:pt x="611" y="5"/>
                  </a:moveTo>
                  <a:cubicBezTo>
                    <a:pt x="606" y="2"/>
                    <a:pt x="600" y="0"/>
                    <a:pt x="594" y="0"/>
                  </a:cubicBezTo>
                  <a:cubicBezTo>
                    <a:pt x="284" y="0"/>
                    <a:pt x="284" y="0"/>
                    <a:pt x="284" y="0"/>
                  </a:cubicBezTo>
                  <a:cubicBezTo>
                    <a:pt x="271" y="0"/>
                    <a:pt x="260" y="8"/>
                    <a:pt x="255" y="20"/>
                  </a:cubicBezTo>
                  <a:cubicBezTo>
                    <a:pt x="189" y="188"/>
                    <a:pt x="189" y="188"/>
                    <a:pt x="189" y="188"/>
                  </a:cubicBezTo>
                  <a:cubicBezTo>
                    <a:pt x="188" y="192"/>
                    <a:pt x="184" y="194"/>
                    <a:pt x="180" y="194"/>
                  </a:cubicBezTo>
                  <a:cubicBezTo>
                    <a:pt x="0" y="194"/>
                    <a:pt x="0" y="194"/>
                    <a:pt x="0" y="194"/>
                  </a:cubicBezTo>
                  <a:cubicBezTo>
                    <a:pt x="0" y="212"/>
                    <a:pt x="0" y="212"/>
                    <a:pt x="0" y="212"/>
                  </a:cubicBezTo>
                  <a:cubicBezTo>
                    <a:pt x="200" y="212"/>
                    <a:pt x="200" y="212"/>
                    <a:pt x="200" y="212"/>
                  </a:cubicBezTo>
                  <a:cubicBezTo>
                    <a:pt x="554" y="191"/>
                    <a:pt x="554" y="191"/>
                    <a:pt x="554" y="191"/>
                  </a:cubicBezTo>
                  <a:cubicBezTo>
                    <a:pt x="557" y="183"/>
                    <a:pt x="557" y="183"/>
                    <a:pt x="557" y="183"/>
                  </a:cubicBezTo>
                  <a:cubicBezTo>
                    <a:pt x="615" y="8"/>
                    <a:pt x="615" y="8"/>
                    <a:pt x="615" y="8"/>
                  </a:cubicBezTo>
                  <a:lnTo>
                    <a:pt x="611" y="5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04" name="Freeform 120">
              <a:extLst>
                <a:ext uri="{FF2B5EF4-FFF2-40B4-BE49-F238E27FC236}">
                  <a16:creationId xmlns:a16="http://schemas.microsoft.com/office/drawing/2014/main" id="{5AE80F80-9B3B-44C7-8E72-C78841905D3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013057" y="6151270"/>
              <a:ext cx="257368" cy="14200"/>
            </a:xfrm>
            <a:custGeom>
              <a:avLst/>
              <a:gdLst>
                <a:gd name="T0" fmla="*/ 26 w 372"/>
                <a:gd name="T1" fmla="*/ 0 h 21"/>
                <a:gd name="T2" fmla="*/ 24 w 372"/>
                <a:gd name="T3" fmla="*/ 5 h 21"/>
                <a:gd name="T4" fmla="*/ 0 w 372"/>
                <a:gd name="T5" fmla="*/ 21 h 21"/>
                <a:gd name="T6" fmla="*/ 363 w 372"/>
                <a:gd name="T7" fmla="*/ 21 h 21"/>
                <a:gd name="T8" fmla="*/ 372 w 372"/>
                <a:gd name="T9" fmla="*/ 0 h 21"/>
                <a:gd name="T10" fmla="*/ 26 w 372"/>
                <a:gd name="T11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2" h="21">
                  <a:moveTo>
                    <a:pt x="26" y="0"/>
                  </a:moveTo>
                  <a:cubicBezTo>
                    <a:pt x="24" y="5"/>
                    <a:pt x="24" y="5"/>
                    <a:pt x="24" y="5"/>
                  </a:cubicBezTo>
                  <a:cubicBezTo>
                    <a:pt x="20" y="15"/>
                    <a:pt x="11" y="21"/>
                    <a:pt x="0" y="21"/>
                  </a:cubicBezTo>
                  <a:cubicBezTo>
                    <a:pt x="363" y="21"/>
                    <a:pt x="363" y="21"/>
                    <a:pt x="363" y="21"/>
                  </a:cubicBezTo>
                  <a:cubicBezTo>
                    <a:pt x="372" y="0"/>
                    <a:pt x="372" y="0"/>
                    <a:pt x="372" y="0"/>
                  </a:cubicBezTo>
                  <a:lnTo>
                    <a:pt x="26" y="0"/>
                  </a:lnTo>
                  <a:close/>
                </a:path>
              </a:pathLst>
            </a:cu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05" name="Freeform 121">
              <a:extLst>
                <a:ext uri="{FF2B5EF4-FFF2-40B4-BE49-F238E27FC236}">
                  <a16:creationId xmlns:a16="http://schemas.microsoft.com/office/drawing/2014/main" id="{BAE23836-3F92-4583-A985-FA3E90F71DF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966021" y="6024805"/>
              <a:ext cx="283992" cy="120696"/>
            </a:xfrm>
            <a:custGeom>
              <a:avLst/>
              <a:gdLst>
                <a:gd name="T0" fmla="*/ 400 w 411"/>
                <a:gd name="T1" fmla="*/ 0 h 175"/>
                <a:gd name="T2" fmla="*/ 85 w 411"/>
                <a:gd name="T3" fmla="*/ 0 h 175"/>
                <a:gd name="T4" fmla="*/ 62 w 411"/>
                <a:gd name="T5" fmla="*/ 15 h 175"/>
                <a:gd name="T6" fmla="*/ 0 w 411"/>
                <a:gd name="T7" fmla="*/ 175 h 175"/>
                <a:gd name="T8" fmla="*/ 346 w 411"/>
                <a:gd name="T9" fmla="*/ 175 h 175"/>
                <a:gd name="T10" fmla="*/ 409 w 411"/>
                <a:gd name="T11" fmla="*/ 12 h 175"/>
                <a:gd name="T12" fmla="*/ 400 w 411"/>
                <a:gd name="T13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1" h="175">
                  <a:moveTo>
                    <a:pt x="400" y="0"/>
                  </a:moveTo>
                  <a:cubicBezTo>
                    <a:pt x="85" y="0"/>
                    <a:pt x="85" y="0"/>
                    <a:pt x="85" y="0"/>
                  </a:cubicBezTo>
                  <a:cubicBezTo>
                    <a:pt x="75" y="0"/>
                    <a:pt x="66" y="6"/>
                    <a:pt x="62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346" y="175"/>
                    <a:pt x="346" y="175"/>
                    <a:pt x="346" y="175"/>
                  </a:cubicBezTo>
                  <a:cubicBezTo>
                    <a:pt x="409" y="12"/>
                    <a:pt x="409" y="12"/>
                    <a:pt x="409" y="12"/>
                  </a:cubicBezTo>
                  <a:cubicBezTo>
                    <a:pt x="411" y="6"/>
                    <a:pt x="407" y="0"/>
                    <a:pt x="400" y="0"/>
                  </a:cubicBezTo>
                </a:path>
              </a:pathLst>
            </a:cu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06" name="Freeform 122">
              <a:extLst>
                <a:ext uri="{FF2B5EF4-FFF2-40B4-BE49-F238E27FC236}">
                  <a16:creationId xmlns:a16="http://schemas.microsoft.com/office/drawing/2014/main" id="{EEB84A65-A897-4DB6-9EB3-B9400587475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099586" y="6080716"/>
              <a:ext cx="17306" cy="8875"/>
            </a:xfrm>
            <a:custGeom>
              <a:avLst/>
              <a:gdLst>
                <a:gd name="T0" fmla="*/ 30 w 39"/>
                <a:gd name="T1" fmla="*/ 20 h 20"/>
                <a:gd name="T2" fmla="*/ 39 w 39"/>
                <a:gd name="T3" fmla="*/ 0 h 20"/>
                <a:gd name="T4" fmla="*/ 8 w 39"/>
                <a:gd name="T5" fmla="*/ 0 h 20"/>
                <a:gd name="T6" fmla="*/ 0 w 39"/>
                <a:gd name="T7" fmla="*/ 20 h 20"/>
                <a:gd name="T8" fmla="*/ 30 w 39"/>
                <a:gd name="T9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20">
                  <a:moveTo>
                    <a:pt x="30" y="20"/>
                  </a:moveTo>
                  <a:lnTo>
                    <a:pt x="39" y="0"/>
                  </a:lnTo>
                  <a:lnTo>
                    <a:pt x="8" y="0"/>
                  </a:lnTo>
                  <a:lnTo>
                    <a:pt x="0" y="20"/>
                  </a:lnTo>
                  <a:lnTo>
                    <a:pt x="30" y="2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07" name="Freeform 123">
              <a:extLst>
                <a:ext uri="{FF2B5EF4-FFF2-40B4-BE49-F238E27FC236}">
                  <a16:creationId xmlns:a16="http://schemas.microsoft.com/office/drawing/2014/main" id="{F4479A43-A552-474F-B683-DCDC0BA48D6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083612" y="6080716"/>
              <a:ext cx="16862" cy="8875"/>
            </a:xfrm>
            <a:custGeom>
              <a:avLst/>
              <a:gdLst>
                <a:gd name="T0" fmla="*/ 0 w 38"/>
                <a:gd name="T1" fmla="*/ 20 h 20"/>
                <a:gd name="T2" fmla="*/ 30 w 38"/>
                <a:gd name="T3" fmla="*/ 20 h 20"/>
                <a:gd name="T4" fmla="*/ 38 w 38"/>
                <a:gd name="T5" fmla="*/ 0 h 20"/>
                <a:gd name="T6" fmla="*/ 10 w 38"/>
                <a:gd name="T7" fmla="*/ 0 h 20"/>
                <a:gd name="T8" fmla="*/ 0 w 38"/>
                <a:gd name="T9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0" y="20"/>
                  </a:moveTo>
                  <a:lnTo>
                    <a:pt x="30" y="20"/>
                  </a:lnTo>
                  <a:lnTo>
                    <a:pt x="38" y="0"/>
                  </a:lnTo>
                  <a:lnTo>
                    <a:pt x="10" y="0"/>
                  </a:lnTo>
                  <a:lnTo>
                    <a:pt x="0" y="2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08" name="Freeform 124">
              <a:extLst>
                <a:ext uri="{FF2B5EF4-FFF2-40B4-BE49-F238E27FC236}">
                  <a16:creationId xmlns:a16="http://schemas.microsoft.com/office/drawing/2014/main" id="{246B0A99-ADE0-4042-BEDA-A0C26B2AAA9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104468" y="6093141"/>
              <a:ext cx="17749" cy="8875"/>
            </a:xfrm>
            <a:custGeom>
              <a:avLst/>
              <a:gdLst>
                <a:gd name="T0" fmla="*/ 40 w 40"/>
                <a:gd name="T1" fmla="*/ 0 h 20"/>
                <a:gd name="T2" fmla="*/ 9 w 40"/>
                <a:gd name="T3" fmla="*/ 0 h 20"/>
                <a:gd name="T4" fmla="*/ 0 w 40"/>
                <a:gd name="T5" fmla="*/ 20 h 20"/>
                <a:gd name="T6" fmla="*/ 31 w 40"/>
                <a:gd name="T7" fmla="*/ 20 h 20"/>
                <a:gd name="T8" fmla="*/ 40 w 40"/>
                <a:gd name="T9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20">
                  <a:moveTo>
                    <a:pt x="40" y="0"/>
                  </a:moveTo>
                  <a:lnTo>
                    <a:pt x="9" y="0"/>
                  </a:lnTo>
                  <a:lnTo>
                    <a:pt x="0" y="20"/>
                  </a:lnTo>
                  <a:lnTo>
                    <a:pt x="31" y="20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09" name="Freeform 125">
              <a:extLst>
                <a:ext uri="{FF2B5EF4-FFF2-40B4-BE49-F238E27FC236}">
                  <a16:creationId xmlns:a16="http://schemas.microsoft.com/office/drawing/2014/main" id="{DA0945F9-00CD-474E-804B-CF44294FB1E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088493" y="6093141"/>
              <a:ext cx="16418" cy="8875"/>
            </a:xfrm>
            <a:custGeom>
              <a:avLst/>
              <a:gdLst>
                <a:gd name="T0" fmla="*/ 9 w 37"/>
                <a:gd name="T1" fmla="*/ 0 h 20"/>
                <a:gd name="T2" fmla="*/ 0 w 37"/>
                <a:gd name="T3" fmla="*/ 20 h 20"/>
                <a:gd name="T4" fmla="*/ 28 w 37"/>
                <a:gd name="T5" fmla="*/ 20 h 20"/>
                <a:gd name="T6" fmla="*/ 37 w 37"/>
                <a:gd name="T7" fmla="*/ 0 h 20"/>
                <a:gd name="T8" fmla="*/ 9 w 37"/>
                <a:gd name="T9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20">
                  <a:moveTo>
                    <a:pt x="9" y="0"/>
                  </a:moveTo>
                  <a:lnTo>
                    <a:pt x="0" y="20"/>
                  </a:lnTo>
                  <a:lnTo>
                    <a:pt x="28" y="20"/>
                  </a:lnTo>
                  <a:lnTo>
                    <a:pt x="37" y="0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10" name="Freeform 126">
              <a:extLst>
                <a:ext uri="{FF2B5EF4-FFF2-40B4-BE49-F238E27FC236}">
                  <a16:creationId xmlns:a16="http://schemas.microsoft.com/office/drawing/2014/main" id="{6066BB82-1602-4C7A-A56D-D0C9179CF9F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092043" y="6287054"/>
              <a:ext cx="33280" cy="178826"/>
            </a:xfrm>
            <a:custGeom>
              <a:avLst/>
              <a:gdLst>
                <a:gd name="T0" fmla="*/ 0 w 48"/>
                <a:gd name="T1" fmla="*/ 39 h 259"/>
                <a:gd name="T2" fmla="*/ 7 w 48"/>
                <a:gd name="T3" fmla="*/ 259 h 259"/>
                <a:gd name="T4" fmla="*/ 44 w 48"/>
                <a:gd name="T5" fmla="*/ 237 h 259"/>
                <a:gd name="T6" fmla="*/ 48 w 48"/>
                <a:gd name="T7" fmla="*/ 92 h 259"/>
                <a:gd name="T8" fmla="*/ 16 w 48"/>
                <a:gd name="T9" fmla="*/ 0 h 259"/>
                <a:gd name="T10" fmla="*/ 0 w 48"/>
                <a:gd name="T11" fmla="*/ 39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8" h="259">
                  <a:moveTo>
                    <a:pt x="0" y="39"/>
                  </a:moveTo>
                  <a:cubicBezTo>
                    <a:pt x="7" y="259"/>
                    <a:pt x="7" y="259"/>
                    <a:pt x="7" y="259"/>
                  </a:cubicBezTo>
                  <a:cubicBezTo>
                    <a:pt x="19" y="252"/>
                    <a:pt x="32" y="245"/>
                    <a:pt x="44" y="237"/>
                  </a:cubicBezTo>
                  <a:cubicBezTo>
                    <a:pt x="48" y="92"/>
                    <a:pt x="48" y="92"/>
                    <a:pt x="48" y="92"/>
                  </a:cubicBezTo>
                  <a:cubicBezTo>
                    <a:pt x="16" y="0"/>
                    <a:pt x="16" y="0"/>
                    <a:pt x="16" y="0"/>
                  </a:cubicBezTo>
                  <a:lnTo>
                    <a:pt x="0" y="39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11" name="Freeform 127">
              <a:extLst>
                <a:ext uri="{FF2B5EF4-FFF2-40B4-BE49-F238E27FC236}">
                  <a16:creationId xmlns:a16="http://schemas.microsoft.com/office/drawing/2014/main" id="{AA72B9CE-8369-4FA0-A71D-E52B94ABBFC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088049" y="6223156"/>
              <a:ext cx="39936" cy="127353"/>
            </a:xfrm>
            <a:custGeom>
              <a:avLst/>
              <a:gdLst>
                <a:gd name="T0" fmla="*/ 90 w 90"/>
                <a:gd name="T1" fmla="*/ 0 h 287"/>
                <a:gd name="T2" fmla="*/ 81 w 90"/>
                <a:gd name="T3" fmla="*/ 287 h 287"/>
                <a:gd name="T4" fmla="*/ 6 w 90"/>
                <a:gd name="T5" fmla="*/ 205 h 287"/>
                <a:gd name="T6" fmla="*/ 0 w 90"/>
                <a:gd name="T7" fmla="*/ 0 h 287"/>
                <a:gd name="T8" fmla="*/ 90 w 90"/>
                <a:gd name="T9" fmla="*/ 0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287">
                  <a:moveTo>
                    <a:pt x="90" y="0"/>
                  </a:moveTo>
                  <a:lnTo>
                    <a:pt x="81" y="287"/>
                  </a:lnTo>
                  <a:lnTo>
                    <a:pt x="6" y="205"/>
                  </a:lnTo>
                  <a:lnTo>
                    <a:pt x="0" y="0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12" name="Freeform 128">
              <a:extLst>
                <a:ext uri="{FF2B5EF4-FFF2-40B4-BE49-F238E27FC236}">
                  <a16:creationId xmlns:a16="http://schemas.microsoft.com/office/drawing/2014/main" id="{7580E962-54C5-4436-808F-9505F05C814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919873" y="6165470"/>
              <a:ext cx="544022" cy="57686"/>
            </a:xfrm>
            <a:custGeom>
              <a:avLst/>
              <a:gdLst>
                <a:gd name="T0" fmla="*/ 787 w 787"/>
                <a:gd name="T1" fmla="*/ 0 h 83"/>
                <a:gd name="T2" fmla="*/ 0 w 787"/>
                <a:gd name="T3" fmla="*/ 0 h 83"/>
                <a:gd name="T4" fmla="*/ 0 w 787"/>
                <a:gd name="T5" fmla="*/ 83 h 83"/>
                <a:gd name="T6" fmla="*/ 771 w 787"/>
                <a:gd name="T7" fmla="*/ 83 h 83"/>
                <a:gd name="T8" fmla="*/ 787 w 787"/>
                <a:gd name="T9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7" h="83">
                  <a:moveTo>
                    <a:pt x="787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771" y="83"/>
                    <a:pt x="771" y="83"/>
                    <a:pt x="771" y="83"/>
                  </a:cubicBezTo>
                  <a:cubicBezTo>
                    <a:pt x="779" y="56"/>
                    <a:pt x="784" y="29"/>
                    <a:pt x="787" y="0"/>
                  </a:cubicBezTo>
                  <a:close/>
                </a:path>
              </a:pathLst>
            </a:custGeom>
            <a:solidFill>
              <a:srgbClr val="7259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13" name="Freeform 129">
              <a:extLst>
                <a:ext uri="{FF2B5EF4-FFF2-40B4-BE49-F238E27FC236}">
                  <a16:creationId xmlns:a16="http://schemas.microsoft.com/office/drawing/2014/main" id="{96213DD1-CD8E-4764-8936-203901BC490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463007" y="6165470"/>
              <a:ext cx="246718" cy="57686"/>
            </a:xfrm>
            <a:custGeom>
              <a:avLst/>
              <a:gdLst>
                <a:gd name="T0" fmla="*/ 16 w 357"/>
                <a:gd name="T1" fmla="*/ 83 h 83"/>
                <a:gd name="T2" fmla="*/ 357 w 357"/>
                <a:gd name="T3" fmla="*/ 83 h 83"/>
                <a:gd name="T4" fmla="*/ 357 w 357"/>
                <a:gd name="T5" fmla="*/ 0 h 83"/>
                <a:gd name="T6" fmla="*/ 0 w 357"/>
                <a:gd name="T7" fmla="*/ 0 h 83"/>
                <a:gd name="T8" fmla="*/ 16 w 357"/>
                <a:gd name="T9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7" h="83">
                  <a:moveTo>
                    <a:pt x="16" y="83"/>
                  </a:moveTo>
                  <a:cubicBezTo>
                    <a:pt x="357" y="83"/>
                    <a:pt x="357" y="83"/>
                    <a:pt x="357" y="83"/>
                  </a:cubicBezTo>
                  <a:cubicBezTo>
                    <a:pt x="357" y="0"/>
                    <a:pt x="357" y="0"/>
                    <a:pt x="35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" y="29"/>
                    <a:pt x="9" y="56"/>
                    <a:pt x="16" y="83"/>
                  </a:cubicBezTo>
                  <a:close/>
                </a:path>
              </a:pathLst>
            </a:custGeom>
            <a:solidFill>
              <a:srgbClr val="8E7A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14" name="Freeform 130">
              <a:extLst>
                <a:ext uri="{FF2B5EF4-FFF2-40B4-BE49-F238E27FC236}">
                  <a16:creationId xmlns:a16="http://schemas.microsoft.com/office/drawing/2014/main" id="{F413C59F-138E-4934-9C52-9A66883EA20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357841" y="6223156"/>
              <a:ext cx="39493" cy="290648"/>
            </a:xfrm>
            <a:custGeom>
              <a:avLst/>
              <a:gdLst>
                <a:gd name="T0" fmla="*/ 12 w 57"/>
                <a:gd name="T1" fmla="*/ 415 h 421"/>
                <a:gd name="T2" fmla="*/ 45 w 57"/>
                <a:gd name="T3" fmla="*/ 421 h 421"/>
                <a:gd name="T4" fmla="*/ 57 w 57"/>
                <a:gd name="T5" fmla="*/ 0 h 421"/>
                <a:gd name="T6" fmla="*/ 0 w 57"/>
                <a:gd name="T7" fmla="*/ 0 h 421"/>
                <a:gd name="T8" fmla="*/ 12 w 57"/>
                <a:gd name="T9" fmla="*/ 415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421">
                  <a:moveTo>
                    <a:pt x="12" y="415"/>
                  </a:moveTo>
                  <a:cubicBezTo>
                    <a:pt x="23" y="417"/>
                    <a:pt x="34" y="419"/>
                    <a:pt x="45" y="421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2" y="415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15" name="Freeform 131">
              <a:extLst>
                <a:ext uri="{FF2B5EF4-FFF2-40B4-BE49-F238E27FC236}">
                  <a16:creationId xmlns:a16="http://schemas.microsoft.com/office/drawing/2014/main" id="{2F26BCDB-EBF2-4153-A42E-4F18D060BDB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657808" y="6223156"/>
              <a:ext cx="40380" cy="91410"/>
            </a:xfrm>
            <a:custGeom>
              <a:avLst/>
              <a:gdLst>
                <a:gd name="T0" fmla="*/ 0 w 58"/>
                <a:gd name="T1" fmla="*/ 2 h 133"/>
                <a:gd name="T2" fmla="*/ 54 w 58"/>
                <a:gd name="T3" fmla="*/ 133 h 133"/>
                <a:gd name="T4" fmla="*/ 58 w 58"/>
                <a:gd name="T5" fmla="*/ 0 h 133"/>
                <a:gd name="T6" fmla="*/ 0 w 58"/>
                <a:gd name="T7" fmla="*/ 0 h 133"/>
                <a:gd name="T8" fmla="*/ 0 w 58"/>
                <a:gd name="T9" fmla="*/ 2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133">
                  <a:moveTo>
                    <a:pt x="0" y="2"/>
                  </a:moveTo>
                  <a:cubicBezTo>
                    <a:pt x="13" y="48"/>
                    <a:pt x="31" y="92"/>
                    <a:pt x="54" y="133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16" name="Freeform 132">
              <a:extLst>
                <a:ext uri="{FF2B5EF4-FFF2-40B4-BE49-F238E27FC236}">
                  <a16:creationId xmlns:a16="http://schemas.microsoft.com/office/drawing/2014/main" id="{65E8F56B-1F75-41DD-A2C4-BE142B85BCE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657808" y="6223156"/>
              <a:ext cx="40380" cy="38605"/>
            </a:xfrm>
            <a:custGeom>
              <a:avLst/>
              <a:gdLst>
                <a:gd name="T0" fmla="*/ 0 w 91"/>
                <a:gd name="T1" fmla="*/ 0 h 87"/>
                <a:gd name="T2" fmla="*/ 88 w 91"/>
                <a:gd name="T3" fmla="*/ 87 h 87"/>
                <a:gd name="T4" fmla="*/ 91 w 91"/>
                <a:gd name="T5" fmla="*/ 0 h 87"/>
                <a:gd name="T6" fmla="*/ 0 w 91"/>
                <a:gd name="T7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1" h="87">
                  <a:moveTo>
                    <a:pt x="0" y="0"/>
                  </a:moveTo>
                  <a:lnTo>
                    <a:pt x="88" y="87"/>
                  </a:lnTo>
                  <a:lnTo>
                    <a:pt x="9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17" name="Freeform 133">
              <a:extLst>
                <a:ext uri="{FF2B5EF4-FFF2-40B4-BE49-F238E27FC236}">
                  <a16:creationId xmlns:a16="http://schemas.microsoft.com/office/drawing/2014/main" id="{BF8A4950-7CCC-4FE9-A7C0-B8606F7328C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226939" y="5803824"/>
              <a:ext cx="160633" cy="182820"/>
            </a:xfrm>
            <a:custGeom>
              <a:avLst/>
              <a:gdLst>
                <a:gd name="T0" fmla="*/ 218 w 233"/>
                <a:gd name="T1" fmla="*/ 187 h 265"/>
                <a:gd name="T2" fmla="*/ 226 w 233"/>
                <a:gd name="T3" fmla="*/ 128 h 265"/>
                <a:gd name="T4" fmla="*/ 132 w 233"/>
                <a:gd name="T5" fmla="*/ 7 h 265"/>
                <a:gd name="T6" fmla="*/ 15 w 233"/>
                <a:gd name="T7" fmla="*/ 87 h 265"/>
                <a:gd name="T8" fmla="*/ 6 w 233"/>
                <a:gd name="T9" fmla="*/ 99 h 265"/>
                <a:gd name="T10" fmla="*/ 4 w 233"/>
                <a:gd name="T11" fmla="*/ 116 h 265"/>
                <a:gd name="T12" fmla="*/ 8 w 233"/>
                <a:gd name="T13" fmla="*/ 133 h 265"/>
                <a:gd name="T14" fmla="*/ 7 w 233"/>
                <a:gd name="T15" fmla="*/ 136 h 265"/>
                <a:gd name="T16" fmla="*/ 101 w 233"/>
                <a:gd name="T17" fmla="*/ 256 h 265"/>
                <a:gd name="T18" fmla="*/ 124 w 233"/>
                <a:gd name="T19" fmla="*/ 260 h 265"/>
                <a:gd name="T20" fmla="*/ 218 w 233"/>
                <a:gd name="T21" fmla="*/ 187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3" h="265">
                  <a:moveTo>
                    <a:pt x="218" y="187"/>
                  </a:moveTo>
                  <a:cubicBezTo>
                    <a:pt x="226" y="128"/>
                    <a:pt x="226" y="128"/>
                    <a:pt x="226" y="128"/>
                  </a:cubicBezTo>
                  <a:cubicBezTo>
                    <a:pt x="233" y="68"/>
                    <a:pt x="192" y="14"/>
                    <a:pt x="132" y="7"/>
                  </a:cubicBezTo>
                  <a:cubicBezTo>
                    <a:pt x="78" y="0"/>
                    <a:pt x="28" y="35"/>
                    <a:pt x="15" y="87"/>
                  </a:cubicBezTo>
                  <a:cubicBezTo>
                    <a:pt x="10" y="89"/>
                    <a:pt x="6" y="94"/>
                    <a:pt x="6" y="99"/>
                  </a:cubicBezTo>
                  <a:cubicBezTo>
                    <a:pt x="4" y="116"/>
                    <a:pt x="4" y="116"/>
                    <a:pt x="4" y="116"/>
                  </a:cubicBezTo>
                  <a:cubicBezTo>
                    <a:pt x="3" y="122"/>
                    <a:pt x="4" y="128"/>
                    <a:pt x="8" y="133"/>
                  </a:cubicBezTo>
                  <a:cubicBezTo>
                    <a:pt x="7" y="136"/>
                    <a:pt x="7" y="136"/>
                    <a:pt x="7" y="136"/>
                  </a:cubicBezTo>
                  <a:cubicBezTo>
                    <a:pt x="0" y="195"/>
                    <a:pt x="41" y="249"/>
                    <a:pt x="101" y="256"/>
                  </a:cubicBezTo>
                  <a:cubicBezTo>
                    <a:pt x="124" y="260"/>
                    <a:pt x="124" y="260"/>
                    <a:pt x="124" y="260"/>
                  </a:cubicBezTo>
                  <a:cubicBezTo>
                    <a:pt x="170" y="265"/>
                    <a:pt x="212" y="233"/>
                    <a:pt x="218" y="187"/>
                  </a:cubicBezTo>
                </a:path>
              </a:pathLst>
            </a:custGeom>
            <a:solidFill>
              <a:srgbClr val="8E562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18" name="Freeform 134">
              <a:extLst>
                <a:ext uri="{FF2B5EF4-FFF2-40B4-BE49-F238E27FC236}">
                  <a16:creationId xmlns:a16="http://schemas.microsoft.com/office/drawing/2014/main" id="{938D9E80-C221-436A-A2E1-7F6B48C890E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230932" y="5870384"/>
              <a:ext cx="71885" cy="116259"/>
            </a:xfrm>
            <a:custGeom>
              <a:avLst/>
              <a:gdLst>
                <a:gd name="T0" fmla="*/ 8 w 104"/>
                <a:gd name="T1" fmla="*/ 161 h 169"/>
                <a:gd name="T2" fmla="*/ 0 w 104"/>
                <a:gd name="T3" fmla="*/ 163 h 169"/>
                <a:gd name="T4" fmla="*/ 1 w 104"/>
                <a:gd name="T5" fmla="*/ 164 h 169"/>
                <a:gd name="T6" fmla="*/ 95 w 104"/>
                <a:gd name="T7" fmla="*/ 91 h 169"/>
                <a:gd name="T8" fmla="*/ 103 w 104"/>
                <a:gd name="T9" fmla="*/ 32 h 169"/>
                <a:gd name="T10" fmla="*/ 104 w 104"/>
                <a:gd name="T11" fmla="*/ 15 h 169"/>
                <a:gd name="T12" fmla="*/ 101 w 104"/>
                <a:gd name="T13" fmla="*/ 13 h 169"/>
                <a:gd name="T14" fmla="*/ 51 w 104"/>
                <a:gd name="T15" fmla="*/ 6 h 169"/>
                <a:gd name="T16" fmla="*/ 48 w 104"/>
                <a:gd name="T17" fmla="*/ 7 h 169"/>
                <a:gd name="T18" fmla="*/ 43 w 104"/>
                <a:gd name="T19" fmla="*/ 23 h 169"/>
                <a:gd name="T20" fmla="*/ 55 w 104"/>
                <a:gd name="T21" fmla="*/ 43 h 169"/>
                <a:gd name="T22" fmla="*/ 45 w 104"/>
                <a:gd name="T23" fmla="*/ 67 h 169"/>
                <a:gd name="T24" fmla="*/ 34 w 104"/>
                <a:gd name="T25" fmla="*/ 70 h 169"/>
                <a:gd name="T26" fmla="*/ 38 w 104"/>
                <a:gd name="T27" fmla="*/ 110 h 169"/>
                <a:gd name="T28" fmla="*/ 36 w 104"/>
                <a:gd name="T29" fmla="*/ 127 h 169"/>
                <a:gd name="T30" fmla="*/ 8 w 104"/>
                <a:gd name="T31" fmla="*/ 161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4" h="169">
                  <a:moveTo>
                    <a:pt x="8" y="161"/>
                  </a:moveTo>
                  <a:cubicBezTo>
                    <a:pt x="0" y="163"/>
                    <a:pt x="0" y="163"/>
                    <a:pt x="0" y="163"/>
                  </a:cubicBezTo>
                  <a:cubicBezTo>
                    <a:pt x="1" y="164"/>
                    <a:pt x="1" y="164"/>
                    <a:pt x="1" y="164"/>
                  </a:cubicBezTo>
                  <a:cubicBezTo>
                    <a:pt x="47" y="169"/>
                    <a:pt x="89" y="137"/>
                    <a:pt x="95" y="91"/>
                  </a:cubicBezTo>
                  <a:cubicBezTo>
                    <a:pt x="103" y="32"/>
                    <a:pt x="103" y="32"/>
                    <a:pt x="103" y="32"/>
                  </a:cubicBezTo>
                  <a:cubicBezTo>
                    <a:pt x="103" y="26"/>
                    <a:pt x="104" y="21"/>
                    <a:pt x="104" y="15"/>
                  </a:cubicBezTo>
                  <a:cubicBezTo>
                    <a:pt x="101" y="13"/>
                    <a:pt x="101" y="13"/>
                    <a:pt x="101" y="13"/>
                  </a:cubicBezTo>
                  <a:cubicBezTo>
                    <a:pt x="86" y="3"/>
                    <a:pt x="68" y="0"/>
                    <a:pt x="51" y="6"/>
                  </a:cubicBezTo>
                  <a:cubicBezTo>
                    <a:pt x="48" y="7"/>
                    <a:pt x="48" y="7"/>
                    <a:pt x="48" y="7"/>
                  </a:cubicBezTo>
                  <a:cubicBezTo>
                    <a:pt x="42" y="9"/>
                    <a:pt x="39" y="17"/>
                    <a:pt x="43" y="23"/>
                  </a:cubicBezTo>
                  <a:cubicBezTo>
                    <a:pt x="55" y="43"/>
                    <a:pt x="55" y="43"/>
                    <a:pt x="55" y="43"/>
                  </a:cubicBezTo>
                  <a:cubicBezTo>
                    <a:pt x="61" y="52"/>
                    <a:pt x="56" y="65"/>
                    <a:pt x="45" y="67"/>
                  </a:cubicBezTo>
                  <a:cubicBezTo>
                    <a:pt x="34" y="70"/>
                    <a:pt x="34" y="70"/>
                    <a:pt x="34" y="70"/>
                  </a:cubicBezTo>
                  <a:cubicBezTo>
                    <a:pt x="38" y="110"/>
                    <a:pt x="38" y="110"/>
                    <a:pt x="38" y="110"/>
                  </a:cubicBezTo>
                  <a:cubicBezTo>
                    <a:pt x="36" y="127"/>
                    <a:pt x="36" y="127"/>
                    <a:pt x="36" y="127"/>
                  </a:cubicBezTo>
                  <a:cubicBezTo>
                    <a:pt x="34" y="143"/>
                    <a:pt x="23" y="156"/>
                    <a:pt x="8" y="161"/>
                  </a:cubicBezTo>
                </a:path>
              </a:pathLst>
            </a:custGeom>
            <a:solidFill>
              <a:srgbClr val="7043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19" name="Freeform 135">
              <a:extLst>
                <a:ext uri="{FF2B5EF4-FFF2-40B4-BE49-F238E27FC236}">
                  <a16:creationId xmlns:a16="http://schemas.microsoft.com/office/drawing/2014/main" id="{966CE03E-346E-467D-BCC7-03FF5E08FFD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307699" y="5879259"/>
              <a:ext cx="13756" cy="13756"/>
            </a:xfrm>
            <a:custGeom>
              <a:avLst/>
              <a:gdLst>
                <a:gd name="T0" fmla="*/ 20 w 20"/>
                <a:gd name="T1" fmla="*/ 11 h 20"/>
                <a:gd name="T2" fmla="*/ 9 w 20"/>
                <a:gd name="T3" fmla="*/ 20 h 20"/>
                <a:gd name="T4" fmla="*/ 1 w 20"/>
                <a:gd name="T5" fmla="*/ 9 h 20"/>
                <a:gd name="T6" fmla="*/ 11 w 20"/>
                <a:gd name="T7" fmla="*/ 1 h 20"/>
                <a:gd name="T8" fmla="*/ 20 w 20"/>
                <a:gd name="T9" fmla="*/ 11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20">
                  <a:moveTo>
                    <a:pt x="20" y="11"/>
                  </a:moveTo>
                  <a:cubicBezTo>
                    <a:pt x="19" y="17"/>
                    <a:pt x="14" y="20"/>
                    <a:pt x="9" y="20"/>
                  </a:cubicBezTo>
                  <a:cubicBezTo>
                    <a:pt x="4" y="19"/>
                    <a:pt x="0" y="14"/>
                    <a:pt x="1" y="9"/>
                  </a:cubicBezTo>
                  <a:cubicBezTo>
                    <a:pt x="1" y="4"/>
                    <a:pt x="6" y="0"/>
                    <a:pt x="11" y="1"/>
                  </a:cubicBezTo>
                  <a:cubicBezTo>
                    <a:pt x="17" y="1"/>
                    <a:pt x="20" y="6"/>
                    <a:pt x="20" y="11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20" name="Freeform 136">
              <a:extLst>
                <a:ext uri="{FF2B5EF4-FFF2-40B4-BE49-F238E27FC236}">
                  <a16:creationId xmlns:a16="http://schemas.microsoft.com/office/drawing/2014/main" id="{31DB037E-00F6-4DB2-B46B-116E248EA87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236257" y="5803824"/>
              <a:ext cx="151315" cy="182820"/>
            </a:xfrm>
            <a:custGeom>
              <a:avLst/>
              <a:gdLst>
                <a:gd name="T0" fmla="*/ 218 w 219"/>
                <a:gd name="T1" fmla="*/ 187 h 265"/>
                <a:gd name="T2" fmla="*/ 219 w 219"/>
                <a:gd name="T3" fmla="*/ 184 h 265"/>
                <a:gd name="T4" fmla="*/ 186 w 219"/>
                <a:gd name="T5" fmla="*/ 202 h 265"/>
                <a:gd name="T6" fmla="*/ 184 w 219"/>
                <a:gd name="T7" fmla="*/ 195 h 265"/>
                <a:gd name="T8" fmla="*/ 154 w 219"/>
                <a:gd name="T9" fmla="*/ 170 h 265"/>
                <a:gd name="T10" fmla="*/ 143 w 219"/>
                <a:gd name="T11" fmla="*/ 169 h 265"/>
                <a:gd name="T12" fmla="*/ 111 w 219"/>
                <a:gd name="T13" fmla="*/ 181 h 265"/>
                <a:gd name="T14" fmla="*/ 104 w 219"/>
                <a:gd name="T15" fmla="*/ 189 h 265"/>
                <a:gd name="T16" fmla="*/ 70 w 219"/>
                <a:gd name="T17" fmla="*/ 174 h 265"/>
                <a:gd name="T18" fmla="*/ 47 w 219"/>
                <a:gd name="T19" fmla="*/ 131 h 265"/>
                <a:gd name="T20" fmla="*/ 52 w 219"/>
                <a:gd name="T21" fmla="*/ 92 h 265"/>
                <a:gd name="T22" fmla="*/ 69 w 219"/>
                <a:gd name="T23" fmla="*/ 60 h 265"/>
                <a:gd name="T24" fmla="*/ 73 w 219"/>
                <a:gd name="T25" fmla="*/ 56 h 265"/>
                <a:gd name="T26" fmla="*/ 117 w 219"/>
                <a:gd name="T27" fmla="*/ 49 h 265"/>
                <a:gd name="T28" fmla="*/ 208 w 219"/>
                <a:gd name="T29" fmla="*/ 54 h 265"/>
                <a:gd name="T30" fmla="*/ 132 w 219"/>
                <a:gd name="T31" fmla="*/ 7 h 265"/>
                <a:gd name="T32" fmla="*/ 15 w 219"/>
                <a:gd name="T33" fmla="*/ 87 h 265"/>
                <a:gd name="T34" fmla="*/ 24 w 219"/>
                <a:gd name="T35" fmla="*/ 85 h 265"/>
                <a:gd name="T36" fmla="*/ 39 w 219"/>
                <a:gd name="T37" fmla="*/ 104 h 265"/>
                <a:gd name="T38" fmla="*/ 33 w 219"/>
                <a:gd name="T39" fmla="*/ 145 h 265"/>
                <a:gd name="T40" fmla="*/ 25 w 219"/>
                <a:gd name="T41" fmla="*/ 144 h 265"/>
                <a:gd name="T42" fmla="*/ 8 w 219"/>
                <a:gd name="T43" fmla="*/ 133 h 265"/>
                <a:gd name="T44" fmla="*/ 7 w 219"/>
                <a:gd name="T45" fmla="*/ 136 h 265"/>
                <a:gd name="T46" fmla="*/ 101 w 219"/>
                <a:gd name="T47" fmla="*/ 256 h 265"/>
                <a:gd name="T48" fmla="*/ 124 w 219"/>
                <a:gd name="T49" fmla="*/ 260 h 265"/>
                <a:gd name="T50" fmla="*/ 218 w 219"/>
                <a:gd name="T51" fmla="*/ 187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19" h="265">
                  <a:moveTo>
                    <a:pt x="218" y="187"/>
                  </a:moveTo>
                  <a:cubicBezTo>
                    <a:pt x="219" y="184"/>
                    <a:pt x="219" y="184"/>
                    <a:pt x="219" y="184"/>
                  </a:cubicBezTo>
                  <a:cubicBezTo>
                    <a:pt x="186" y="202"/>
                    <a:pt x="186" y="202"/>
                    <a:pt x="186" y="202"/>
                  </a:cubicBezTo>
                  <a:cubicBezTo>
                    <a:pt x="184" y="195"/>
                    <a:pt x="184" y="195"/>
                    <a:pt x="184" y="195"/>
                  </a:cubicBezTo>
                  <a:cubicBezTo>
                    <a:pt x="180" y="182"/>
                    <a:pt x="168" y="172"/>
                    <a:pt x="154" y="170"/>
                  </a:cubicBezTo>
                  <a:cubicBezTo>
                    <a:pt x="143" y="169"/>
                    <a:pt x="143" y="169"/>
                    <a:pt x="143" y="169"/>
                  </a:cubicBezTo>
                  <a:cubicBezTo>
                    <a:pt x="131" y="167"/>
                    <a:pt x="119" y="172"/>
                    <a:pt x="111" y="181"/>
                  </a:cubicBezTo>
                  <a:cubicBezTo>
                    <a:pt x="104" y="189"/>
                    <a:pt x="104" y="189"/>
                    <a:pt x="104" y="189"/>
                  </a:cubicBezTo>
                  <a:cubicBezTo>
                    <a:pt x="70" y="174"/>
                    <a:pt x="70" y="174"/>
                    <a:pt x="70" y="174"/>
                  </a:cubicBezTo>
                  <a:cubicBezTo>
                    <a:pt x="54" y="166"/>
                    <a:pt x="44" y="149"/>
                    <a:pt x="47" y="131"/>
                  </a:cubicBezTo>
                  <a:cubicBezTo>
                    <a:pt x="52" y="92"/>
                    <a:pt x="52" y="92"/>
                    <a:pt x="52" y="92"/>
                  </a:cubicBezTo>
                  <a:cubicBezTo>
                    <a:pt x="53" y="80"/>
                    <a:pt x="59" y="68"/>
                    <a:pt x="69" y="60"/>
                  </a:cubicBezTo>
                  <a:cubicBezTo>
                    <a:pt x="73" y="56"/>
                    <a:pt x="73" y="56"/>
                    <a:pt x="73" y="56"/>
                  </a:cubicBezTo>
                  <a:cubicBezTo>
                    <a:pt x="85" y="45"/>
                    <a:pt x="102" y="43"/>
                    <a:pt x="117" y="49"/>
                  </a:cubicBezTo>
                  <a:cubicBezTo>
                    <a:pt x="146" y="61"/>
                    <a:pt x="178" y="62"/>
                    <a:pt x="208" y="54"/>
                  </a:cubicBezTo>
                  <a:cubicBezTo>
                    <a:pt x="191" y="29"/>
                    <a:pt x="165" y="11"/>
                    <a:pt x="132" y="7"/>
                  </a:cubicBezTo>
                  <a:cubicBezTo>
                    <a:pt x="78" y="0"/>
                    <a:pt x="28" y="35"/>
                    <a:pt x="15" y="87"/>
                  </a:cubicBezTo>
                  <a:cubicBezTo>
                    <a:pt x="17" y="85"/>
                    <a:pt x="21" y="85"/>
                    <a:pt x="24" y="85"/>
                  </a:cubicBezTo>
                  <a:cubicBezTo>
                    <a:pt x="33" y="86"/>
                    <a:pt x="40" y="94"/>
                    <a:pt x="39" y="104"/>
                  </a:cubicBezTo>
                  <a:cubicBezTo>
                    <a:pt x="33" y="145"/>
                    <a:pt x="33" y="145"/>
                    <a:pt x="33" y="145"/>
                  </a:cubicBezTo>
                  <a:cubicBezTo>
                    <a:pt x="25" y="144"/>
                    <a:pt x="25" y="144"/>
                    <a:pt x="25" y="144"/>
                  </a:cubicBezTo>
                  <a:cubicBezTo>
                    <a:pt x="18" y="143"/>
                    <a:pt x="12" y="138"/>
                    <a:pt x="8" y="133"/>
                  </a:cubicBezTo>
                  <a:cubicBezTo>
                    <a:pt x="7" y="136"/>
                    <a:pt x="7" y="136"/>
                    <a:pt x="7" y="136"/>
                  </a:cubicBezTo>
                  <a:cubicBezTo>
                    <a:pt x="0" y="195"/>
                    <a:pt x="41" y="249"/>
                    <a:pt x="101" y="256"/>
                  </a:cubicBezTo>
                  <a:cubicBezTo>
                    <a:pt x="124" y="260"/>
                    <a:pt x="124" y="260"/>
                    <a:pt x="124" y="260"/>
                  </a:cubicBezTo>
                  <a:cubicBezTo>
                    <a:pt x="170" y="265"/>
                    <a:pt x="212" y="233"/>
                    <a:pt x="218" y="187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21" name="Freeform 137">
              <a:extLst>
                <a:ext uri="{FF2B5EF4-FFF2-40B4-BE49-F238E27FC236}">
                  <a16:creationId xmlns:a16="http://schemas.microsoft.com/office/drawing/2014/main" id="{75C720BA-748C-4933-B22A-E551E90CAB6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244689" y="5886803"/>
              <a:ext cx="14643" cy="13756"/>
            </a:xfrm>
            <a:custGeom>
              <a:avLst/>
              <a:gdLst>
                <a:gd name="T0" fmla="*/ 20 w 21"/>
                <a:gd name="T1" fmla="*/ 11 h 20"/>
                <a:gd name="T2" fmla="*/ 9 w 21"/>
                <a:gd name="T3" fmla="*/ 19 h 20"/>
                <a:gd name="T4" fmla="*/ 1 w 21"/>
                <a:gd name="T5" fmla="*/ 9 h 20"/>
                <a:gd name="T6" fmla="*/ 12 w 21"/>
                <a:gd name="T7" fmla="*/ 0 h 20"/>
                <a:gd name="T8" fmla="*/ 20 w 21"/>
                <a:gd name="T9" fmla="*/ 11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20">
                  <a:moveTo>
                    <a:pt x="20" y="11"/>
                  </a:moveTo>
                  <a:cubicBezTo>
                    <a:pt x="19" y="16"/>
                    <a:pt x="15" y="20"/>
                    <a:pt x="9" y="19"/>
                  </a:cubicBezTo>
                  <a:cubicBezTo>
                    <a:pt x="4" y="19"/>
                    <a:pt x="0" y="14"/>
                    <a:pt x="1" y="9"/>
                  </a:cubicBezTo>
                  <a:cubicBezTo>
                    <a:pt x="2" y="3"/>
                    <a:pt x="7" y="0"/>
                    <a:pt x="12" y="0"/>
                  </a:cubicBezTo>
                  <a:cubicBezTo>
                    <a:pt x="17" y="1"/>
                    <a:pt x="21" y="6"/>
                    <a:pt x="20" y="11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22" name="Freeform 138">
              <a:extLst>
                <a:ext uri="{FF2B5EF4-FFF2-40B4-BE49-F238E27FC236}">
                  <a16:creationId xmlns:a16="http://schemas.microsoft.com/office/drawing/2014/main" id="{4B01021A-E088-4C13-92B3-5F1E47B199D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293056" y="5859291"/>
              <a:ext cx="44817" cy="15531"/>
            </a:xfrm>
            <a:custGeom>
              <a:avLst/>
              <a:gdLst>
                <a:gd name="T0" fmla="*/ 5 w 65"/>
                <a:gd name="T1" fmla="*/ 22 h 23"/>
                <a:gd name="T2" fmla="*/ 2 w 65"/>
                <a:gd name="T3" fmla="*/ 21 h 23"/>
                <a:gd name="T4" fmla="*/ 2 w 65"/>
                <a:gd name="T5" fmla="*/ 14 h 23"/>
                <a:gd name="T6" fmla="*/ 62 w 65"/>
                <a:gd name="T7" fmla="*/ 11 h 23"/>
                <a:gd name="T8" fmla="*/ 63 w 65"/>
                <a:gd name="T9" fmla="*/ 18 h 23"/>
                <a:gd name="T10" fmla="*/ 57 w 65"/>
                <a:gd name="T11" fmla="*/ 20 h 23"/>
                <a:gd name="T12" fmla="*/ 9 w 65"/>
                <a:gd name="T13" fmla="*/ 21 h 23"/>
                <a:gd name="T14" fmla="*/ 5 w 65"/>
                <a:gd name="T15" fmla="*/ 2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5" h="23">
                  <a:moveTo>
                    <a:pt x="5" y="22"/>
                  </a:moveTo>
                  <a:cubicBezTo>
                    <a:pt x="4" y="22"/>
                    <a:pt x="3" y="22"/>
                    <a:pt x="2" y="21"/>
                  </a:cubicBezTo>
                  <a:cubicBezTo>
                    <a:pt x="0" y="19"/>
                    <a:pt x="0" y="16"/>
                    <a:pt x="2" y="14"/>
                  </a:cubicBezTo>
                  <a:cubicBezTo>
                    <a:pt x="17" y="1"/>
                    <a:pt x="45" y="0"/>
                    <a:pt x="62" y="11"/>
                  </a:cubicBezTo>
                  <a:cubicBezTo>
                    <a:pt x="64" y="13"/>
                    <a:pt x="65" y="16"/>
                    <a:pt x="63" y="18"/>
                  </a:cubicBezTo>
                  <a:cubicBezTo>
                    <a:pt x="62" y="21"/>
                    <a:pt x="59" y="21"/>
                    <a:pt x="57" y="20"/>
                  </a:cubicBezTo>
                  <a:cubicBezTo>
                    <a:pt x="44" y="11"/>
                    <a:pt x="20" y="12"/>
                    <a:pt x="9" y="21"/>
                  </a:cubicBezTo>
                  <a:cubicBezTo>
                    <a:pt x="8" y="22"/>
                    <a:pt x="6" y="23"/>
                    <a:pt x="5" y="22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23" name="Freeform 139">
              <a:extLst>
                <a:ext uri="{FF2B5EF4-FFF2-40B4-BE49-F238E27FC236}">
                  <a16:creationId xmlns:a16="http://schemas.microsoft.com/office/drawing/2014/main" id="{80E23E67-2A00-41E0-8062-B7E58E71F52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233151" y="5864616"/>
              <a:ext cx="37274" cy="16418"/>
            </a:xfrm>
            <a:custGeom>
              <a:avLst/>
              <a:gdLst>
                <a:gd name="T0" fmla="*/ 4 w 54"/>
                <a:gd name="T1" fmla="*/ 17 h 24"/>
                <a:gd name="T2" fmla="*/ 1 w 54"/>
                <a:gd name="T3" fmla="*/ 15 h 24"/>
                <a:gd name="T4" fmla="*/ 3 w 54"/>
                <a:gd name="T5" fmla="*/ 8 h 24"/>
                <a:gd name="T6" fmla="*/ 51 w 54"/>
                <a:gd name="T7" fmla="*/ 15 h 24"/>
                <a:gd name="T8" fmla="*/ 52 w 54"/>
                <a:gd name="T9" fmla="*/ 21 h 24"/>
                <a:gd name="T10" fmla="*/ 45 w 54"/>
                <a:gd name="T11" fmla="*/ 22 h 24"/>
                <a:gd name="T12" fmla="*/ 7 w 54"/>
                <a:gd name="T13" fmla="*/ 17 h 24"/>
                <a:gd name="T14" fmla="*/ 4 w 54"/>
                <a:gd name="T15" fmla="*/ 17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4" h="24">
                  <a:moveTo>
                    <a:pt x="4" y="17"/>
                  </a:moveTo>
                  <a:cubicBezTo>
                    <a:pt x="3" y="17"/>
                    <a:pt x="2" y="16"/>
                    <a:pt x="1" y="15"/>
                  </a:cubicBezTo>
                  <a:cubicBezTo>
                    <a:pt x="0" y="12"/>
                    <a:pt x="1" y="10"/>
                    <a:pt x="3" y="8"/>
                  </a:cubicBezTo>
                  <a:cubicBezTo>
                    <a:pt x="19" y="0"/>
                    <a:pt x="38" y="3"/>
                    <a:pt x="51" y="15"/>
                  </a:cubicBezTo>
                  <a:cubicBezTo>
                    <a:pt x="54" y="16"/>
                    <a:pt x="54" y="19"/>
                    <a:pt x="52" y="21"/>
                  </a:cubicBezTo>
                  <a:cubicBezTo>
                    <a:pt x="50" y="23"/>
                    <a:pt x="47" y="24"/>
                    <a:pt x="45" y="22"/>
                  </a:cubicBezTo>
                  <a:cubicBezTo>
                    <a:pt x="35" y="13"/>
                    <a:pt x="20" y="11"/>
                    <a:pt x="7" y="17"/>
                  </a:cubicBezTo>
                  <a:cubicBezTo>
                    <a:pt x="6" y="18"/>
                    <a:pt x="5" y="18"/>
                    <a:pt x="4" y="17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24" name="Freeform 140">
              <a:extLst>
                <a:ext uri="{FF2B5EF4-FFF2-40B4-BE49-F238E27FC236}">
                  <a16:creationId xmlns:a16="http://schemas.microsoft.com/office/drawing/2014/main" id="{9C38764E-4A43-4743-A38D-415D6BC54FB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269094" y="5935614"/>
              <a:ext cx="37718" cy="15531"/>
            </a:xfrm>
            <a:custGeom>
              <a:avLst/>
              <a:gdLst>
                <a:gd name="T0" fmla="*/ 55 w 55"/>
                <a:gd name="T1" fmla="*/ 4 h 22"/>
                <a:gd name="T2" fmla="*/ 0 w 55"/>
                <a:gd name="T3" fmla="*/ 0 h 22"/>
                <a:gd name="T4" fmla="*/ 13 w 55"/>
                <a:gd name="T5" fmla="*/ 19 h 22"/>
                <a:gd name="T6" fmla="*/ 55 w 55"/>
                <a:gd name="T7" fmla="*/ 4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5" h="22">
                  <a:moveTo>
                    <a:pt x="55" y="4"/>
                  </a:moveTo>
                  <a:cubicBezTo>
                    <a:pt x="55" y="4"/>
                    <a:pt x="20" y="8"/>
                    <a:pt x="0" y="0"/>
                  </a:cubicBezTo>
                  <a:cubicBezTo>
                    <a:pt x="0" y="0"/>
                    <a:pt x="2" y="17"/>
                    <a:pt x="13" y="19"/>
                  </a:cubicBezTo>
                  <a:cubicBezTo>
                    <a:pt x="37" y="22"/>
                    <a:pt x="47" y="18"/>
                    <a:pt x="55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725" name="Group 724">
            <a:extLst>
              <a:ext uri="{FF2B5EF4-FFF2-40B4-BE49-F238E27FC236}">
                <a16:creationId xmlns:a16="http://schemas.microsoft.com/office/drawing/2014/main" id="{782521BC-C68B-4EFD-996C-9435649ED7B1}"/>
              </a:ext>
            </a:extLst>
          </p:cNvPr>
          <p:cNvGrpSpPr/>
          <p:nvPr userDrawn="1"/>
        </p:nvGrpSpPr>
        <p:grpSpPr>
          <a:xfrm>
            <a:off x="4608681" y="4919003"/>
            <a:ext cx="1846210" cy="1866723"/>
            <a:chOff x="4608681" y="4919003"/>
            <a:chExt cx="1846210" cy="1866723"/>
          </a:xfrm>
        </p:grpSpPr>
        <p:grpSp>
          <p:nvGrpSpPr>
            <p:cNvPr id="726" name="Group 725">
              <a:extLst>
                <a:ext uri="{FF2B5EF4-FFF2-40B4-BE49-F238E27FC236}">
                  <a16:creationId xmlns:a16="http://schemas.microsoft.com/office/drawing/2014/main" id="{16153DC7-E8D0-4C1E-BE03-E73A8905D760}"/>
                </a:ext>
              </a:extLst>
            </p:cNvPr>
            <p:cNvGrpSpPr/>
            <p:nvPr/>
          </p:nvGrpSpPr>
          <p:grpSpPr>
            <a:xfrm flipH="1">
              <a:off x="4608681" y="4919003"/>
              <a:ext cx="1846210" cy="1866723"/>
              <a:chOff x="7284113" y="4984028"/>
              <a:chExt cx="1846210" cy="1866723"/>
            </a:xfrm>
            <a:solidFill>
              <a:srgbClr val="1A86D8"/>
            </a:solidFill>
          </p:grpSpPr>
          <p:sp>
            <p:nvSpPr>
              <p:cNvPr id="783" name="Freeform 17">
                <a:extLst>
                  <a:ext uri="{FF2B5EF4-FFF2-40B4-BE49-F238E27FC236}">
                    <a16:creationId xmlns:a16="http://schemas.microsoft.com/office/drawing/2014/main" id="{BC43EDA3-7188-4E82-BB55-3F561FA1F15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441382" y="5143007"/>
                <a:ext cx="1540218" cy="1548765"/>
              </a:xfrm>
              <a:custGeom>
                <a:avLst/>
                <a:gdLst>
                  <a:gd name="T0" fmla="*/ 77 w 166"/>
                  <a:gd name="T1" fmla="*/ 3 h 166"/>
                  <a:gd name="T2" fmla="*/ 2 w 166"/>
                  <a:gd name="T3" fmla="*/ 88 h 166"/>
                  <a:gd name="T4" fmla="*/ 88 w 166"/>
                  <a:gd name="T5" fmla="*/ 163 h 166"/>
                  <a:gd name="T6" fmla="*/ 163 w 166"/>
                  <a:gd name="T7" fmla="*/ 78 h 166"/>
                  <a:gd name="T8" fmla="*/ 77 w 166"/>
                  <a:gd name="T9" fmla="*/ 3 h 166"/>
                  <a:gd name="T10" fmla="*/ 85 w 166"/>
                  <a:gd name="T11" fmla="*/ 121 h 166"/>
                  <a:gd name="T12" fmla="*/ 45 w 166"/>
                  <a:gd name="T13" fmla="*/ 86 h 166"/>
                  <a:gd name="T14" fmla="*/ 80 w 166"/>
                  <a:gd name="T15" fmla="*/ 45 h 166"/>
                  <a:gd name="T16" fmla="*/ 121 w 166"/>
                  <a:gd name="T17" fmla="*/ 81 h 166"/>
                  <a:gd name="T18" fmla="*/ 85 w 166"/>
                  <a:gd name="T19" fmla="*/ 121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6" h="166">
                    <a:moveTo>
                      <a:pt x="77" y="3"/>
                    </a:moveTo>
                    <a:cubicBezTo>
                      <a:pt x="33" y="6"/>
                      <a:pt x="0" y="44"/>
                      <a:pt x="2" y="88"/>
                    </a:cubicBezTo>
                    <a:cubicBezTo>
                      <a:pt x="5" y="133"/>
                      <a:pt x="44" y="166"/>
                      <a:pt x="88" y="163"/>
                    </a:cubicBezTo>
                    <a:cubicBezTo>
                      <a:pt x="132" y="160"/>
                      <a:pt x="166" y="122"/>
                      <a:pt x="163" y="78"/>
                    </a:cubicBezTo>
                    <a:cubicBezTo>
                      <a:pt x="160" y="34"/>
                      <a:pt x="122" y="0"/>
                      <a:pt x="77" y="3"/>
                    </a:cubicBezTo>
                    <a:close/>
                    <a:moveTo>
                      <a:pt x="85" y="121"/>
                    </a:moveTo>
                    <a:cubicBezTo>
                      <a:pt x="64" y="122"/>
                      <a:pt x="46" y="106"/>
                      <a:pt x="45" y="86"/>
                    </a:cubicBezTo>
                    <a:cubicBezTo>
                      <a:pt x="43" y="65"/>
                      <a:pt x="59" y="46"/>
                      <a:pt x="80" y="45"/>
                    </a:cubicBezTo>
                    <a:cubicBezTo>
                      <a:pt x="101" y="44"/>
                      <a:pt x="119" y="60"/>
                      <a:pt x="121" y="81"/>
                    </a:cubicBezTo>
                    <a:cubicBezTo>
                      <a:pt x="122" y="101"/>
                      <a:pt x="106" y="120"/>
                      <a:pt x="85" y="1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784" name="Freeform 18">
                <a:extLst>
                  <a:ext uri="{FF2B5EF4-FFF2-40B4-BE49-F238E27FC236}">
                    <a16:creationId xmlns:a16="http://schemas.microsoft.com/office/drawing/2014/main" id="{A0FEEA9B-F56B-4719-89AF-10FE1A8001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44819" y="4984028"/>
                <a:ext cx="259837" cy="458134"/>
              </a:xfrm>
              <a:custGeom>
                <a:avLst/>
                <a:gdLst>
                  <a:gd name="T0" fmla="*/ 27 w 28"/>
                  <a:gd name="T1" fmla="*/ 40 h 49"/>
                  <a:gd name="T2" fmla="*/ 22 w 28"/>
                  <a:gd name="T3" fmla="*/ 48 h 49"/>
                  <a:gd name="T4" fmla="*/ 7 w 28"/>
                  <a:gd name="T5" fmla="*/ 49 h 49"/>
                  <a:gd name="T6" fmla="*/ 0 w 28"/>
                  <a:gd name="T7" fmla="*/ 42 h 49"/>
                  <a:gd name="T8" fmla="*/ 2 w 28"/>
                  <a:gd name="T9" fmla="*/ 9 h 49"/>
                  <a:gd name="T10" fmla="*/ 10 w 28"/>
                  <a:gd name="T11" fmla="*/ 1 h 49"/>
                  <a:gd name="T12" fmla="*/ 12 w 28"/>
                  <a:gd name="T13" fmla="*/ 1 h 49"/>
                  <a:gd name="T14" fmla="*/ 21 w 28"/>
                  <a:gd name="T15" fmla="*/ 7 h 49"/>
                  <a:gd name="T16" fmla="*/ 27 w 28"/>
                  <a:gd name="T17" fmla="*/ 4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" h="49">
                    <a:moveTo>
                      <a:pt x="27" y="40"/>
                    </a:moveTo>
                    <a:cubicBezTo>
                      <a:pt x="28" y="44"/>
                      <a:pt x="26" y="48"/>
                      <a:pt x="22" y="48"/>
                    </a:cubicBezTo>
                    <a:cubicBezTo>
                      <a:pt x="7" y="49"/>
                      <a:pt x="7" y="49"/>
                      <a:pt x="7" y="49"/>
                    </a:cubicBezTo>
                    <a:cubicBezTo>
                      <a:pt x="3" y="49"/>
                      <a:pt x="0" y="46"/>
                      <a:pt x="0" y="42"/>
                    </a:cubicBezTo>
                    <a:cubicBezTo>
                      <a:pt x="2" y="9"/>
                      <a:pt x="2" y="9"/>
                      <a:pt x="2" y="9"/>
                    </a:cubicBezTo>
                    <a:cubicBezTo>
                      <a:pt x="3" y="5"/>
                      <a:pt x="6" y="1"/>
                      <a:pt x="10" y="1"/>
                    </a:cubicBezTo>
                    <a:cubicBezTo>
                      <a:pt x="12" y="1"/>
                      <a:pt x="12" y="1"/>
                      <a:pt x="12" y="1"/>
                    </a:cubicBezTo>
                    <a:cubicBezTo>
                      <a:pt x="16" y="0"/>
                      <a:pt x="20" y="3"/>
                      <a:pt x="21" y="7"/>
                    </a:cubicBezTo>
                    <a:lnTo>
                      <a:pt x="27" y="4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785" name="Freeform 19">
                <a:extLst>
                  <a:ext uri="{FF2B5EF4-FFF2-40B4-BE49-F238E27FC236}">
                    <a16:creationId xmlns:a16="http://schemas.microsoft.com/office/drawing/2014/main" id="{C50A83FE-B0D9-43CF-AE4F-87AA8D2E6E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09778" y="6392617"/>
                <a:ext cx="259837" cy="458134"/>
              </a:xfrm>
              <a:custGeom>
                <a:avLst/>
                <a:gdLst>
                  <a:gd name="T0" fmla="*/ 1 w 28"/>
                  <a:gd name="T1" fmla="*/ 9 h 49"/>
                  <a:gd name="T2" fmla="*/ 7 w 28"/>
                  <a:gd name="T3" fmla="*/ 1 h 49"/>
                  <a:gd name="T4" fmla="*/ 21 w 28"/>
                  <a:gd name="T5" fmla="*/ 0 h 49"/>
                  <a:gd name="T6" fmla="*/ 28 w 28"/>
                  <a:gd name="T7" fmla="*/ 7 h 49"/>
                  <a:gd name="T8" fmla="*/ 26 w 28"/>
                  <a:gd name="T9" fmla="*/ 40 h 49"/>
                  <a:gd name="T10" fmla="*/ 18 w 28"/>
                  <a:gd name="T11" fmla="*/ 48 h 49"/>
                  <a:gd name="T12" fmla="*/ 16 w 28"/>
                  <a:gd name="T13" fmla="*/ 48 h 49"/>
                  <a:gd name="T14" fmla="*/ 8 w 28"/>
                  <a:gd name="T15" fmla="*/ 42 h 49"/>
                  <a:gd name="T16" fmla="*/ 1 w 28"/>
                  <a:gd name="T17" fmla="*/ 9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" h="49">
                    <a:moveTo>
                      <a:pt x="1" y="9"/>
                    </a:moveTo>
                    <a:cubicBezTo>
                      <a:pt x="0" y="5"/>
                      <a:pt x="3" y="1"/>
                      <a:pt x="7" y="1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25" y="0"/>
                      <a:pt x="28" y="3"/>
                      <a:pt x="28" y="7"/>
                    </a:cubicBezTo>
                    <a:cubicBezTo>
                      <a:pt x="26" y="40"/>
                      <a:pt x="26" y="40"/>
                      <a:pt x="26" y="40"/>
                    </a:cubicBezTo>
                    <a:cubicBezTo>
                      <a:pt x="25" y="44"/>
                      <a:pt x="22" y="48"/>
                      <a:pt x="18" y="48"/>
                    </a:cubicBezTo>
                    <a:cubicBezTo>
                      <a:pt x="16" y="48"/>
                      <a:pt x="16" y="48"/>
                      <a:pt x="16" y="48"/>
                    </a:cubicBezTo>
                    <a:cubicBezTo>
                      <a:pt x="12" y="49"/>
                      <a:pt x="8" y="46"/>
                      <a:pt x="8" y="42"/>
                    </a:cubicBezTo>
                    <a:lnTo>
                      <a:pt x="1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786" name="Freeform 20">
                <a:extLst>
                  <a:ext uri="{FF2B5EF4-FFF2-40B4-BE49-F238E27FC236}">
                    <a16:creationId xmlns:a16="http://schemas.microsoft.com/office/drawing/2014/main" id="{C54D0D9D-2C42-4C50-9885-1AD5517BCE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84113" y="5814822"/>
                <a:ext cx="454715" cy="270094"/>
              </a:xfrm>
              <a:custGeom>
                <a:avLst/>
                <a:gdLst>
                  <a:gd name="T0" fmla="*/ 40 w 49"/>
                  <a:gd name="T1" fmla="*/ 1 h 29"/>
                  <a:gd name="T2" fmla="*/ 47 w 49"/>
                  <a:gd name="T3" fmla="*/ 7 h 29"/>
                  <a:gd name="T4" fmla="*/ 48 w 49"/>
                  <a:gd name="T5" fmla="*/ 22 h 29"/>
                  <a:gd name="T6" fmla="*/ 42 w 49"/>
                  <a:gd name="T7" fmla="*/ 29 h 29"/>
                  <a:gd name="T8" fmla="*/ 8 w 49"/>
                  <a:gd name="T9" fmla="*/ 26 h 29"/>
                  <a:gd name="T10" fmla="*/ 0 w 49"/>
                  <a:gd name="T11" fmla="*/ 18 h 29"/>
                  <a:gd name="T12" fmla="*/ 0 w 49"/>
                  <a:gd name="T13" fmla="*/ 17 h 29"/>
                  <a:gd name="T14" fmla="*/ 7 w 49"/>
                  <a:gd name="T15" fmla="*/ 8 h 29"/>
                  <a:gd name="T16" fmla="*/ 40 w 49"/>
                  <a:gd name="T17" fmla="*/ 1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9" h="29">
                    <a:moveTo>
                      <a:pt x="40" y="1"/>
                    </a:moveTo>
                    <a:cubicBezTo>
                      <a:pt x="44" y="0"/>
                      <a:pt x="47" y="3"/>
                      <a:pt x="47" y="7"/>
                    </a:cubicBezTo>
                    <a:cubicBezTo>
                      <a:pt x="48" y="22"/>
                      <a:pt x="48" y="22"/>
                      <a:pt x="48" y="22"/>
                    </a:cubicBezTo>
                    <a:cubicBezTo>
                      <a:pt x="49" y="26"/>
                      <a:pt x="46" y="29"/>
                      <a:pt x="42" y="29"/>
                    </a:cubicBezTo>
                    <a:cubicBezTo>
                      <a:pt x="8" y="26"/>
                      <a:pt x="8" y="26"/>
                      <a:pt x="8" y="26"/>
                    </a:cubicBezTo>
                    <a:cubicBezTo>
                      <a:pt x="4" y="26"/>
                      <a:pt x="1" y="22"/>
                      <a:pt x="0" y="18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3"/>
                      <a:pt x="3" y="9"/>
                      <a:pt x="7" y="8"/>
                    </a:cubicBezTo>
                    <a:lnTo>
                      <a:pt x="40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787" name="Freeform 21">
                <a:extLst>
                  <a:ext uri="{FF2B5EF4-FFF2-40B4-BE49-F238E27FC236}">
                    <a16:creationId xmlns:a16="http://schemas.microsoft.com/office/drawing/2014/main" id="{07A8F259-D486-4B26-A8D8-4F38297629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75608" y="5749863"/>
                <a:ext cx="454715" cy="270094"/>
              </a:xfrm>
              <a:custGeom>
                <a:avLst/>
                <a:gdLst>
                  <a:gd name="T0" fmla="*/ 9 w 49"/>
                  <a:gd name="T1" fmla="*/ 28 h 29"/>
                  <a:gd name="T2" fmla="*/ 2 w 49"/>
                  <a:gd name="T3" fmla="*/ 22 h 29"/>
                  <a:gd name="T4" fmla="*/ 1 w 49"/>
                  <a:gd name="T5" fmla="*/ 7 h 29"/>
                  <a:gd name="T6" fmla="*/ 8 w 49"/>
                  <a:gd name="T7" fmla="*/ 0 h 29"/>
                  <a:gd name="T8" fmla="*/ 41 w 49"/>
                  <a:gd name="T9" fmla="*/ 3 h 29"/>
                  <a:gd name="T10" fmla="*/ 49 w 49"/>
                  <a:gd name="T11" fmla="*/ 11 h 29"/>
                  <a:gd name="T12" fmla="*/ 49 w 49"/>
                  <a:gd name="T13" fmla="*/ 12 h 29"/>
                  <a:gd name="T14" fmla="*/ 42 w 49"/>
                  <a:gd name="T15" fmla="*/ 21 h 29"/>
                  <a:gd name="T16" fmla="*/ 9 w 49"/>
                  <a:gd name="T17" fmla="*/ 28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9" h="29">
                    <a:moveTo>
                      <a:pt x="9" y="28"/>
                    </a:moveTo>
                    <a:cubicBezTo>
                      <a:pt x="5" y="29"/>
                      <a:pt x="2" y="26"/>
                      <a:pt x="2" y="22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0" y="3"/>
                      <a:pt x="4" y="0"/>
                      <a:pt x="8" y="0"/>
                    </a:cubicBezTo>
                    <a:cubicBezTo>
                      <a:pt x="41" y="3"/>
                      <a:pt x="41" y="3"/>
                      <a:pt x="41" y="3"/>
                    </a:cubicBezTo>
                    <a:cubicBezTo>
                      <a:pt x="45" y="3"/>
                      <a:pt x="49" y="7"/>
                      <a:pt x="49" y="11"/>
                    </a:cubicBezTo>
                    <a:cubicBezTo>
                      <a:pt x="49" y="12"/>
                      <a:pt x="49" y="12"/>
                      <a:pt x="49" y="12"/>
                    </a:cubicBezTo>
                    <a:cubicBezTo>
                      <a:pt x="49" y="16"/>
                      <a:pt x="46" y="20"/>
                      <a:pt x="42" y="21"/>
                    </a:cubicBezTo>
                    <a:lnTo>
                      <a:pt x="9" y="2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788" name="Freeform 22">
                <a:extLst>
                  <a:ext uri="{FF2B5EF4-FFF2-40B4-BE49-F238E27FC236}">
                    <a16:creationId xmlns:a16="http://schemas.microsoft.com/office/drawing/2014/main" id="{1B25BE8D-579B-4756-8FA3-A51FC4FE2A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89247" y="5264378"/>
                <a:ext cx="425654" cy="420526"/>
              </a:xfrm>
              <a:custGeom>
                <a:avLst/>
                <a:gdLst>
                  <a:gd name="T0" fmla="*/ 42 w 46"/>
                  <a:gd name="T1" fmla="*/ 21 h 45"/>
                  <a:gd name="T2" fmla="*/ 44 w 46"/>
                  <a:gd name="T3" fmla="*/ 30 h 45"/>
                  <a:gd name="T4" fmla="*/ 34 w 46"/>
                  <a:gd name="T5" fmla="*/ 41 h 45"/>
                  <a:gd name="T6" fmla="*/ 24 w 46"/>
                  <a:gd name="T7" fmla="*/ 41 h 45"/>
                  <a:gd name="T8" fmla="*/ 2 w 46"/>
                  <a:gd name="T9" fmla="*/ 16 h 45"/>
                  <a:gd name="T10" fmla="*/ 2 w 46"/>
                  <a:gd name="T11" fmla="*/ 5 h 45"/>
                  <a:gd name="T12" fmla="*/ 3 w 46"/>
                  <a:gd name="T13" fmla="*/ 4 h 45"/>
                  <a:gd name="T14" fmla="*/ 14 w 46"/>
                  <a:gd name="T15" fmla="*/ 2 h 45"/>
                  <a:gd name="T16" fmla="*/ 42 w 46"/>
                  <a:gd name="T17" fmla="*/ 21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6" h="45">
                    <a:moveTo>
                      <a:pt x="42" y="21"/>
                    </a:moveTo>
                    <a:cubicBezTo>
                      <a:pt x="46" y="23"/>
                      <a:pt x="46" y="27"/>
                      <a:pt x="44" y="30"/>
                    </a:cubicBezTo>
                    <a:cubicBezTo>
                      <a:pt x="34" y="41"/>
                      <a:pt x="34" y="41"/>
                      <a:pt x="34" y="41"/>
                    </a:cubicBezTo>
                    <a:cubicBezTo>
                      <a:pt x="31" y="45"/>
                      <a:pt x="27" y="45"/>
                      <a:pt x="24" y="41"/>
                    </a:cubicBezTo>
                    <a:cubicBezTo>
                      <a:pt x="2" y="16"/>
                      <a:pt x="2" y="16"/>
                      <a:pt x="2" y="16"/>
                    </a:cubicBezTo>
                    <a:cubicBezTo>
                      <a:pt x="0" y="13"/>
                      <a:pt x="0" y="8"/>
                      <a:pt x="2" y="5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6" y="1"/>
                      <a:pt x="11" y="0"/>
                      <a:pt x="14" y="2"/>
                    </a:cubicBezTo>
                    <a:lnTo>
                      <a:pt x="42" y="2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789" name="Freeform 23">
                <a:extLst>
                  <a:ext uri="{FF2B5EF4-FFF2-40B4-BE49-F238E27FC236}">
                    <a16:creationId xmlns:a16="http://schemas.microsoft.com/office/drawing/2014/main" id="{2922CD6A-1F86-4F75-A323-D7F3383085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99534" y="6160132"/>
                <a:ext cx="435911" cy="410269"/>
              </a:xfrm>
              <a:custGeom>
                <a:avLst/>
                <a:gdLst>
                  <a:gd name="T0" fmla="*/ 4 w 47"/>
                  <a:gd name="T1" fmla="*/ 23 h 44"/>
                  <a:gd name="T2" fmla="*/ 3 w 47"/>
                  <a:gd name="T3" fmla="*/ 14 h 44"/>
                  <a:gd name="T4" fmla="*/ 12 w 47"/>
                  <a:gd name="T5" fmla="*/ 3 h 44"/>
                  <a:gd name="T6" fmla="*/ 22 w 47"/>
                  <a:gd name="T7" fmla="*/ 3 h 44"/>
                  <a:gd name="T8" fmla="*/ 44 w 47"/>
                  <a:gd name="T9" fmla="*/ 28 h 44"/>
                  <a:gd name="T10" fmla="*/ 44 w 47"/>
                  <a:gd name="T11" fmla="*/ 39 h 44"/>
                  <a:gd name="T12" fmla="*/ 43 w 47"/>
                  <a:gd name="T13" fmla="*/ 40 h 44"/>
                  <a:gd name="T14" fmla="*/ 32 w 47"/>
                  <a:gd name="T15" fmla="*/ 42 h 44"/>
                  <a:gd name="T16" fmla="*/ 4 w 47"/>
                  <a:gd name="T17" fmla="*/ 23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7" h="44">
                    <a:moveTo>
                      <a:pt x="4" y="23"/>
                    </a:moveTo>
                    <a:cubicBezTo>
                      <a:pt x="1" y="21"/>
                      <a:pt x="0" y="17"/>
                      <a:pt x="3" y="14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15" y="0"/>
                      <a:pt x="19" y="0"/>
                      <a:pt x="22" y="3"/>
                    </a:cubicBezTo>
                    <a:cubicBezTo>
                      <a:pt x="44" y="28"/>
                      <a:pt x="44" y="28"/>
                      <a:pt x="44" y="28"/>
                    </a:cubicBezTo>
                    <a:cubicBezTo>
                      <a:pt x="47" y="31"/>
                      <a:pt x="46" y="36"/>
                      <a:pt x="44" y="39"/>
                    </a:cubicBezTo>
                    <a:cubicBezTo>
                      <a:pt x="43" y="40"/>
                      <a:pt x="43" y="40"/>
                      <a:pt x="43" y="40"/>
                    </a:cubicBezTo>
                    <a:cubicBezTo>
                      <a:pt x="40" y="43"/>
                      <a:pt x="35" y="44"/>
                      <a:pt x="32" y="42"/>
                    </a:cubicBezTo>
                    <a:lnTo>
                      <a:pt x="4" y="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790" name="Freeform 24">
                <a:extLst>
                  <a:ext uri="{FF2B5EF4-FFF2-40B4-BE49-F238E27FC236}">
                    <a16:creationId xmlns:a16="http://schemas.microsoft.com/office/drawing/2014/main" id="{48B27CD0-C0B5-472A-9891-2A37921C61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62753" y="6206287"/>
                <a:ext cx="408560" cy="439330"/>
              </a:xfrm>
              <a:custGeom>
                <a:avLst/>
                <a:gdLst>
                  <a:gd name="T0" fmla="*/ 20 w 44"/>
                  <a:gd name="T1" fmla="*/ 4 h 47"/>
                  <a:gd name="T2" fmla="*/ 30 w 44"/>
                  <a:gd name="T3" fmla="*/ 3 h 47"/>
                  <a:gd name="T4" fmla="*/ 41 w 44"/>
                  <a:gd name="T5" fmla="*/ 13 h 47"/>
                  <a:gd name="T6" fmla="*/ 41 w 44"/>
                  <a:gd name="T7" fmla="*/ 23 h 47"/>
                  <a:gd name="T8" fmla="*/ 16 w 44"/>
                  <a:gd name="T9" fmla="*/ 44 h 47"/>
                  <a:gd name="T10" fmla="*/ 5 w 44"/>
                  <a:gd name="T11" fmla="*/ 44 h 47"/>
                  <a:gd name="T12" fmla="*/ 4 w 44"/>
                  <a:gd name="T13" fmla="*/ 43 h 47"/>
                  <a:gd name="T14" fmla="*/ 2 w 44"/>
                  <a:gd name="T15" fmla="*/ 32 h 47"/>
                  <a:gd name="T16" fmla="*/ 20 w 44"/>
                  <a:gd name="T17" fmla="*/ 4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7">
                    <a:moveTo>
                      <a:pt x="20" y="4"/>
                    </a:moveTo>
                    <a:cubicBezTo>
                      <a:pt x="23" y="1"/>
                      <a:pt x="27" y="0"/>
                      <a:pt x="30" y="3"/>
                    </a:cubicBezTo>
                    <a:cubicBezTo>
                      <a:pt x="41" y="13"/>
                      <a:pt x="41" y="13"/>
                      <a:pt x="41" y="13"/>
                    </a:cubicBezTo>
                    <a:cubicBezTo>
                      <a:pt x="44" y="16"/>
                      <a:pt x="44" y="20"/>
                      <a:pt x="41" y="23"/>
                    </a:cubicBezTo>
                    <a:cubicBezTo>
                      <a:pt x="16" y="44"/>
                      <a:pt x="16" y="44"/>
                      <a:pt x="16" y="44"/>
                    </a:cubicBezTo>
                    <a:cubicBezTo>
                      <a:pt x="13" y="47"/>
                      <a:pt x="8" y="47"/>
                      <a:pt x="5" y="44"/>
                    </a:cubicBezTo>
                    <a:cubicBezTo>
                      <a:pt x="4" y="43"/>
                      <a:pt x="4" y="43"/>
                      <a:pt x="4" y="43"/>
                    </a:cubicBezTo>
                    <a:cubicBezTo>
                      <a:pt x="0" y="41"/>
                      <a:pt x="0" y="36"/>
                      <a:pt x="2" y="32"/>
                    </a:cubicBezTo>
                    <a:lnTo>
                      <a:pt x="20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791" name="Freeform 25">
                <a:extLst>
                  <a:ext uri="{FF2B5EF4-FFF2-40B4-BE49-F238E27FC236}">
                    <a16:creationId xmlns:a16="http://schemas.microsoft.com/office/drawing/2014/main" id="{482BBD5D-EA35-407C-90FC-842E962999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43122" y="5189162"/>
                <a:ext cx="408560" cy="439330"/>
              </a:xfrm>
              <a:custGeom>
                <a:avLst/>
                <a:gdLst>
                  <a:gd name="T0" fmla="*/ 24 w 44"/>
                  <a:gd name="T1" fmla="*/ 43 h 47"/>
                  <a:gd name="T2" fmla="*/ 14 w 44"/>
                  <a:gd name="T3" fmla="*/ 44 h 47"/>
                  <a:gd name="T4" fmla="*/ 3 w 44"/>
                  <a:gd name="T5" fmla="*/ 34 h 47"/>
                  <a:gd name="T6" fmla="*/ 3 w 44"/>
                  <a:gd name="T7" fmla="*/ 25 h 47"/>
                  <a:gd name="T8" fmla="*/ 28 w 44"/>
                  <a:gd name="T9" fmla="*/ 3 h 47"/>
                  <a:gd name="T10" fmla="*/ 40 w 44"/>
                  <a:gd name="T11" fmla="*/ 3 h 47"/>
                  <a:gd name="T12" fmla="*/ 41 w 44"/>
                  <a:gd name="T13" fmla="*/ 4 h 47"/>
                  <a:gd name="T14" fmla="*/ 42 w 44"/>
                  <a:gd name="T15" fmla="*/ 15 h 47"/>
                  <a:gd name="T16" fmla="*/ 24 w 44"/>
                  <a:gd name="T17" fmla="*/ 43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7">
                    <a:moveTo>
                      <a:pt x="24" y="43"/>
                    </a:moveTo>
                    <a:cubicBezTo>
                      <a:pt x="22" y="46"/>
                      <a:pt x="17" y="47"/>
                      <a:pt x="14" y="44"/>
                    </a:cubicBezTo>
                    <a:cubicBezTo>
                      <a:pt x="3" y="34"/>
                      <a:pt x="3" y="34"/>
                      <a:pt x="3" y="34"/>
                    </a:cubicBezTo>
                    <a:cubicBezTo>
                      <a:pt x="0" y="32"/>
                      <a:pt x="0" y="27"/>
                      <a:pt x="3" y="25"/>
                    </a:cubicBezTo>
                    <a:cubicBezTo>
                      <a:pt x="28" y="3"/>
                      <a:pt x="28" y="3"/>
                      <a:pt x="28" y="3"/>
                    </a:cubicBezTo>
                    <a:cubicBezTo>
                      <a:pt x="32" y="0"/>
                      <a:pt x="37" y="0"/>
                      <a:pt x="40" y="3"/>
                    </a:cubicBezTo>
                    <a:cubicBezTo>
                      <a:pt x="41" y="4"/>
                      <a:pt x="41" y="4"/>
                      <a:pt x="41" y="4"/>
                    </a:cubicBezTo>
                    <a:cubicBezTo>
                      <a:pt x="44" y="6"/>
                      <a:pt x="44" y="11"/>
                      <a:pt x="42" y="15"/>
                    </a:cubicBezTo>
                    <a:lnTo>
                      <a:pt x="24" y="4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792" name="Freeform 26">
                <a:extLst>
                  <a:ext uri="{FF2B5EF4-FFF2-40B4-BE49-F238E27FC236}">
                    <a16:creationId xmlns:a16="http://schemas.microsoft.com/office/drawing/2014/main" id="{666C6954-D8E3-4369-BC97-A9FB43158A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38827" y="5067791"/>
                <a:ext cx="362404" cy="466681"/>
              </a:xfrm>
              <a:custGeom>
                <a:avLst/>
                <a:gdLst>
                  <a:gd name="T0" fmla="*/ 36 w 39"/>
                  <a:gd name="T1" fmla="*/ 32 h 50"/>
                  <a:gd name="T2" fmla="*/ 34 w 39"/>
                  <a:gd name="T3" fmla="*/ 41 h 50"/>
                  <a:gd name="T4" fmla="*/ 21 w 39"/>
                  <a:gd name="T5" fmla="*/ 48 h 50"/>
                  <a:gd name="T6" fmla="*/ 12 w 39"/>
                  <a:gd name="T7" fmla="*/ 44 h 50"/>
                  <a:gd name="T8" fmla="*/ 1 w 39"/>
                  <a:gd name="T9" fmla="*/ 13 h 50"/>
                  <a:gd name="T10" fmla="*/ 5 w 39"/>
                  <a:gd name="T11" fmla="*/ 3 h 50"/>
                  <a:gd name="T12" fmla="*/ 6 w 39"/>
                  <a:gd name="T13" fmla="*/ 2 h 50"/>
                  <a:gd name="T14" fmla="*/ 17 w 39"/>
                  <a:gd name="T15" fmla="*/ 5 h 50"/>
                  <a:gd name="T16" fmla="*/ 36 w 39"/>
                  <a:gd name="T17" fmla="*/ 32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9" h="50">
                    <a:moveTo>
                      <a:pt x="36" y="32"/>
                    </a:moveTo>
                    <a:cubicBezTo>
                      <a:pt x="39" y="35"/>
                      <a:pt x="38" y="40"/>
                      <a:pt x="34" y="41"/>
                    </a:cubicBezTo>
                    <a:cubicBezTo>
                      <a:pt x="21" y="48"/>
                      <a:pt x="21" y="48"/>
                      <a:pt x="21" y="48"/>
                    </a:cubicBezTo>
                    <a:cubicBezTo>
                      <a:pt x="17" y="50"/>
                      <a:pt x="13" y="48"/>
                      <a:pt x="12" y="44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0" y="9"/>
                      <a:pt x="2" y="4"/>
                      <a:pt x="5" y="3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10" y="0"/>
                      <a:pt x="15" y="1"/>
                      <a:pt x="17" y="5"/>
                    </a:cubicBezTo>
                    <a:lnTo>
                      <a:pt x="36" y="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793" name="Freeform 27">
                <a:extLst>
                  <a:ext uri="{FF2B5EF4-FFF2-40B4-BE49-F238E27FC236}">
                    <a16:creationId xmlns:a16="http://schemas.microsoft.com/office/drawing/2014/main" id="{5C5951C4-B7A6-43EB-BA81-37BE8A3D0B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23460" y="6300307"/>
                <a:ext cx="352147" cy="466681"/>
              </a:xfrm>
              <a:custGeom>
                <a:avLst/>
                <a:gdLst>
                  <a:gd name="T0" fmla="*/ 2 w 38"/>
                  <a:gd name="T1" fmla="*/ 18 h 50"/>
                  <a:gd name="T2" fmla="*/ 4 w 38"/>
                  <a:gd name="T3" fmla="*/ 9 h 50"/>
                  <a:gd name="T4" fmla="*/ 17 w 38"/>
                  <a:gd name="T5" fmla="*/ 2 h 50"/>
                  <a:gd name="T6" fmla="*/ 26 w 38"/>
                  <a:gd name="T7" fmla="*/ 6 h 50"/>
                  <a:gd name="T8" fmla="*/ 37 w 38"/>
                  <a:gd name="T9" fmla="*/ 37 h 50"/>
                  <a:gd name="T10" fmla="*/ 33 w 38"/>
                  <a:gd name="T11" fmla="*/ 48 h 50"/>
                  <a:gd name="T12" fmla="*/ 32 w 38"/>
                  <a:gd name="T13" fmla="*/ 48 h 50"/>
                  <a:gd name="T14" fmla="*/ 21 w 38"/>
                  <a:gd name="T15" fmla="*/ 45 h 50"/>
                  <a:gd name="T16" fmla="*/ 2 w 38"/>
                  <a:gd name="T17" fmla="*/ 18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8" h="50">
                    <a:moveTo>
                      <a:pt x="2" y="18"/>
                    </a:moveTo>
                    <a:cubicBezTo>
                      <a:pt x="0" y="15"/>
                      <a:pt x="1" y="10"/>
                      <a:pt x="4" y="9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21" y="0"/>
                      <a:pt x="25" y="2"/>
                      <a:pt x="26" y="6"/>
                    </a:cubicBezTo>
                    <a:cubicBezTo>
                      <a:pt x="37" y="37"/>
                      <a:pt x="37" y="37"/>
                      <a:pt x="37" y="37"/>
                    </a:cubicBezTo>
                    <a:cubicBezTo>
                      <a:pt x="38" y="41"/>
                      <a:pt x="37" y="46"/>
                      <a:pt x="33" y="48"/>
                    </a:cubicBezTo>
                    <a:cubicBezTo>
                      <a:pt x="32" y="48"/>
                      <a:pt x="32" y="48"/>
                      <a:pt x="32" y="48"/>
                    </a:cubicBezTo>
                    <a:cubicBezTo>
                      <a:pt x="28" y="50"/>
                      <a:pt x="23" y="49"/>
                      <a:pt x="21" y="45"/>
                    </a:cubicBezTo>
                    <a:lnTo>
                      <a:pt x="2" y="1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794" name="Freeform 28">
                <a:extLst>
                  <a:ext uri="{FF2B5EF4-FFF2-40B4-BE49-F238E27FC236}">
                    <a16:creationId xmlns:a16="http://schemas.microsoft.com/office/drawing/2014/main" id="{966766B1-9D35-4164-9990-C351F0A434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67875" y="6028504"/>
                <a:ext cx="454715" cy="364114"/>
              </a:xfrm>
              <a:custGeom>
                <a:avLst/>
                <a:gdLst>
                  <a:gd name="T0" fmla="*/ 32 w 49"/>
                  <a:gd name="T1" fmla="*/ 2 h 39"/>
                  <a:gd name="T2" fmla="*/ 41 w 49"/>
                  <a:gd name="T3" fmla="*/ 5 h 39"/>
                  <a:gd name="T4" fmla="*/ 48 w 49"/>
                  <a:gd name="T5" fmla="*/ 18 h 39"/>
                  <a:gd name="T6" fmla="*/ 44 w 49"/>
                  <a:gd name="T7" fmla="*/ 27 h 39"/>
                  <a:gd name="T8" fmla="*/ 12 w 49"/>
                  <a:gd name="T9" fmla="*/ 38 h 39"/>
                  <a:gd name="T10" fmla="*/ 2 w 49"/>
                  <a:gd name="T11" fmla="*/ 33 h 39"/>
                  <a:gd name="T12" fmla="*/ 1 w 49"/>
                  <a:gd name="T13" fmla="*/ 32 h 39"/>
                  <a:gd name="T14" fmla="*/ 4 w 49"/>
                  <a:gd name="T15" fmla="*/ 21 h 39"/>
                  <a:gd name="T16" fmla="*/ 32 w 49"/>
                  <a:gd name="T17" fmla="*/ 2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9" h="39">
                    <a:moveTo>
                      <a:pt x="32" y="2"/>
                    </a:moveTo>
                    <a:cubicBezTo>
                      <a:pt x="35" y="0"/>
                      <a:pt x="39" y="1"/>
                      <a:pt x="41" y="5"/>
                    </a:cubicBezTo>
                    <a:cubicBezTo>
                      <a:pt x="48" y="18"/>
                      <a:pt x="48" y="18"/>
                      <a:pt x="48" y="18"/>
                    </a:cubicBezTo>
                    <a:cubicBezTo>
                      <a:pt x="49" y="22"/>
                      <a:pt x="48" y="26"/>
                      <a:pt x="44" y="27"/>
                    </a:cubicBezTo>
                    <a:cubicBezTo>
                      <a:pt x="12" y="38"/>
                      <a:pt x="12" y="38"/>
                      <a:pt x="12" y="38"/>
                    </a:cubicBezTo>
                    <a:cubicBezTo>
                      <a:pt x="8" y="39"/>
                      <a:pt x="4" y="37"/>
                      <a:pt x="2" y="33"/>
                    </a:cubicBezTo>
                    <a:cubicBezTo>
                      <a:pt x="1" y="32"/>
                      <a:pt x="1" y="32"/>
                      <a:pt x="1" y="32"/>
                    </a:cubicBezTo>
                    <a:cubicBezTo>
                      <a:pt x="0" y="29"/>
                      <a:pt x="1" y="24"/>
                      <a:pt x="4" y="21"/>
                    </a:cubicBezTo>
                    <a:lnTo>
                      <a:pt x="32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795" name="Freeform 29">
                <a:extLst>
                  <a:ext uri="{FF2B5EF4-FFF2-40B4-BE49-F238E27FC236}">
                    <a16:creationId xmlns:a16="http://schemas.microsoft.com/office/drawing/2014/main" id="{379BFB8F-EEC3-41E9-A740-051E55F2D9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91844" y="5442161"/>
                <a:ext cx="463262" cy="364114"/>
              </a:xfrm>
              <a:custGeom>
                <a:avLst/>
                <a:gdLst>
                  <a:gd name="T0" fmla="*/ 17 w 50"/>
                  <a:gd name="T1" fmla="*/ 37 h 39"/>
                  <a:gd name="T2" fmla="*/ 8 w 50"/>
                  <a:gd name="T3" fmla="*/ 34 h 39"/>
                  <a:gd name="T4" fmla="*/ 1 w 50"/>
                  <a:gd name="T5" fmla="*/ 21 h 39"/>
                  <a:gd name="T6" fmla="*/ 5 w 50"/>
                  <a:gd name="T7" fmla="*/ 12 h 39"/>
                  <a:gd name="T8" fmla="*/ 37 w 50"/>
                  <a:gd name="T9" fmla="*/ 1 h 39"/>
                  <a:gd name="T10" fmla="*/ 47 w 50"/>
                  <a:gd name="T11" fmla="*/ 6 h 39"/>
                  <a:gd name="T12" fmla="*/ 48 w 50"/>
                  <a:gd name="T13" fmla="*/ 7 h 39"/>
                  <a:gd name="T14" fmla="*/ 45 w 50"/>
                  <a:gd name="T15" fmla="*/ 18 h 39"/>
                  <a:gd name="T16" fmla="*/ 17 w 50"/>
                  <a:gd name="T17" fmla="*/ 37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0" h="39">
                    <a:moveTo>
                      <a:pt x="17" y="37"/>
                    </a:moveTo>
                    <a:cubicBezTo>
                      <a:pt x="14" y="39"/>
                      <a:pt x="10" y="38"/>
                      <a:pt x="8" y="34"/>
                    </a:cubicBezTo>
                    <a:cubicBezTo>
                      <a:pt x="1" y="21"/>
                      <a:pt x="1" y="21"/>
                      <a:pt x="1" y="21"/>
                    </a:cubicBezTo>
                    <a:cubicBezTo>
                      <a:pt x="0" y="18"/>
                      <a:pt x="1" y="14"/>
                      <a:pt x="5" y="12"/>
                    </a:cubicBezTo>
                    <a:cubicBezTo>
                      <a:pt x="37" y="1"/>
                      <a:pt x="37" y="1"/>
                      <a:pt x="37" y="1"/>
                    </a:cubicBezTo>
                    <a:cubicBezTo>
                      <a:pt x="41" y="0"/>
                      <a:pt x="45" y="2"/>
                      <a:pt x="47" y="6"/>
                    </a:cubicBezTo>
                    <a:cubicBezTo>
                      <a:pt x="48" y="7"/>
                      <a:pt x="48" y="7"/>
                      <a:pt x="48" y="7"/>
                    </a:cubicBezTo>
                    <a:cubicBezTo>
                      <a:pt x="50" y="11"/>
                      <a:pt x="48" y="15"/>
                      <a:pt x="45" y="18"/>
                    </a:cubicBezTo>
                    <a:lnTo>
                      <a:pt x="17" y="3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796" name="Freeform 30">
                <a:extLst>
                  <a:ext uri="{FF2B5EF4-FFF2-40B4-BE49-F238E27FC236}">
                    <a16:creationId xmlns:a16="http://schemas.microsoft.com/office/drawing/2014/main" id="{E176ECAC-5F06-416B-BE30-7633AFB0C7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21720" y="5563533"/>
                <a:ext cx="463262" cy="316249"/>
              </a:xfrm>
              <a:custGeom>
                <a:avLst/>
                <a:gdLst>
                  <a:gd name="T0" fmla="*/ 44 w 50"/>
                  <a:gd name="T1" fmla="*/ 6 h 34"/>
                  <a:gd name="T2" fmla="*/ 49 w 50"/>
                  <a:gd name="T3" fmla="*/ 15 h 34"/>
                  <a:gd name="T4" fmla="*/ 44 w 50"/>
                  <a:gd name="T5" fmla="*/ 29 h 34"/>
                  <a:gd name="T6" fmla="*/ 35 w 50"/>
                  <a:gd name="T7" fmla="*/ 33 h 34"/>
                  <a:gd name="T8" fmla="*/ 5 w 50"/>
                  <a:gd name="T9" fmla="*/ 18 h 34"/>
                  <a:gd name="T10" fmla="*/ 1 w 50"/>
                  <a:gd name="T11" fmla="*/ 8 h 34"/>
                  <a:gd name="T12" fmla="*/ 1 w 50"/>
                  <a:gd name="T13" fmla="*/ 6 h 34"/>
                  <a:gd name="T14" fmla="*/ 11 w 50"/>
                  <a:gd name="T15" fmla="*/ 1 h 34"/>
                  <a:gd name="T16" fmla="*/ 44 w 50"/>
                  <a:gd name="T17" fmla="*/ 6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0" h="34">
                    <a:moveTo>
                      <a:pt x="44" y="6"/>
                    </a:moveTo>
                    <a:cubicBezTo>
                      <a:pt x="48" y="7"/>
                      <a:pt x="50" y="11"/>
                      <a:pt x="49" y="15"/>
                    </a:cubicBezTo>
                    <a:cubicBezTo>
                      <a:pt x="44" y="29"/>
                      <a:pt x="44" y="29"/>
                      <a:pt x="44" y="29"/>
                    </a:cubicBezTo>
                    <a:cubicBezTo>
                      <a:pt x="43" y="33"/>
                      <a:pt x="39" y="34"/>
                      <a:pt x="35" y="33"/>
                    </a:cubicBezTo>
                    <a:cubicBezTo>
                      <a:pt x="5" y="18"/>
                      <a:pt x="5" y="18"/>
                      <a:pt x="5" y="18"/>
                    </a:cubicBezTo>
                    <a:cubicBezTo>
                      <a:pt x="2" y="16"/>
                      <a:pt x="0" y="11"/>
                      <a:pt x="1" y="8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3" y="2"/>
                      <a:pt x="7" y="0"/>
                      <a:pt x="11" y="1"/>
                    </a:cubicBezTo>
                    <a:lnTo>
                      <a:pt x="44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797" name="Freeform 31">
                <a:extLst>
                  <a:ext uri="{FF2B5EF4-FFF2-40B4-BE49-F238E27FC236}">
                    <a16:creationId xmlns:a16="http://schemas.microsoft.com/office/drawing/2014/main" id="{3C7CADFB-E841-4AB0-9A76-791B5570A3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29452" y="5954997"/>
                <a:ext cx="473519" cy="316249"/>
              </a:xfrm>
              <a:custGeom>
                <a:avLst/>
                <a:gdLst>
                  <a:gd name="T0" fmla="*/ 6 w 51"/>
                  <a:gd name="T1" fmla="*/ 28 h 34"/>
                  <a:gd name="T2" fmla="*/ 1 w 51"/>
                  <a:gd name="T3" fmla="*/ 19 h 34"/>
                  <a:gd name="T4" fmla="*/ 6 w 51"/>
                  <a:gd name="T5" fmla="*/ 5 h 34"/>
                  <a:gd name="T6" fmla="*/ 15 w 51"/>
                  <a:gd name="T7" fmla="*/ 2 h 34"/>
                  <a:gd name="T8" fmla="*/ 45 w 51"/>
                  <a:gd name="T9" fmla="*/ 16 h 34"/>
                  <a:gd name="T10" fmla="*/ 49 w 51"/>
                  <a:gd name="T11" fmla="*/ 27 h 34"/>
                  <a:gd name="T12" fmla="*/ 49 w 51"/>
                  <a:gd name="T13" fmla="*/ 28 h 34"/>
                  <a:gd name="T14" fmla="*/ 39 w 51"/>
                  <a:gd name="T15" fmla="*/ 34 h 34"/>
                  <a:gd name="T16" fmla="*/ 6 w 51"/>
                  <a:gd name="T17" fmla="*/ 28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1" h="34">
                    <a:moveTo>
                      <a:pt x="6" y="28"/>
                    </a:moveTo>
                    <a:cubicBezTo>
                      <a:pt x="2" y="27"/>
                      <a:pt x="0" y="23"/>
                      <a:pt x="1" y="19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7" y="1"/>
                      <a:pt x="11" y="0"/>
                      <a:pt x="15" y="2"/>
                    </a:cubicBezTo>
                    <a:cubicBezTo>
                      <a:pt x="45" y="16"/>
                      <a:pt x="45" y="16"/>
                      <a:pt x="45" y="16"/>
                    </a:cubicBezTo>
                    <a:cubicBezTo>
                      <a:pt x="49" y="18"/>
                      <a:pt x="51" y="23"/>
                      <a:pt x="49" y="27"/>
                    </a:cubicBezTo>
                    <a:cubicBezTo>
                      <a:pt x="49" y="28"/>
                      <a:pt x="49" y="28"/>
                      <a:pt x="49" y="28"/>
                    </a:cubicBezTo>
                    <a:cubicBezTo>
                      <a:pt x="48" y="32"/>
                      <a:pt x="43" y="34"/>
                      <a:pt x="39" y="34"/>
                    </a:cubicBezTo>
                    <a:lnTo>
                      <a:pt x="6" y="2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798" name="Freeform 32">
                <a:extLst>
                  <a:ext uri="{FF2B5EF4-FFF2-40B4-BE49-F238E27FC236}">
                    <a16:creationId xmlns:a16="http://schemas.microsoft.com/office/drawing/2014/main" id="{76FB0BCF-6899-4C69-A842-EFEB40EF43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49941" y="6346463"/>
                <a:ext cx="324796" cy="466681"/>
              </a:xfrm>
              <a:custGeom>
                <a:avLst/>
                <a:gdLst>
                  <a:gd name="T0" fmla="*/ 7 w 35"/>
                  <a:gd name="T1" fmla="*/ 6 h 50"/>
                  <a:gd name="T2" fmla="*/ 15 w 35"/>
                  <a:gd name="T3" fmla="*/ 1 h 50"/>
                  <a:gd name="T4" fmla="*/ 29 w 35"/>
                  <a:gd name="T5" fmla="*/ 6 h 50"/>
                  <a:gd name="T6" fmla="*/ 33 w 35"/>
                  <a:gd name="T7" fmla="*/ 14 h 50"/>
                  <a:gd name="T8" fmla="*/ 18 w 35"/>
                  <a:gd name="T9" fmla="*/ 44 h 50"/>
                  <a:gd name="T10" fmla="*/ 8 w 35"/>
                  <a:gd name="T11" fmla="*/ 49 h 50"/>
                  <a:gd name="T12" fmla="*/ 7 w 35"/>
                  <a:gd name="T13" fmla="*/ 48 h 50"/>
                  <a:gd name="T14" fmla="*/ 1 w 35"/>
                  <a:gd name="T15" fmla="*/ 39 h 50"/>
                  <a:gd name="T16" fmla="*/ 7 w 35"/>
                  <a:gd name="T17" fmla="*/ 6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5" h="50">
                    <a:moveTo>
                      <a:pt x="7" y="6"/>
                    </a:moveTo>
                    <a:cubicBezTo>
                      <a:pt x="8" y="2"/>
                      <a:pt x="11" y="0"/>
                      <a:pt x="15" y="1"/>
                    </a:cubicBezTo>
                    <a:cubicBezTo>
                      <a:pt x="29" y="6"/>
                      <a:pt x="29" y="6"/>
                      <a:pt x="29" y="6"/>
                    </a:cubicBezTo>
                    <a:cubicBezTo>
                      <a:pt x="33" y="7"/>
                      <a:pt x="35" y="11"/>
                      <a:pt x="33" y="14"/>
                    </a:cubicBezTo>
                    <a:cubicBezTo>
                      <a:pt x="18" y="44"/>
                      <a:pt x="18" y="44"/>
                      <a:pt x="18" y="44"/>
                    </a:cubicBezTo>
                    <a:cubicBezTo>
                      <a:pt x="16" y="48"/>
                      <a:pt x="12" y="50"/>
                      <a:pt x="8" y="49"/>
                    </a:cubicBezTo>
                    <a:cubicBezTo>
                      <a:pt x="7" y="48"/>
                      <a:pt x="7" y="48"/>
                      <a:pt x="7" y="48"/>
                    </a:cubicBezTo>
                    <a:cubicBezTo>
                      <a:pt x="3" y="47"/>
                      <a:pt x="0" y="43"/>
                      <a:pt x="1" y="39"/>
                    </a:cubicBezTo>
                    <a:lnTo>
                      <a:pt x="7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799" name="Freeform 33">
                <a:extLst>
                  <a:ext uri="{FF2B5EF4-FFF2-40B4-BE49-F238E27FC236}">
                    <a16:creationId xmlns:a16="http://schemas.microsoft.com/office/drawing/2014/main" id="{1594095A-714B-459F-ACC6-F7E9407D5D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39697" y="5021636"/>
                <a:ext cx="324796" cy="466681"/>
              </a:xfrm>
              <a:custGeom>
                <a:avLst/>
                <a:gdLst>
                  <a:gd name="T0" fmla="*/ 28 w 35"/>
                  <a:gd name="T1" fmla="*/ 44 h 50"/>
                  <a:gd name="T2" fmla="*/ 20 w 35"/>
                  <a:gd name="T3" fmla="*/ 49 h 50"/>
                  <a:gd name="T4" fmla="*/ 6 w 35"/>
                  <a:gd name="T5" fmla="*/ 45 h 50"/>
                  <a:gd name="T6" fmla="*/ 2 w 35"/>
                  <a:gd name="T7" fmla="*/ 36 h 50"/>
                  <a:gd name="T8" fmla="*/ 17 w 35"/>
                  <a:gd name="T9" fmla="*/ 6 h 50"/>
                  <a:gd name="T10" fmla="*/ 27 w 35"/>
                  <a:gd name="T11" fmla="*/ 1 h 50"/>
                  <a:gd name="T12" fmla="*/ 28 w 35"/>
                  <a:gd name="T13" fmla="*/ 2 h 50"/>
                  <a:gd name="T14" fmla="*/ 34 w 35"/>
                  <a:gd name="T15" fmla="*/ 11 h 50"/>
                  <a:gd name="T16" fmla="*/ 28 w 35"/>
                  <a:gd name="T17" fmla="*/ 44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5" h="50">
                    <a:moveTo>
                      <a:pt x="28" y="44"/>
                    </a:moveTo>
                    <a:cubicBezTo>
                      <a:pt x="27" y="48"/>
                      <a:pt x="24" y="50"/>
                      <a:pt x="20" y="49"/>
                    </a:cubicBezTo>
                    <a:cubicBezTo>
                      <a:pt x="6" y="45"/>
                      <a:pt x="6" y="45"/>
                      <a:pt x="6" y="45"/>
                    </a:cubicBezTo>
                    <a:cubicBezTo>
                      <a:pt x="2" y="43"/>
                      <a:pt x="0" y="39"/>
                      <a:pt x="2" y="36"/>
                    </a:cubicBezTo>
                    <a:cubicBezTo>
                      <a:pt x="17" y="6"/>
                      <a:pt x="17" y="6"/>
                      <a:pt x="17" y="6"/>
                    </a:cubicBezTo>
                    <a:cubicBezTo>
                      <a:pt x="19" y="2"/>
                      <a:pt x="23" y="0"/>
                      <a:pt x="27" y="1"/>
                    </a:cubicBezTo>
                    <a:cubicBezTo>
                      <a:pt x="28" y="2"/>
                      <a:pt x="28" y="2"/>
                      <a:pt x="28" y="2"/>
                    </a:cubicBezTo>
                    <a:cubicBezTo>
                      <a:pt x="32" y="3"/>
                      <a:pt x="35" y="7"/>
                      <a:pt x="34" y="11"/>
                    </a:cubicBezTo>
                    <a:lnTo>
                      <a:pt x="28" y="4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grpSp>
          <p:nvGrpSpPr>
            <p:cNvPr id="727" name="Group 726">
              <a:extLst>
                <a:ext uri="{FF2B5EF4-FFF2-40B4-BE49-F238E27FC236}">
                  <a16:creationId xmlns:a16="http://schemas.microsoft.com/office/drawing/2014/main" id="{71E25D4D-F6D4-4D05-AB13-67208B3C5754}"/>
                </a:ext>
              </a:extLst>
            </p:cNvPr>
            <p:cNvGrpSpPr/>
            <p:nvPr userDrawn="1"/>
          </p:nvGrpSpPr>
          <p:grpSpPr>
            <a:xfrm>
              <a:off x="4971382" y="5292586"/>
              <a:ext cx="1120808" cy="1119556"/>
              <a:chOff x="4971382" y="5292586"/>
              <a:chExt cx="1120808" cy="1119556"/>
            </a:xfrm>
          </p:grpSpPr>
          <p:sp>
            <p:nvSpPr>
              <p:cNvPr id="728" name="Freeform 6">
                <a:extLst>
                  <a:ext uri="{FF2B5EF4-FFF2-40B4-BE49-F238E27FC236}">
                    <a16:creationId xmlns:a16="http://schemas.microsoft.com/office/drawing/2014/main" id="{69B1C907-7265-4CEE-B477-9CF6CDF583C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flipH="1">
                <a:off x="4979450" y="5299161"/>
                <a:ext cx="1104672" cy="1106406"/>
              </a:xfrm>
              <a:prstGeom prst="ellipse">
                <a:avLst/>
              </a:prstGeom>
              <a:solidFill>
                <a:srgbClr val="0078D4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729" name="Rectangle 24">
                <a:extLst>
                  <a:ext uri="{FF2B5EF4-FFF2-40B4-BE49-F238E27FC236}">
                    <a16:creationId xmlns:a16="http://schemas.microsoft.com/office/drawing/2014/main" id="{628DD45A-049E-4D02-A931-DD6FECE194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5888805" y="5818258"/>
                <a:ext cx="36922" cy="12516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730" name="Oval 76">
                <a:extLst>
                  <a:ext uri="{FF2B5EF4-FFF2-40B4-BE49-F238E27FC236}">
                    <a16:creationId xmlns:a16="http://schemas.microsoft.com/office/drawing/2014/main" id="{1966CF8D-8A83-419D-AFA6-018762182F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4971382" y="5292586"/>
                <a:ext cx="1120808" cy="1119556"/>
              </a:xfrm>
              <a:prstGeom prst="ellipse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731" name="Freeform 80">
                <a:extLst>
                  <a:ext uri="{FF2B5EF4-FFF2-40B4-BE49-F238E27FC236}">
                    <a16:creationId xmlns:a16="http://schemas.microsoft.com/office/drawing/2014/main" id="{74B3BE72-912A-4092-B7A5-867A04F1DF62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5788677" y="5982843"/>
                <a:ext cx="289120" cy="65083"/>
              </a:xfrm>
              <a:custGeom>
                <a:avLst/>
                <a:gdLst>
                  <a:gd name="T0" fmla="*/ 270 w 297"/>
                  <a:gd name="T1" fmla="*/ 39 h 67"/>
                  <a:gd name="T2" fmla="*/ 267 w 297"/>
                  <a:gd name="T3" fmla="*/ 48 h 67"/>
                  <a:gd name="T4" fmla="*/ 297 w 297"/>
                  <a:gd name="T5" fmla="*/ 48 h 67"/>
                  <a:gd name="T6" fmla="*/ 272 w 297"/>
                  <a:gd name="T7" fmla="*/ 36 h 67"/>
                  <a:gd name="T8" fmla="*/ 236 w 297"/>
                  <a:gd name="T9" fmla="*/ 0 h 67"/>
                  <a:gd name="T10" fmla="*/ 0 w 297"/>
                  <a:gd name="T11" fmla="*/ 0 h 67"/>
                  <a:gd name="T12" fmla="*/ 1 w 297"/>
                  <a:gd name="T13" fmla="*/ 3 h 67"/>
                  <a:gd name="T14" fmla="*/ 235 w 297"/>
                  <a:gd name="T15" fmla="*/ 3 h 67"/>
                  <a:gd name="T16" fmla="*/ 270 w 297"/>
                  <a:gd name="T17" fmla="*/ 39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7" h="67">
                    <a:moveTo>
                      <a:pt x="270" y="39"/>
                    </a:moveTo>
                    <a:cubicBezTo>
                      <a:pt x="268" y="41"/>
                      <a:pt x="267" y="44"/>
                      <a:pt x="267" y="48"/>
                    </a:cubicBezTo>
                    <a:cubicBezTo>
                      <a:pt x="267" y="67"/>
                      <a:pt x="297" y="67"/>
                      <a:pt x="297" y="48"/>
                    </a:cubicBezTo>
                    <a:cubicBezTo>
                      <a:pt x="297" y="34"/>
                      <a:pt x="281" y="30"/>
                      <a:pt x="272" y="36"/>
                    </a:cubicBezTo>
                    <a:cubicBezTo>
                      <a:pt x="236" y="0"/>
                      <a:pt x="236" y="0"/>
                      <a:pt x="236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2"/>
                      <a:pt x="1" y="3"/>
                    </a:cubicBezTo>
                    <a:cubicBezTo>
                      <a:pt x="235" y="3"/>
                      <a:pt x="235" y="3"/>
                      <a:pt x="235" y="3"/>
                    </a:cubicBezTo>
                    <a:lnTo>
                      <a:pt x="270" y="39"/>
                    </a:lnTo>
                    <a:close/>
                  </a:path>
                </a:pathLst>
              </a:custGeom>
              <a:solidFill>
                <a:srgbClr val="0072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732" name="Freeform 98">
                <a:extLst>
                  <a:ext uri="{FF2B5EF4-FFF2-40B4-BE49-F238E27FC236}">
                    <a16:creationId xmlns:a16="http://schemas.microsoft.com/office/drawing/2014/main" id="{35B9CC87-03F4-4FF7-993D-3B2FDD65088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5400681" y="5698104"/>
                <a:ext cx="147689" cy="188366"/>
              </a:xfrm>
              <a:custGeom>
                <a:avLst/>
                <a:gdLst>
                  <a:gd name="T0" fmla="*/ 85 w 236"/>
                  <a:gd name="T1" fmla="*/ 22 h 301"/>
                  <a:gd name="T2" fmla="*/ 236 w 236"/>
                  <a:gd name="T3" fmla="*/ 259 h 301"/>
                  <a:gd name="T4" fmla="*/ 168 w 236"/>
                  <a:gd name="T5" fmla="*/ 301 h 301"/>
                  <a:gd name="T6" fmla="*/ 0 w 236"/>
                  <a:gd name="T7" fmla="*/ 58 h 301"/>
                  <a:gd name="T8" fmla="*/ 34 w 236"/>
                  <a:gd name="T9" fmla="*/ 0 h 301"/>
                  <a:gd name="T10" fmla="*/ 85 w 236"/>
                  <a:gd name="T11" fmla="*/ 22 h 3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6" h="301">
                    <a:moveTo>
                      <a:pt x="85" y="22"/>
                    </a:moveTo>
                    <a:lnTo>
                      <a:pt x="236" y="259"/>
                    </a:lnTo>
                    <a:lnTo>
                      <a:pt x="168" y="301"/>
                    </a:lnTo>
                    <a:lnTo>
                      <a:pt x="0" y="58"/>
                    </a:lnTo>
                    <a:lnTo>
                      <a:pt x="34" y="0"/>
                    </a:lnTo>
                    <a:lnTo>
                      <a:pt x="85" y="22"/>
                    </a:lnTo>
                    <a:close/>
                  </a:path>
                </a:pathLst>
              </a:custGeom>
              <a:solidFill>
                <a:srgbClr val="BB916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733" name="Freeform 99">
                <a:extLst>
                  <a:ext uri="{FF2B5EF4-FFF2-40B4-BE49-F238E27FC236}">
                    <a16:creationId xmlns:a16="http://schemas.microsoft.com/office/drawing/2014/main" id="{7C76AA8C-48E1-4F26-9B8C-19189BB758C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5480158" y="5651795"/>
                <a:ext cx="118276" cy="117650"/>
              </a:xfrm>
              <a:custGeom>
                <a:avLst/>
                <a:gdLst>
                  <a:gd name="T0" fmla="*/ 56 w 121"/>
                  <a:gd name="T1" fmla="*/ 0 h 121"/>
                  <a:gd name="T2" fmla="*/ 121 w 121"/>
                  <a:gd name="T3" fmla="*/ 76 h 121"/>
                  <a:gd name="T4" fmla="*/ 44 w 121"/>
                  <a:gd name="T5" fmla="*/ 121 h 121"/>
                  <a:gd name="T6" fmla="*/ 0 w 121"/>
                  <a:gd name="T7" fmla="*/ 40 h 121"/>
                  <a:gd name="T8" fmla="*/ 56 w 121"/>
                  <a:gd name="T9" fmla="*/ 0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1" h="121">
                    <a:moveTo>
                      <a:pt x="56" y="0"/>
                    </a:moveTo>
                    <a:cubicBezTo>
                      <a:pt x="77" y="17"/>
                      <a:pt x="108" y="56"/>
                      <a:pt x="121" y="76"/>
                    </a:cubicBezTo>
                    <a:cubicBezTo>
                      <a:pt x="44" y="121"/>
                      <a:pt x="44" y="121"/>
                      <a:pt x="44" y="121"/>
                    </a:cubicBezTo>
                    <a:cubicBezTo>
                      <a:pt x="0" y="40"/>
                      <a:pt x="0" y="40"/>
                      <a:pt x="0" y="40"/>
                    </a:cubicBezTo>
                    <a:lnTo>
                      <a:pt x="56" y="0"/>
                    </a:lnTo>
                    <a:close/>
                  </a:path>
                </a:pathLst>
              </a:custGeom>
              <a:solidFill>
                <a:srgbClr val="E811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734" name="Freeform 100">
                <a:extLst>
                  <a:ext uri="{FF2B5EF4-FFF2-40B4-BE49-F238E27FC236}">
                    <a16:creationId xmlns:a16="http://schemas.microsoft.com/office/drawing/2014/main" id="{FAF4D2CC-3C86-4678-B56F-F3B7F1C3E602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5691052" y="6160570"/>
                <a:ext cx="127663" cy="229043"/>
              </a:xfrm>
              <a:custGeom>
                <a:avLst/>
                <a:gdLst>
                  <a:gd name="T0" fmla="*/ 75 w 131"/>
                  <a:gd name="T1" fmla="*/ 134 h 235"/>
                  <a:gd name="T2" fmla="*/ 75 w 131"/>
                  <a:gd name="T3" fmla="*/ 155 h 235"/>
                  <a:gd name="T4" fmla="*/ 69 w 131"/>
                  <a:gd name="T5" fmla="*/ 155 h 235"/>
                  <a:gd name="T6" fmla="*/ 66 w 131"/>
                  <a:gd name="T7" fmla="*/ 212 h 235"/>
                  <a:gd name="T8" fmla="*/ 131 w 131"/>
                  <a:gd name="T9" fmla="*/ 235 h 235"/>
                  <a:gd name="T10" fmla="*/ 127 w 131"/>
                  <a:gd name="T11" fmla="*/ 155 h 235"/>
                  <a:gd name="T12" fmla="*/ 121 w 131"/>
                  <a:gd name="T13" fmla="*/ 155 h 235"/>
                  <a:gd name="T14" fmla="*/ 121 w 131"/>
                  <a:gd name="T15" fmla="*/ 134 h 235"/>
                  <a:gd name="T16" fmla="*/ 116 w 131"/>
                  <a:gd name="T17" fmla="*/ 134 h 235"/>
                  <a:gd name="T18" fmla="*/ 116 w 131"/>
                  <a:gd name="T19" fmla="*/ 0 h 235"/>
                  <a:gd name="T20" fmla="*/ 79 w 131"/>
                  <a:gd name="T21" fmla="*/ 0 h 235"/>
                  <a:gd name="T22" fmla="*/ 79 w 131"/>
                  <a:gd name="T23" fmla="*/ 72 h 235"/>
                  <a:gd name="T24" fmla="*/ 50 w 131"/>
                  <a:gd name="T25" fmla="*/ 72 h 235"/>
                  <a:gd name="T26" fmla="*/ 14 w 131"/>
                  <a:gd name="T27" fmla="*/ 107 h 235"/>
                  <a:gd name="T28" fmla="*/ 14 w 131"/>
                  <a:gd name="T29" fmla="*/ 117 h 235"/>
                  <a:gd name="T30" fmla="*/ 1 w 131"/>
                  <a:gd name="T31" fmla="*/ 153 h 235"/>
                  <a:gd name="T32" fmla="*/ 4 w 131"/>
                  <a:gd name="T33" fmla="*/ 157 h 235"/>
                  <a:gd name="T34" fmla="*/ 36 w 131"/>
                  <a:gd name="T35" fmla="*/ 157 h 235"/>
                  <a:gd name="T36" fmla="*/ 40 w 131"/>
                  <a:gd name="T37" fmla="*/ 153 h 235"/>
                  <a:gd name="T38" fmla="*/ 26 w 131"/>
                  <a:gd name="T39" fmla="*/ 117 h 235"/>
                  <a:gd name="T40" fmla="*/ 26 w 131"/>
                  <a:gd name="T41" fmla="*/ 107 h 235"/>
                  <a:gd name="T42" fmla="*/ 50 w 131"/>
                  <a:gd name="T43" fmla="*/ 83 h 235"/>
                  <a:gd name="T44" fmla="*/ 79 w 131"/>
                  <a:gd name="T45" fmla="*/ 83 h 235"/>
                  <a:gd name="T46" fmla="*/ 79 w 131"/>
                  <a:gd name="T47" fmla="*/ 134 h 235"/>
                  <a:gd name="T48" fmla="*/ 75 w 131"/>
                  <a:gd name="T49" fmla="*/ 134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31" h="235">
                    <a:moveTo>
                      <a:pt x="75" y="134"/>
                    </a:moveTo>
                    <a:cubicBezTo>
                      <a:pt x="75" y="155"/>
                      <a:pt x="75" y="155"/>
                      <a:pt x="75" y="155"/>
                    </a:cubicBezTo>
                    <a:cubicBezTo>
                      <a:pt x="69" y="155"/>
                      <a:pt x="69" y="155"/>
                      <a:pt x="69" y="155"/>
                    </a:cubicBezTo>
                    <a:cubicBezTo>
                      <a:pt x="66" y="212"/>
                      <a:pt x="66" y="212"/>
                      <a:pt x="66" y="212"/>
                    </a:cubicBezTo>
                    <a:cubicBezTo>
                      <a:pt x="87" y="221"/>
                      <a:pt x="109" y="228"/>
                      <a:pt x="131" y="235"/>
                    </a:cubicBezTo>
                    <a:cubicBezTo>
                      <a:pt x="127" y="155"/>
                      <a:pt x="127" y="155"/>
                      <a:pt x="127" y="155"/>
                    </a:cubicBezTo>
                    <a:cubicBezTo>
                      <a:pt x="121" y="155"/>
                      <a:pt x="121" y="155"/>
                      <a:pt x="121" y="155"/>
                    </a:cubicBezTo>
                    <a:cubicBezTo>
                      <a:pt x="121" y="134"/>
                      <a:pt x="121" y="134"/>
                      <a:pt x="121" y="134"/>
                    </a:cubicBezTo>
                    <a:cubicBezTo>
                      <a:pt x="116" y="134"/>
                      <a:pt x="116" y="134"/>
                      <a:pt x="116" y="134"/>
                    </a:cubicBezTo>
                    <a:cubicBezTo>
                      <a:pt x="116" y="0"/>
                      <a:pt x="116" y="0"/>
                      <a:pt x="116" y="0"/>
                    </a:cubicBezTo>
                    <a:cubicBezTo>
                      <a:pt x="79" y="0"/>
                      <a:pt x="79" y="0"/>
                      <a:pt x="79" y="0"/>
                    </a:cubicBezTo>
                    <a:cubicBezTo>
                      <a:pt x="79" y="72"/>
                      <a:pt x="79" y="72"/>
                      <a:pt x="79" y="72"/>
                    </a:cubicBezTo>
                    <a:cubicBezTo>
                      <a:pt x="50" y="72"/>
                      <a:pt x="50" y="72"/>
                      <a:pt x="50" y="72"/>
                    </a:cubicBezTo>
                    <a:cubicBezTo>
                      <a:pt x="30" y="72"/>
                      <a:pt x="14" y="88"/>
                      <a:pt x="14" y="107"/>
                    </a:cubicBezTo>
                    <a:cubicBezTo>
                      <a:pt x="14" y="117"/>
                      <a:pt x="14" y="117"/>
                      <a:pt x="14" y="117"/>
                    </a:cubicBezTo>
                    <a:cubicBezTo>
                      <a:pt x="7" y="128"/>
                      <a:pt x="2" y="140"/>
                      <a:pt x="1" y="153"/>
                    </a:cubicBezTo>
                    <a:cubicBezTo>
                      <a:pt x="0" y="155"/>
                      <a:pt x="2" y="157"/>
                      <a:pt x="4" y="157"/>
                    </a:cubicBezTo>
                    <a:cubicBezTo>
                      <a:pt x="36" y="157"/>
                      <a:pt x="36" y="157"/>
                      <a:pt x="36" y="157"/>
                    </a:cubicBezTo>
                    <a:cubicBezTo>
                      <a:pt x="38" y="157"/>
                      <a:pt x="40" y="155"/>
                      <a:pt x="40" y="153"/>
                    </a:cubicBezTo>
                    <a:cubicBezTo>
                      <a:pt x="39" y="140"/>
                      <a:pt x="33" y="128"/>
                      <a:pt x="26" y="117"/>
                    </a:cubicBezTo>
                    <a:cubicBezTo>
                      <a:pt x="26" y="107"/>
                      <a:pt x="26" y="107"/>
                      <a:pt x="26" y="107"/>
                    </a:cubicBezTo>
                    <a:cubicBezTo>
                      <a:pt x="26" y="94"/>
                      <a:pt x="37" y="83"/>
                      <a:pt x="50" y="83"/>
                    </a:cubicBezTo>
                    <a:cubicBezTo>
                      <a:pt x="79" y="83"/>
                      <a:pt x="79" y="83"/>
                      <a:pt x="79" y="83"/>
                    </a:cubicBezTo>
                    <a:cubicBezTo>
                      <a:pt x="79" y="134"/>
                      <a:pt x="79" y="134"/>
                      <a:pt x="79" y="134"/>
                    </a:cubicBezTo>
                    <a:lnTo>
                      <a:pt x="75" y="134"/>
                    </a:lnTo>
                    <a:close/>
                  </a:path>
                </a:pathLst>
              </a:custGeom>
              <a:solidFill>
                <a:srgbClr val="7373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735" name="Freeform 101">
                <a:extLst>
                  <a:ext uri="{FF2B5EF4-FFF2-40B4-BE49-F238E27FC236}">
                    <a16:creationId xmlns:a16="http://schemas.microsoft.com/office/drawing/2014/main" id="{20086400-EDAB-4C8B-9B94-52650D62C35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5544615" y="5688717"/>
                <a:ext cx="387370" cy="498136"/>
              </a:xfrm>
              <a:custGeom>
                <a:avLst/>
                <a:gdLst>
                  <a:gd name="T0" fmla="*/ 42 w 397"/>
                  <a:gd name="T1" fmla="*/ 387 h 512"/>
                  <a:gd name="T2" fmla="*/ 1 w 397"/>
                  <a:gd name="T3" fmla="*/ 30 h 512"/>
                  <a:gd name="T4" fmla="*/ 6 w 397"/>
                  <a:gd name="T5" fmla="*/ 14 h 512"/>
                  <a:gd name="T6" fmla="*/ 8 w 397"/>
                  <a:gd name="T7" fmla="*/ 12 h 512"/>
                  <a:gd name="T8" fmla="*/ 36 w 397"/>
                  <a:gd name="T9" fmla="*/ 2 h 512"/>
                  <a:gd name="T10" fmla="*/ 315 w 397"/>
                  <a:gd name="T11" fmla="*/ 0 h 512"/>
                  <a:gd name="T12" fmla="*/ 397 w 397"/>
                  <a:gd name="T13" fmla="*/ 512 h 512"/>
                  <a:gd name="T14" fmla="*/ 65 w 397"/>
                  <a:gd name="T15" fmla="*/ 512 h 512"/>
                  <a:gd name="T16" fmla="*/ 18 w 397"/>
                  <a:gd name="T17" fmla="*/ 440 h 512"/>
                  <a:gd name="T18" fmla="*/ 42 w 397"/>
                  <a:gd name="T19" fmla="*/ 387 h 5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7" h="512">
                    <a:moveTo>
                      <a:pt x="42" y="387"/>
                    </a:moveTo>
                    <a:cubicBezTo>
                      <a:pt x="1" y="30"/>
                      <a:pt x="1" y="30"/>
                      <a:pt x="1" y="30"/>
                    </a:cubicBezTo>
                    <a:cubicBezTo>
                      <a:pt x="0" y="24"/>
                      <a:pt x="2" y="19"/>
                      <a:pt x="6" y="14"/>
                    </a:cubicBezTo>
                    <a:cubicBezTo>
                      <a:pt x="8" y="12"/>
                      <a:pt x="8" y="12"/>
                      <a:pt x="8" y="12"/>
                    </a:cubicBezTo>
                    <a:cubicBezTo>
                      <a:pt x="15" y="4"/>
                      <a:pt x="26" y="1"/>
                      <a:pt x="36" y="2"/>
                    </a:cubicBezTo>
                    <a:cubicBezTo>
                      <a:pt x="129" y="14"/>
                      <a:pt x="222" y="14"/>
                      <a:pt x="315" y="0"/>
                    </a:cubicBezTo>
                    <a:cubicBezTo>
                      <a:pt x="397" y="512"/>
                      <a:pt x="397" y="512"/>
                      <a:pt x="397" y="512"/>
                    </a:cubicBezTo>
                    <a:cubicBezTo>
                      <a:pt x="65" y="512"/>
                      <a:pt x="65" y="512"/>
                      <a:pt x="65" y="512"/>
                    </a:cubicBezTo>
                    <a:cubicBezTo>
                      <a:pt x="28" y="512"/>
                      <a:pt x="3" y="474"/>
                      <a:pt x="18" y="440"/>
                    </a:cubicBezTo>
                    <a:lnTo>
                      <a:pt x="42" y="38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736" name="Freeform 102">
                <a:extLst>
                  <a:ext uri="{FF2B5EF4-FFF2-40B4-BE49-F238E27FC236}">
                    <a16:creationId xmlns:a16="http://schemas.microsoft.com/office/drawing/2014/main" id="{E4078E11-356B-4961-BE8B-65EC52F3B0A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5574028" y="5690595"/>
                <a:ext cx="357958" cy="529427"/>
              </a:xfrm>
              <a:custGeom>
                <a:avLst/>
                <a:gdLst>
                  <a:gd name="T0" fmla="*/ 367 w 367"/>
                  <a:gd name="T1" fmla="*/ 374 h 544"/>
                  <a:gd name="T2" fmla="*/ 367 w 367"/>
                  <a:gd name="T3" fmla="*/ 364 h 544"/>
                  <a:gd name="T4" fmla="*/ 60 w 367"/>
                  <a:gd name="T5" fmla="*/ 364 h 544"/>
                  <a:gd name="T6" fmla="*/ 59 w 367"/>
                  <a:gd name="T7" fmla="*/ 291 h 544"/>
                  <a:gd name="T8" fmla="*/ 213 w 367"/>
                  <a:gd name="T9" fmla="*/ 292 h 544"/>
                  <a:gd name="T10" fmla="*/ 358 w 367"/>
                  <a:gd name="T11" fmla="*/ 290 h 544"/>
                  <a:gd name="T12" fmla="*/ 358 w 367"/>
                  <a:gd name="T13" fmla="*/ 281 h 544"/>
                  <a:gd name="T14" fmla="*/ 58 w 367"/>
                  <a:gd name="T15" fmla="*/ 281 h 544"/>
                  <a:gd name="T16" fmla="*/ 50 w 367"/>
                  <a:gd name="T17" fmla="*/ 210 h 544"/>
                  <a:gd name="T18" fmla="*/ 219 w 367"/>
                  <a:gd name="T19" fmla="*/ 217 h 544"/>
                  <a:gd name="T20" fmla="*/ 354 w 367"/>
                  <a:gd name="T21" fmla="*/ 209 h 544"/>
                  <a:gd name="T22" fmla="*/ 352 w 367"/>
                  <a:gd name="T23" fmla="*/ 200 h 544"/>
                  <a:gd name="T24" fmla="*/ 49 w 367"/>
                  <a:gd name="T25" fmla="*/ 201 h 544"/>
                  <a:gd name="T26" fmla="*/ 42 w 367"/>
                  <a:gd name="T27" fmla="*/ 136 h 544"/>
                  <a:gd name="T28" fmla="*/ 213 w 367"/>
                  <a:gd name="T29" fmla="*/ 143 h 544"/>
                  <a:gd name="T30" fmla="*/ 347 w 367"/>
                  <a:gd name="T31" fmla="*/ 135 h 544"/>
                  <a:gd name="T32" fmla="*/ 345 w 367"/>
                  <a:gd name="T33" fmla="*/ 126 h 544"/>
                  <a:gd name="T34" fmla="*/ 41 w 367"/>
                  <a:gd name="T35" fmla="*/ 126 h 544"/>
                  <a:gd name="T36" fmla="*/ 34 w 367"/>
                  <a:gd name="T37" fmla="*/ 64 h 544"/>
                  <a:gd name="T38" fmla="*/ 195 w 367"/>
                  <a:gd name="T39" fmla="*/ 71 h 544"/>
                  <a:gd name="T40" fmla="*/ 326 w 367"/>
                  <a:gd name="T41" fmla="*/ 64 h 544"/>
                  <a:gd name="T42" fmla="*/ 325 w 367"/>
                  <a:gd name="T43" fmla="*/ 54 h 544"/>
                  <a:gd name="T44" fmla="*/ 33 w 367"/>
                  <a:gd name="T45" fmla="*/ 55 h 544"/>
                  <a:gd name="T46" fmla="*/ 27 w 367"/>
                  <a:gd name="T47" fmla="*/ 0 h 544"/>
                  <a:gd name="T48" fmla="*/ 5 w 367"/>
                  <a:gd name="T49" fmla="*/ 11 h 544"/>
                  <a:gd name="T50" fmla="*/ 0 w 367"/>
                  <a:gd name="T51" fmla="*/ 27 h 544"/>
                  <a:gd name="T52" fmla="*/ 24 w 367"/>
                  <a:gd name="T53" fmla="*/ 304 h 544"/>
                  <a:gd name="T54" fmla="*/ 16 w 367"/>
                  <a:gd name="T55" fmla="*/ 423 h 544"/>
                  <a:gd name="T56" fmla="*/ 6 w 367"/>
                  <a:gd name="T57" fmla="*/ 466 h 544"/>
                  <a:gd name="T58" fmla="*/ 53 w 367"/>
                  <a:gd name="T59" fmla="*/ 524 h 544"/>
                  <a:gd name="T60" fmla="*/ 135 w 367"/>
                  <a:gd name="T61" fmla="*/ 524 h 544"/>
                  <a:gd name="T62" fmla="*/ 213 w 367"/>
                  <a:gd name="T63" fmla="*/ 524 h 544"/>
                  <a:gd name="T64" fmla="*/ 228 w 367"/>
                  <a:gd name="T65" fmla="*/ 524 h 544"/>
                  <a:gd name="T66" fmla="*/ 279 w 367"/>
                  <a:gd name="T67" fmla="*/ 537 h 544"/>
                  <a:gd name="T68" fmla="*/ 288 w 367"/>
                  <a:gd name="T69" fmla="*/ 541 h 544"/>
                  <a:gd name="T70" fmla="*/ 305 w 367"/>
                  <a:gd name="T71" fmla="*/ 538 h 544"/>
                  <a:gd name="T72" fmla="*/ 303 w 367"/>
                  <a:gd name="T73" fmla="*/ 516 h 544"/>
                  <a:gd name="T74" fmla="*/ 222 w 367"/>
                  <a:gd name="T75" fmla="*/ 493 h 544"/>
                  <a:gd name="T76" fmla="*/ 213 w 367"/>
                  <a:gd name="T77" fmla="*/ 493 h 544"/>
                  <a:gd name="T78" fmla="*/ 213 w 367"/>
                  <a:gd name="T79" fmla="*/ 492 h 544"/>
                  <a:gd name="T80" fmla="*/ 62 w 367"/>
                  <a:gd name="T81" fmla="*/ 494 h 544"/>
                  <a:gd name="T82" fmla="*/ 43 w 367"/>
                  <a:gd name="T83" fmla="*/ 470 h 544"/>
                  <a:gd name="T84" fmla="*/ 47 w 367"/>
                  <a:gd name="T85" fmla="*/ 452 h 544"/>
                  <a:gd name="T86" fmla="*/ 353 w 367"/>
                  <a:gd name="T87" fmla="*/ 452 h 544"/>
                  <a:gd name="T88" fmla="*/ 353 w 367"/>
                  <a:gd name="T89" fmla="*/ 443 h 544"/>
                  <a:gd name="T90" fmla="*/ 49 w 367"/>
                  <a:gd name="T91" fmla="*/ 443 h 544"/>
                  <a:gd name="T92" fmla="*/ 60 w 367"/>
                  <a:gd name="T93" fmla="*/ 374 h 544"/>
                  <a:gd name="T94" fmla="*/ 367 w 367"/>
                  <a:gd name="T95" fmla="*/ 374 h 5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367" h="544">
                    <a:moveTo>
                      <a:pt x="367" y="374"/>
                    </a:moveTo>
                    <a:cubicBezTo>
                      <a:pt x="367" y="364"/>
                      <a:pt x="367" y="364"/>
                      <a:pt x="367" y="364"/>
                    </a:cubicBezTo>
                    <a:cubicBezTo>
                      <a:pt x="60" y="364"/>
                      <a:pt x="60" y="364"/>
                      <a:pt x="60" y="364"/>
                    </a:cubicBezTo>
                    <a:cubicBezTo>
                      <a:pt x="62" y="340"/>
                      <a:pt x="61" y="315"/>
                      <a:pt x="59" y="291"/>
                    </a:cubicBezTo>
                    <a:cubicBezTo>
                      <a:pt x="83" y="291"/>
                      <a:pt x="143" y="292"/>
                      <a:pt x="213" y="292"/>
                    </a:cubicBezTo>
                    <a:cubicBezTo>
                      <a:pt x="259" y="292"/>
                      <a:pt x="310" y="292"/>
                      <a:pt x="358" y="290"/>
                    </a:cubicBezTo>
                    <a:cubicBezTo>
                      <a:pt x="358" y="281"/>
                      <a:pt x="358" y="281"/>
                      <a:pt x="358" y="281"/>
                    </a:cubicBezTo>
                    <a:cubicBezTo>
                      <a:pt x="236" y="285"/>
                      <a:pt x="97" y="282"/>
                      <a:pt x="58" y="281"/>
                    </a:cubicBezTo>
                    <a:cubicBezTo>
                      <a:pt x="50" y="210"/>
                      <a:pt x="50" y="210"/>
                      <a:pt x="50" y="210"/>
                    </a:cubicBezTo>
                    <a:cubicBezTo>
                      <a:pt x="73" y="212"/>
                      <a:pt x="144" y="217"/>
                      <a:pt x="219" y="217"/>
                    </a:cubicBezTo>
                    <a:cubicBezTo>
                      <a:pt x="266" y="217"/>
                      <a:pt x="314" y="215"/>
                      <a:pt x="354" y="209"/>
                    </a:cubicBezTo>
                    <a:cubicBezTo>
                      <a:pt x="352" y="200"/>
                      <a:pt x="352" y="200"/>
                      <a:pt x="352" y="200"/>
                    </a:cubicBezTo>
                    <a:cubicBezTo>
                      <a:pt x="246" y="216"/>
                      <a:pt x="83" y="204"/>
                      <a:pt x="49" y="201"/>
                    </a:cubicBezTo>
                    <a:cubicBezTo>
                      <a:pt x="42" y="136"/>
                      <a:pt x="42" y="136"/>
                      <a:pt x="42" y="136"/>
                    </a:cubicBezTo>
                    <a:cubicBezTo>
                      <a:pt x="61" y="137"/>
                      <a:pt x="134" y="143"/>
                      <a:pt x="213" y="143"/>
                    </a:cubicBezTo>
                    <a:cubicBezTo>
                      <a:pt x="259" y="143"/>
                      <a:pt x="307" y="141"/>
                      <a:pt x="347" y="135"/>
                    </a:cubicBezTo>
                    <a:cubicBezTo>
                      <a:pt x="345" y="126"/>
                      <a:pt x="345" y="126"/>
                      <a:pt x="345" y="126"/>
                    </a:cubicBezTo>
                    <a:cubicBezTo>
                      <a:pt x="235" y="142"/>
                      <a:pt x="64" y="128"/>
                      <a:pt x="41" y="126"/>
                    </a:cubicBezTo>
                    <a:cubicBezTo>
                      <a:pt x="34" y="64"/>
                      <a:pt x="34" y="64"/>
                      <a:pt x="34" y="64"/>
                    </a:cubicBezTo>
                    <a:cubicBezTo>
                      <a:pt x="57" y="66"/>
                      <a:pt x="123" y="71"/>
                      <a:pt x="195" y="71"/>
                    </a:cubicBezTo>
                    <a:cubicBezTo>
                      <a:pt x="239" y="71"/>
                      <a:pt x="286" y="69"/>
                      <a:pt x="326" y="64"/>
                    </a:cubicBezTo>
                    <a:cubicBezTo>
                      <a:pt x="325" y="54"/>
                      <a:pt x="325" y="54"/>
                      <a:pt x="325" y="54"/>
                    </a:cubicBezTo>
                    <a:cubicBezTo>
                      <a:pt x="219" y="70"/>
                      <a:pt x="66" y="58"/>
                      <a:pt x="33" y="55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17" y="0"/>
                      <a:pt x="10" y="6"/>
                      <a:pt x="5" y="11"/>
                    </a:cubicBezTo>
                    <a:cubicBezTo>
                      <a:pt x="1" y="15"/>
                      <a:pt x="0" y="21"/>
                      <a:pt x="0" y="27"/>
                    </a:cubicBezTo>
                    <a:cubicBezTo>
                      <a:pt x="24" y="304"/>
                      <a:pt x="24" y="304"/>
                      <a:pt x="24" y="304"/>
                    </a:cubicBezTo>
                    <a:cubicBezTo>
                      <a:pt x="27" y="344"/>
                      <a:pt x="25" y="384"/>
                      <a:pt x="16" y="423"/>
                    </a:cubicBezTo>
                    <a:cubicBezTo>
                      <a:pt x="6" y="466"/>
                      <a:pt x="6" y="466"/>
                      <a:pt x="6" y="466"/>
                    </a:cubicBezTo>
                    <a:cubicBezTo>
                      <a:pt x="0" y="496"/>
                      <a:pt x="23" y="524"/>
                      <a:pt x="53" y="524"/>
                    </a:cubicBezTo>
                    <a:cubicBezTo>
                      <a:pt x="135" y="524"/>
                      <a:pt x="135" y="524"/>
                      <a:pt x="135" y="524"/>
                    </a:cubicBezTo>
                    <a:cubicBezTo>
                      <a:pt x="213" y="524"/>
                      <a:pt x="213" y="524"/>
                      <a:pt x="213" y="524"/>
                    </a:cubicBezTo>
                    <a:cubicBezTo>
                      <a:pt x="228" y="524"/>
                      <a:pt x="228" y="524"/>
                      <a:pt x="228" y="524"/>
                    </a:cubicBezTo>
                    <a:cubicBezTo>
                      <a:pt x="246" y="524"/>
                      <a:pt x="263" y="529"/>
                      <a:pt x="279" y="537"/>
                    </a:cubicBezTo>
                    <a:cubicBezTo>
                      <a:pt x="288" y="541"/>
                      <a:pt x="288" y="541"/>
                      <a:pt x="288" y="541"/>
                    </a:cubicBezTo>
                    <a:cubicBezTo>
                      <a:pt x="294" y="544"/>
                      <a:pt x="301" y="543"/>
                      <a:pt x="305" y="538"/>
                    </a:cubicBezTo>
                    <a:cubicBezTo>
                      <a:pt x="311" y="531"/>
                      <a:pt x="310" y="521"/>
                      <a:pt x="303" y="516"/>
                    </a:cubicBezTo>
                    <a:cubicBezTo>
                      <a:pt x="279" y="501"/>
                      <a:pt x="251" y="493"/>
                      <a:pt x="222" y="493"/>
                    </a:cubicBezTo>
                    <a:cubicBezTo>
                      <a:pt x="213" y="493"/>
                      <a:pt x="213" y="493"/>
                      <a:pt x="213" y="493"/>
                    </a:cubicBezTo>
                    <a:cubicBezTo>
                      <a:pt x="213" y="492"/>
                      <a:pt x="213" y="492"/>
                      <a:pt x="213" y="492"/>
                    </a:cubicBezTo>
                    <a:cubicBezTo>
                      <a:pt x="62" y="494"/>
                      <a:pt x="62" y="494"/>
                      <a:pt x="62" y="494"/>
                    </a:cubicBezTo>
                    <a:cubicBezTo>
                      <a:pt x="50" y="494"/>
                      <a:pt x="40" y="482"/>
                      <a:pt x="43" y="470"/>
                    </a:cubicBezTo>
                    <a:cubicBezTo>
                      <a:pt x="47" y="452"/>
                      <a:pt x="47" y="452"/>
                      <a:pt x="47" y="452"/>
                    </a:cubicBezTo>
                    <a:cubicBezTo>
                      <a:pt x="353" y="452"/>
                      <a:pt x="353" y="452"/>
                      <a:pt x="353" y="452"/>
                    </a:cubicBezTo>
                    <a:cubicBezTo>
                      <a:pt x="353" y="443"/>
                      <a:pt x="353" y="443"/>
                      <a:pt x="353" y="443"/>
                    </a:cubicBezTo>
                    <a:cubicBezTo>
                      <a:pt x="49" y="443"/>
                      <a:pt x="49" y="443"/>
                      <a:pt x="49" y="443"/>
                    </a:cubicBezTo>
                    <a:cubicBezTo>
                      <a:pt x="55" y="420"/>
                      <a:pt x="58" y="397"/>
                      <a:pt x="60" y="374"/>
                    </a:cubicBezTo>
                    <a:lnTo>
                      <a:pt x="367" y="374"/>
                    </a:lnTo>
                    <a:close/>
                  </a:path>
                </a:pathLst>
              </a:cu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737" name="Freeform 103">
                <a:extLst>
                  <a:ext uri="{FF2B5EF4-FFF2-40B4-BE49-F238E27FC236}">
                    <a16:creationId xmlns:a16="http://schemas.microsoft.com/office/drawing/2014/main" id="{B9906928-0250-4092-9D6C-C0CDA7524FA3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5669775" y="5972830"/>
                <a:ext cx="224662" cy="237804"/>
              </a:xfrm>
              <a:custGeom>
                <a:avLst/>
                <a:gdLst>
                  <a:gd name="T0" fmla="*/ 68 w 231"/>
                  <a:gd name="T1" fmla="*/ 7 h 244"/>
                  <a:gd name="T2" fmla="*/ 157 w 231"/>
                  <a:gd name="T3" fmla="*/ 7 h 244"/>
                  <a:gd name="T4" fmla="*/ 198 w 231"/>
                  <a:gd name="T5" fmla="*/ 48 h 244"/>
                  <a:gd name="T6" fmla="*/ 198 w 231"/>
                  <a:gd name="T7" fmla="*/ 192 h 244"/>
                  <a:gd name="T8" fmla="*/ 179 w 231"/>
                  <a:gd name="T9" fmla="*/ 232 h 244"/>
                  <a:gd name="T10" fmla="*/ 174 w 231"/>
                  <a:gd name="T11" fmla="*/ 235 h 244"/>
                  <a:gd name="T12" fmla="*/ 177 w 231"/>
                  <a:gd name="T13" fmla="*/ 244 h 244"/>
                  <a:gd name="T14" fmla="*/ 196 w 231"/>
                  <a:gd name="T15" fmla="*/ 244 h 244"/>
                  <a:gd name="T16" fmla="*/ 211 w 231"/>
                  <a:gd name="T17" fmla="*/ 232 h 244"/>
                  <a:gd name="T18" fmla="*/ 231 w 231"/>
                  <a:gd name="T19" fmla="*/ 192 h 244"/>
                  <a:gd name="T20" fmla="*/ 231 w 231"/>
                  <a:gd name="T21" fmla="*/ 41 h 244"/>
                  <a:gd name="T22" fmla="*/ 190 w 231"/>
                  <a:gd name="T23" fmla="*/ 0 h 244"/>
                  <a:gd name="T24" fmla="*/ 36 w 231"/>
                  <a:gd name="T25" fmla="*/ 0 h 244"/>
                  <a:gd name="T26" fmla="*/ 0 w 231"/>
                  <a:gd name="T27" fmla="*/ 36 h 244"/>
                  <a:gd name="T28" fmla="*/ 0 w 231"/>
                  <a:gd name="T29" fmla="*/ 56 h 244"/>
                  <a:gd name="T30" fmla="*/ 5 w 231"/>
                  <a:gd name="T31" fmla="*/ 61 h 244"/>
                  <a:gd name="T32" fmla="*/ 28 w 231"/>
                  <a:gd name="T33" fmla="*/ 61 h 244"/>
                  <a:gd name="T34" fmla="*/ 33 w 231"/>
                  <a:gd name="T35" fmla="*/ 55 h 244"/>
                  <a:gd name="T36" fmla="*/ 33 w 231"/>
                  <a:gd name="T37" fmla="*/ 43 h 244"/>
                  <a:gd name="T38" fmla="*/ 68 w 231"/>
                  <a:gd name="T39" fmla="*/ 7 h 2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31" h="244">
                    <a:moveTo>
                      <a:pt x="68" y="7"/>
                    </a:moveTo>
                    <a:cubicBezTo>
                      <a:pt x="157" y="7"/>
                      <a:pt x="157" y="7"/>
                      <a:pt x="157" y="7"/>
                    </a:cubicBezTo>
                    <a:cubicBezTo>
                      <a:pt x="180" y="7"/>
                      <a:pt x="198" y="25"/>
                      <a:pt x="198" y="48"/>
                    </a:cubicBezTo>
                    <a:cubicBezTo>
                      <a:pt x="198" y="192"/>
                      <a:pt x="198" y="192"/>
                      <a:pt x="198" y="192"/>
                    </a:cubicBezTo>
                    <a:cubicBezTo>
                      <a:pt x="198" y="207"/>
                      <a:pt x="191" y="222"/>
                      <a:pt x="179" y="232"/>
                    </a:cubicBezTo>
                    <a:cubicBezTo>
                      <a:pt x="174" y="235"/>
                      <a:pt x="174" y="235"/>
                      <a:pt x="174" y="235"/>
                    </a:cubicBezTo>
                    <a:cubicBezTo>
                      <a:pt x="170" y="238"/>
                      <a:pt x="172" y="244"/>
                      <a:pt x="177" y="244"/>
                    </a:cubicBezTo>
                    <a:cubicBezTo>
                      <a:pt x="196" y="244"/>
                      <a:pt x="196" y="244"/>
                      <a:pt x="196" y="244"/>
                    </a:cubicBezTo>
                    <a:cubicBezTo>
                      <a:pt x="211" y="232"/>
                      <a:pt x="211" y="232"/>
                      <a:pt x="211" y="232"/>
                    </a:cubicBezTo>
                    <a:cubicBezTo>
                      <a:pt x="223" y="222"/>
                      <a:pt x="231" y="207"/>
                      <a:pt x="231" y="192"/>
                    </a:cubicBezTo>
                    <a:cubicBezTo>
                      <a:pt x="231" y="41"/>
                      <a:pt x="231" y="41"/>
                      <a:pt x="231" y="41"/>
                    </a:cubicBezTo>
                    <a:cubicBezTo>
                      <a:pt x="231" y="18"/>
                      <a:pt x="212" y="0"/>
                      <a:pt x="190" y="0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16" y="0"/>
                      <a:pt x="0" y="16"/>
                      <a:pt x="0" y="36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0" y="58"/>
                      <a:pt x="3" y="61"/>
                      <a:pt x="5" y="61"/>
                    </a:cubicBezTo>
                    <a:cubicBezTo>
                      <a:pt x="28" y="61"/>
                      <a:pt x="28" y="61"/>
                      <a:pt x="28" y="61"/>
                    </a:cubicBezTo>
                    <a:cubicBezTo>
                      <a:pt x="30" y="61"/>
                      <a:pt x="33" y="58"/>
                      <a:pt x="33" y="55"/>
                    </a:cubicBezTo>
                    <a:cubicBezTo>
                      <a:pt x="33" y="43"/>
                      <a:pt x="33" y="43"/>
                      <a:pt x="33" y="43"/>
                    </a:cubicBezTo>
                    <a:cubicBezTo>
                      <a:pt x="32" y="23"/>
                      <a:pt x="49" y="7"/>
                      <a:pt x="68" y="7"/>
                    </a:cubicBezTo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738" name="Freeform 104">
                <a:extLst>
                  <a:ext uri="{FF2B5EF4-FFF2-40B4-BE49-F238E27FC236}">
                    <a16:creationId xmlns:a16="http://schemas.microsoft.com/office/drawing/2014/main" id="{24ED364E-27E6-4A15-97B1-CD594BD3730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5818715" y="5979714"/>
                <a:ext cx="71341" cy="52567"/>
              </a:xfrm>
              <a:custGeom>
                <a:avLst/>
                <a:gdLst>
                  <a:gd name="T0" fmla="*/ 5 w 73"/>
                  <a:gd name="T1" fmla="*/ 36 h 54"/>
                  <a:gd name="T2" fmla="*/ 5 w 73"/>
                  <a:gd name="T3" fmla="*/ 49 h 54"/>
                  <a:gd name="T4" fmla="*/ 1 w 73"/>
                  <a:gd name="T5" fmla="*/ 54 h 54"/>
                  <a:gd name="T6" fmla="*/ 0 w 73"/>
                  <a:gd name="T7" fmla="*/ 54 h 54"/>
                  <a:gd name="T8" fmla="*/ 33 w 73"/>
                  <a:gd name="T9" fmla="*/ 54 h 54"/>
                  <a:gd name="T10" fmla="*/ 37 w 73"/>
                  <a:gd name="T11" fmla="*/ 49 h 54"/>
                  <a:gd name="T12" fmla="*/ 37 w 73"/>
                  <a:gd name="T13" fmla="*/ 36 h 54"/>
                  <a:gd name="T14" fmla="*/ 73 w 73"/>
                  <a:gd name="T15" fmla="*/ 0 h 54"/>
                  <a:gd name="T16" fmla="*/ 40 w 73"/>
                  <a:gd name="T17" fmla="*/ 0 h 54"/>
                  <a:gd name="T18" fmla="*/ 5 w 73"/>
                  <a:gd name="T19" fmla="*/ 36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3" h="54">
                    <a:moveTo>
                      <a:pt x="5" y="36"/>
                    </a:moveTo>
                    <a:cubicBezTo>
                      <a:pt x="5" y="49"/>
                      <a:pt x="5" y="49"/>
                      <a:pt x="5" y="49"/>
                    </a:cubicBezTo>
                    <a:cubicBezTo>
                      <a:pt x="5" y="52"/>
                      <a:pt x="3" y="54"/>
                      <a:pt x="1" y="54"/>
                    </a:cubicBezTo>
                    <a:cubicBezTo>
                      <a:pt x="0" y="54"/>
                      <a:pt x="0" y="54"/>
                      <a:pt x="0" y="54"/>
                    </a:cubicBezTo>
                    <a:cubicBezTo>
                      <a:pt x="33" y="54"/>
                      <a:pt x="33" y="54"/>
                      <a:pt x="33" y="54"/>
                    </a:cubicBezTo>
                    <a:cubicBezTo>
                      <a:pt x="35" y="54"/>
                      <a:pt x="37" y="52"/>
                      <a:pt x="37" y="49"/>
                    </a:cubicBezTo>
                    <a:cubicBezTo>
                      <a:pt x="37" y="36"/>
                      <a:pt x="37" y="36"/>
                      <a:pt x="37" y="36"/>
                    </a:cubicBezTo>
                    <a:cubicBezTo>
                      <a:pt x="37" y="16"/>
                      <a:pt x="53" y="0"/>
                      <a:pt x="73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20" y="0"/>
                      <a:pt x="4" y="16"/>
                      <a:pt x="5" y="36"/>
                    </a:cubicBezTo>
                  </a:path>
                </a:pathLst>
              </a:cu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739" name="Freeform 105">
                <a:extLst>
                  <a:ext uri="{FF2B5EF4-FFF2-40B4-BE49-F238E27FC236}">
                    <a16:creationId xmlns:a16="http://schemas.microsoft.com/office/drawing/2014/main" id="{6E3B256B-5058-4AC3-B5EC-E9196E12650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5661014" y="5972830"/>
                <a:ext cx="70716" cy="237804"/>
              </a:xfrm>
              <a:custGeom>
                <a:avLst/>
                <a:gdLst>
                  <a:gd name="T0" fmla="*/ 32 w 73"/>
                  <a:gd name="T1" fmla="*/ 0 h 244"/>
                  <a:gd name="T2" fmla="*/ 0 w 73"/>
                  <a:gd name="T3" fmla="*/ 0 h 244"/>
                  <a:gd name="T4" fmla="*/ 41 w 73"/>
                  <a:gd name="T5" fmla="*/ 41 h 244"/>
                  <a:gd name="T6" fmla="*/ 41 w 73"/>
                  <a:gd name="T7" fmla="*/ 196 h 244"/>
                  <a:gd name="T8" fmla="*/ 21 w 73"/>
                  <a:gd name="T9" fmla="*/ 236 h 244"/>
                  <a:gd name="T10" fmla="*/ 11 w 73"/>
                  <a:gd name="T11" fmla="*/ 244 h 244"/>
                  <a:gd name="T12" fmla="*/ 40 w 73"/>
                  <a:gd name="T13" fmla="*/ 244 h 244"/>
                  <a:gd name="T14" fmla="*/ 47 w 73"/>
                  <a:gd name="T15" fmla="*/ 242 h 244"/>
                  <a:gd name="T16" fmla="*/ 53 w 73"/>
                  <a:gd name="T17" fmla="*/ 236 h 244"/>
                  <a:gd name="T18" fmla="*/ 73 w 73"/>
                  <a:gd name="T19" fmla="*/ 196 h 244"/>
                  <a:gd name="T20" fmla="*/ 73 w 73"/>
                  <a:gd name="T21" fmla="*/ 41 h 244"/>
                  <a:gd name="T22" fmla="*/ 32 w 73"/>
                  <a:gd name="T23" fmla="*/ 0 h 2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3" h="244">
                    <a:moveTo>
                      <a:pt x="3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22" y="0"/>
                      <a:pt x="41" y="18"/>
                      <a:pt x="41" y="41"/>
                    </a:cubicBezTo>
                    <a:cubicBezTo>
                      <a:pt x="41" y="196"/>
                      <a:pt x="41" y="196"/>
                      <a:pt x="41" y="196"/>
                    </a:cubicBezTo>
                    <a:cubicBezTo>
                      <a:pt x="41" y="212"/>
                      <a:pt x="33" y="227"/>
                      <a:pt x="21" y="236"/>
                    </a:cubicBezTo>
                    <a:cubicBezTo>
                      <a:pt x="11" y="244"/>
                      <a:pt x="11" y="244"/>
                      <a:pt x="11" y="244"/>
                    </a:cubicBezTo>
                    <a:cubicBezTo>
                      <a:pt x="40" y="244"/>
                      <a:pt x="40" y="244"/>
                      <a:pt x="40" y="244"/>
                    </a:cubicBezTo>
                    <a:cubicBezTo>
                      <a:pt x="43" y="244"/>
                      <a:pt x="45" y="243"/>
                      <a:pt x="47" y="242"/>
                    </a:cubicBezTo>
                    <a:cubicBezTo>
                      <a:pt x="53" y="236"/>
                      <a:pt x="53" y="236"/>
                      <a:pt x="53" y="236"/>
                    </a:cubicBezTo>
                    <a:cubicBezTo>
                      <a:pt x="66" y="227"/>
                      <a:pt x="73" y="212"/>
                      <a:pt x="73" y="196"/>
                    </a:cubicBezTo>
                    <a:cubicBezTo>
                      <a:pt x="73" y="41"/>
                      <a:pt x="73" y="41"/>
                      <a:pt x="73" y="41"/>
                    </a:cubicBezTo>
                    <a:cubicBezTo>
                      <a:pt x="73" y="18"/>
                      <a:pt x="55" y="0"/>
                      <a:pt x="32" y="0"/>
                    </a:cubicBezTo>
                  </a:path>
                </a:pathLst>
              </a:cu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740" name="Freeform 106">
                <a:extLst>
                  <a:ext uri="{FF2B5EF4-FFF2-40B4-BE49-F238E27FC236}">
                    <a16:creationId xmlns:a16="http://schemas.microsoft.com/office/drawing/2014/main" id="{870ECED8-C887-4812-A288-98D7E4DA909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5437603" y="5972830"/>
                <a:ext cx="225288" cy="237804"/>
              </a:xfrm>
              <a:custGeom>
                <a:avLst/>
                <a:gdLst>
                  <a:gd name="T0" fmla="*/ 69 w 231"/>
                  <a:gd name="T1" fmla="*/ 7 h 244"/>
                  <a:gd name="T2" fmla="*/ 158 w 231"/>
                  <a:gd name="T3" fmla="*/ 7 h 244"/>
                  <a:gd name="T4" fmla="*/ 199 w 231"/>
                  <a:gd name="T5" fmla="*/ 48 h 244"/>
                  <a:gd name="T6" fmla="*/ 199 w 231"/>
                  <a:gd name="T7" fmla="*/ 192 h 244"/>
                  <a:gd name="T8" fmla="*/ 179 w 231"/>
                  <a:gd name="T9" fmla="*/ 232 h 244"/>
                  <a:gd name="T10" fmla="*/ 174 w 231"/>
                  <a:gd name="T11" fmla="*/ 235 h 244"/>
                  <a:gd name="T12" fmla="*/ 177 w 231"/>
                  <a:gd name="T13" fmla="*/ 244 h 244"/>
                  <a:gd name="T14" fmla="*/ 196 w 231"/>
                  <a:gd name="T15" fmla="*/ 244 h 244"/>
                  <a:gd name="T16" fmla="*/ 211 w 231"/>
                  <a:gd name="T17" fmla="*/ 232 h 244"/>
                  <a:gd name="T18" fmla="*/ 231 w 231"/>
                  <a:gd name="T19" fmla="*/ 192 h 244"/>
                  <a:gd name="T20" fmla="*/ 231 w 231"/>
                  <a:gd name="T21" fmla="*/ 41 h 244"/>
                  <a:gd name="T22" fmla="*/ 190 w 231"/>
                  <a:gd name="T23" fmla="*/ 0 h 244"/>
                  <a:gd name="T24" fmla="*/ 36 w 231"/>
                  <a:gd name="T25" fmla="*/ 0 h 244"/>
                  <a:gd name="T26" fmla="*/ 1 w 231"/>
                  <a:gd name="T27" fmla="*/ 36 h 244"/>
                  <a:gd name="T28" fmla="*/ 1 w 231"/>
                  <a:gd name="T29" fmla="*/ 56 h 244"/>
                  <a:gd name="T30" fmla="*/ 6 w 231"/>
                  <a:gd name="T31" fmla="*/ 61 h 244"/>
                  <a:gd name="T32" fmla="*/ 28 w 231"/>
                  <a:gd name="T33" fmla="*/ 61 h 244"/>
                  <a:gd name="T34" fmla="*/ 33 w 231"/>
                  <a:gd name="T35" fmla="*/ 55 h 244"/>
                  <a:gd name="T36" fmla="*/ 33 w 231"/>
                  <a:gd name="T37" fmla="*/ 43 h 244"/>
                  <a:gd name="T38" fmla="*/ 69 w 231"/>
                  <a:gd name="T39" fmla="*/ 7 h 2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31" h="244">
                    <a:moveTo>
                      <a:pt x="69" y="7"/>
                    </a:moveTo>
                    <a:cubicBezTo>
                      <a:pt x="158" y="7"/>
                      <a:pt x="158" y="7"/>
                      <a:pt x="158" y="7"/>
                    </a:cubicBezTo>
                    <a:cubicBezTo>
                      <a:pt x="180" y="7"/>
                      <a:pt x="199" y="25"/>
                      <a:pt x="199" y="48"/>
                    </a:cubicBezTo>
                    <a:cubicBezTo>
                      <a:pt x="199" y="192"/>
                      <a:pt x="199" y="192"/>
                      <a:pt x="199" y="192"/>
                    </a:cubicBezTo>
                    <a:cubicBezTo>
                      <a:pt x="199" y="207"/>
                      <a:pt x="191" y="222"/>
                      <a:pt x="179" y="232"/>
                    </a:cubicBezTo>
                    <a:cubicBezTo>
                      <a:pt x="174" y="235"/>
                      <a:pt x="174" y="235"/>
                      <a:pt x="174" y="235"/>
                    </a:cubicBezTo>
                    <a:cubicBezTo>
                      <a:pt x="171" y="238"/>
                      <a:pt x="173" y="244"/>
                      <a:pt x="177" y="244"/>
                    </a:cubicBezTo>
                    <a:cubicBezTo>
                      <a:pt x="196" y="244"/>
                      <a:pt x="196" y="244"/>
                      <a:pt x="196" y="244"/>
                    </a:cubicBezTo>
                    <a:cubicBezTo>
                      <a:pt x="211" y="232"/>
                      <a:pt x="211" y="232"/>
                      <a:pt x="211" y="232"/>
                    </a:cubicBezTo>
                    <a:cubicBezTo>
                      <a:pt x="224" y="222"/>
                      <a:pt x="231" y="207"/>
                      <a:pt x="231" y="192"/>
                    </a:cubicBezTo>
                    <a:cubicBezTo>
                      <a:pt x="231" y="41"/>
                      <a:pt x="231" y="41"/>
                      <a:pt x="231" y="41"/>
                    </a:cubicBezTo>
                    <a:cubicBezTo>
                      <a:pt x="231" y="18"/>
                      <a:pt x="213" y="0"/>
                      <a:pt x="190" y="0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16" y="0"/>
                      <a:pt x="0" y="16"/>
                      <a:pt x="1" y="36"/>
                    </a:cubicBezTo>
                    <a:cubicBezTo>
                      <a:pt x="1" y="56"/>
                      <a:pt x="1" y="56"/>
                      <a:pt x="1" y="56"/>
                    </a:cubicBezTo>
                    <a:cubicBezTo>
                      <a:pt x="1" y="58"/>
                      <a:pt x="3" y="61"/>
                      <a:pt x="6" y="61"/>
                    </a:cubicBezTo>
                    <a:cubicBezTo>
                      <a:pt x="28" y="61"/>
                      <a:pt x="28" y="61"/>
                      <a:pt x="28" y="61"/>
                    </a:cubicBezTo>
                    <a:cubicBezTo>
                      <a:pt x="31" y="61"/>
                      <a:pt x="33" y="58"/>
                      <a:pt x="33" y="55"/>
                    </a:cubicBezTo>
                    <a:cubicBezTo>
                      <a:pt x="33" y="43"/>
                      <a:pt x="33" y="43"/>
                      <a:pt x="33" y="43"/>
                    </a:cubicBezTo>
                    <a:cubicBezTo>
                      <a:pt x="33" y="23"/>
                      <a:pt x="49" y="7"/>
                      <a:pt x="69" y="7"/>
                    </a:cubicBezTo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741" name="Freeform 107">
                <a:extLst>
                  <a:ext uri="{FF2B5EF4-FFF2-40B4-BE49-F238E27FC236}">
                    <a16:creationId xmlns:a16="http://schemas.microsoft.com/office/drawing/2014/main" id="{5E18C1C4-FC09-4CBA-A1BF-3BBBD02DFE4C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5428842" y="5972830"/>
                <a:ext cx="71341" cy="237804"/>
              </a:xfrm>
              <a:custGeom>
                <a:avLst/>
                <a:gdLst>
                  <a:gd name="T0" fmla="*/ 32 w 73"/>
                  <a:gd name="T1" fmla="*/ 0 h 244"/>
                  <a:gd name="T2" fmla="*/ 0 w 73"/>
                  <a:gd name="T3" fmla="*/ 0 h 244"/>
                  <a:gd name="T4" fmla="*/ 41 w 73"/>
                  <a:gd name="T5" fmla="*/ 41 h 244"/>
                  <a:gd name="T6" fmla="*/ 41 w 73"/>
                  <a:gd name="T7" fmla="*/ 196 h 244"/>
                  <a:gd name="T8" fmla="*/ 21 w 73"/>
                  <a:gd name="T9" fmla="*/ 236 h 244"/>
                  <a:gd name="T10" fmla="*/ 12 w 73"/>
                  <a:gd name="T11" fmla="*/ 244 h 244"/>
                  <a:gd name="T12" fmla="*/ 41 w 73"/>
                  <a:gd name="T13" fmla="*/ 244 h 244"/>
                  <a:gd name="T14" fmla="*/ 47 w 73"/>
                  <a:gd name="T15" fmla="*/ 242 h 244"/>
                  <a:gd name="T16" fmla="*/ 54 w 73"/>
                  <a:gd name="T17" fmla="*/ 236 h 244"/>
                  <a:gd name="T18" fmla="*/ 73 w 73"/>
                  <a:gd name="T19" fmla="*/ 196 h 244"/>
                  <a:gd name="T20" fmla="*/ 73 w 73"/>
                  <a:gd name="T21" fmla="*/ 41 h 244"/>
                  <a:gd name="T22" fmla="*/ 32 w 73"/>
                  <a:gd name="T23" fmla="*/ 0 h 2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3" h="244">
                    <a:moveTo>
                      <a:pt x="3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23" y="0"/>
                      <a:pt x="41" y="18"/>
                      <a:pt x="41" y="41"/>
                    </a:cubicBezTo>
                    <a:cubicBezTo>
                      <a:pt x="41" y="196"/>
                      <a:pt x="41" y="196"/>
                      <a:pt x="41" y="196"/>
                    </a:cubicBezTo>
                    <a:cubicBezTo>
                      <a:pt x="41" y="212"/>
                      <a:pt x="34" y="227"/>
                      <a:pt x="21" y="236"/>
                    </a:cubicBezTo>
                    <a:cubicBezTo>
                      <a:pt x="12" y="244"/>
                      <a:pt x="12" y="244"/>
                      <a:pt x="12" y="244"/>
                    </a:cubicBezTo>
                    <a:cubicBezTo>
                      <a:pt x="41" y="244"/>
                      <a:pt x="41" y="244"/>
                      <a:pt x="41" y="244"/>
                    </a:cubicBezTo>
                    <a:cubicBezTo>
                      <a:pt x="43" y="244"/>
                      <a:pt x="45" y="243"/>
                      <a:pt x="47" y="242"/>
                    </a:cubicBezTo>
                    <a:cubicBezTo>
                      <a:pt x="54" y="236"/>
                      <a:pt x="54" y="236"/>
                      <a:pt x="54" y="236"/>
                    </a:cubicBezTo>
                    <a:cubicBezTo>
                      <a:pt x="66" y="227"/>
                      <a:pt x="73" y="212"/>
                      <a:pt x="73" y="196"/>
                    </a:cubicBezTo>
                    <a:cubicBezTo>
                      <a:pt x="73" y="41"/>
                      <a:pt x="73" y="41"/>
                      <a:pt x="73" y="41"/>
                    </a:cubicBezTo>
                    <a:cubicBezTo>
                      <a:pt x="73" y="18"/>
                      <a:pt x="55" y="0"/>
                      <a:pt x="32" y="0"/>
                    </a:cubicBezTo>
                  </a:path>
                </a:pathLst>
              </a:cu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742" name="Freeform 108">
                <a:extLst>
                  <a:ext uri="{FF2B5EF4-FFF2-40B4-BE49-F238E27FC236}">
                    <a16:creationId xmlns:a16="http://schemas.microsoft.com/office/drawing/2014/main" id="{6D40EEDB-9045-403E-9A86-31D9DED4A0C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5549621" y="5939663"/>
                <a:ext cx="145186" cy="45683"/>
              </a:xfrm>
              <a:custGeom>
                <a:avLst/>
                <a:gdLst>
                  <a:gd name="T0" fmla="*/ 232 w 232"/>
                  <a:gd name="T1" fmla="*/ 73 h 73"/>
                  <a:gd name="T2" fmla="*/ 230 w 232"/>
                  <a:gd name="T3" fmla="*/ 69 h 73"/>
                  <a:gd name="T4" fmla="*/ 36 w 232"/>
                  <a:gd name="T5" fmla="*/ 0 h 73"/>
                  <a:gd name="T6" fmla="*/ 0 w 232"/>
                  <a:gd name="T7" fmla="*/ 47 h 73"/>
                  <a:gd name="T8" fmla="*/ 232 w 232"/>
                  <a:gd name="T9" fmla="*/ 7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2" h="73">
                    <a:moveTo>
                      <a:pt x="232" y="73"/>
                    </a:moveTo>
                    <a:lnTo>
                      <a:pt x="230" y="69"/>
                    </a:lnTo>
                    <a:lnTo>
                      <a:pt x="36" y="0"/>
                    </a:lnTo>
                    <a:lnTo>
                      <a:pt x="0" y="47"/>
                    </a:lnTo>
                    <a:lnTo>
                      <a:pt x="232" y="73"/>
                    </a:lnTo>
                    <a:close/>
                  </a:path>
                </a:pathLst>
              </a:custGeom>
              <a:solidFill>
                <a:srgbClr val="02176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743" name="Freeform 109">
                <a:extLst>
                  <a:ext uri="{FF2B5EF4-FFF2-40B4-BE49-F238E27FC236}">
                    <a16:creationId xmlns:a16="http://schemas.microsoft.com/office/drawing/2014/main" id="{300B0966-343F-4412-B503-03E873A4A06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5326211" y="5982843"/>
                <a:ext cx="401764" cy="401763"/>
              </a:xfrm>
              <a:custGeom>
                <a:avLst/>
                <a:gdLst>
                  <a:gd name="T0" fmla="*/ 356 w 412"/>
                  <a:gd name="T1" fmla="*/ 112 h 413"/>
                  <a:gd name="T2" fmla="*/ 208 w 412"/>
                  <a:gd name="T3" fmla="*/ 75 h 413"/>
                  <a:gd name="T4" fmla="*/ 208 w 412"/>
                  <a:gd name="T5" fmla="*/ 75 h 413"/>
                  <a:gd name="T6" fmla="*/ 127 w 412"/>
                  <a:gd name="T7" fmla="*/ 72 h 413"/>
                  <a:gd name="T8" fmla="*/ 52 w 412"/>
                  <a:gd name="T9" fmla="*/ 62 h 413"/>
                  <a:gd name="T10" fmla="*/ 31 w 412"/>
                  <a:gd name="T11" fmla="*/ 0 h 413"/>
                  <a:gd name="T12" fmla="*/ 0 w 412"/>
                  <a:gd name="T13" fmla="*/ 135 h 413"/>
                  <a:gd name="T14" fmla="*/ 316 w 412"/>
                  <a:gd name="T15" fmla="*/ 207 h 413"/>
                  <a:gd name="T16" fmla="*/ 254 w 412"/>
                  <a:gd name="T17" fmla="*/ 387 h 413"/>
                  <a:gd name="T18" fmla="*/ 324 w 412"/>
                  <a:gd name="T19" fmla="*/ 413 h 413"/>
                  <a:gd name="T20" fmla="*/ 402 w 412"/>
                  <a:gd name="T21" fmla="*/ 188 h 413"/>
                  <a:gd name="T22" fmla="*/ 356 w 412"/>
                  <a:gd name="T23" fmla="*/ 112 h 4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12" h="413">
                    <a:moveTo>
                      <a:pt x="356" y="112"/>
                    </a:moveTo>
                    <a:cubicBezTo>
                      <a:pt x="208" y="75"/>
                      <a:pt x="208" y="75"/>
                      <a:pt x="208" y="75"/>
                    </a:cubicBezTo>
                    <a:cubicBezTo>
                      <a:pt x="208" y="75"/>
                      <a:pt x="208" y="75"/>
                      <a:pt x="208" y="75"/>
                    </a:cubicBezTo>
                    <a:cubicBezTo>
                      <a:pt x="127" y="72"/>
                      <a:pt x="127" y="72"/>
                      <a:pt x="127" y="72"/>
                    </a:cubicBezTo>
                    <a:cubicBezTo>
                      <a:pt x="52" y="62"/>
                      <a:pt x="52" y="62"/>
                      <a:pt x="52" y="62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0" y="135"/>
                      <a:pt x="0" y="135"/>
                      <a:pt x="0" y="135"/>
                    </a:cubicBezTo>
                    <a:cubicBezTo>
                      <a:pt x="316" y="207"/>
                      <a:pt x="316" y="207"/>
                      <a:pt x="316" y="207"/>
                    </a:cubicBezTo>
                    <a:cubicBezTo>
                      <a:pt x="254" y="387"/>
                      <a:pt x="254" y="387"/>
                      <a:pt x="254" y="387"/>
                    </a:cubicBezTo>
                    <a:cubicBezTo>
                      <a:pt x="324" y="413"/>
                      <a:pt x="324" y="413"/>
                      <a:pt x="324" y="413"/>
                    </a:cubicBezTo>
                    <a:cubicBezTo>
                      <a:pt x="402" y="188"/>
                      <a:pt x="402" y="188"/>
                      <a:pt x="402" y="188"/>
                    </a:cubicBezTo>
                    <a:cubicBezTo>
                      <a:pt x="412" y="154"/>
                      <a:pt x="390" y="119"/>
                      <a:pt x="356" y="112"/>
                    </a:cubicBezTo>
                  </a:path>
                </a:pathLst>
              </a:custGeom>
              <a:solidFill>
                <a:srgbClr val="02176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744" name="Freeform 110">
                <a:extLst>
                  <a:ext uri="{FF2B5EF4-FFF2-40B4-BE49-F238E27FC236}">
                    <a16:creationId xmlns:a16="http://schemas.microsoft.com/office/drawing/2014/main" id="{42F2819E-219D-40E2-8676-D3BF281EB0C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5395674" y="6355820"/>
                <a:ext cx="106386" cy="56322"/>
              </a:xfrm>
              <a:custGeom>
                <a:avLst/>
                <a:gdLst>
                  <a:gd name="T0" fmla="*/ 109 w 109"/>
                  <a:gd name="T1" fmla="*/ 41 h 58"/>
                  <a:gd name="T2" fmla="*/ 92 w 109"/>
                  <a:gd name="T3" fmla="*/ 0 h 58"/>
                  <a:gd name="T4" fmla="*/ 22 w 109"/>
                  <a:gd name="T5" fmla="*/ 4 h 58"/>
                  <a:gd name="T6" fmla="*/ 0 w 109"/>
                  <a:gd name="T7" fmla="*/ 58 h 58"/>
                  <a:gd name="T8" fmla="*/ 109 w 109"/>
                  <a:gd name="T9" fmla="*/ 41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" h="58">
                    <a:moveTo>
                      <a:pt x="109" y="41"/>
                    </a:moveTo>
                    <a:cubicBezTo>
                      <a:pt x="92" y="0"/>
                      <a:pt x="92" y="0"/>
                      <a:pt x="92" y="0"/>
                    </a:cubicBezTo>
                    <a:cubicBezTo>
                      <a:pt x="22" y="4"/>
                      <a:pt x="22" y="4"/>
                      <a:pt x="22" y="4"/>
                    </a:cubicBezTo>
                    <a:cubicBezTo>
                      <a:pt x="0" y="58"/>
                      <a:pt x="0" y="58"/>
                      <a:pt x="0" y="58"/>
                    </a:cubicBezTo>
                    <a:cubicBezTo>
                      <a:pt x="38" y="56"/>
                      <a:pt x="74" y="50"/>
                      <a:pt x="109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745" name="Freeform 111">
                <a:extLst>
                  <a:ext uri="{FF2B5EF4-FFF2-40B4-BE49-F238E27FC236}">
                    <a16:creationId xmlns:a16="http://schemas.microsoft.com/office/drawing/2014/main" id="{C81D0AE8-E1A8-4DD4-9354-66247CE1322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5488918" y="6399626"/>
                <a:ext cx="13142" cy="12516"/>
              </a:xfrm>
              <a:custGeom>
                <a:avLst/>
                <a:gdLst>
                  <a:gd name="T0" fmla="*/ 5 w 13"/>
                  <a:gd name="T1" fmla="*/ 0 h 13"/>
                  <a:gd name="T2" fmla="*/ 0 w 13"/>
                  <a:gd name="T3" fmla="*/ 13 h 13"/>
                  <a:gd name="T4" fmla="*/ 13 w 13"/>
                  <a:gd name="T5" fmla="*/ 12 h 13"/>
                  <a:gd name="T6" fmla="*/ 5 w 13"/>
                  <a:gd name="T7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13">
                    <a:moveTo>
                      <a:pt x="5" y="0"/>
                    </a:moveTo>
                    <a:cubicBezTo>
                      <a:pt x="0" y="13"/>
                      <a:pt x="0" y="13"/>
                      <a:pt x="0" y="13"/>
                    </a:cubicBezTo>
                    <a:cubicBezTo>
                      <a:pt x="5" y="12"/>
                      <a:pt x="9" y="12"/>
                      <a:pt x="13" y="12"/>
                    </a:cubicBez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746" name="Freeform 112">
                <a:extLst>
                  <a:ext uri="{FF2B5EF4-FFF2-40B4-BE49-F238E27FC236}">
                    <a16:creationId xmlns:a16="http://schemas.microsoft.com/office/drawing/2014/main" id="{D7B52A2C-01CE-41F0-A3F6-A669A90E717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5336224" y="5930902"/>
                <a:ext cx="500640" cy="473105"/>
              </a:xfrm>
              <a:custGeom>
                <a:avLst/>
                <a:gdLst>
                  <a:gd name="T0" fmla="*/ 514 w 514"/>
                  <a:gd name="T1" fmla="*/ 458 h 486"/>
                  <a:gd name="T2" fmla="*/ 423 w 514"/>
                  <a:gd name="T3" fmla="*/ 221 h 486"/>
                  <a:gd name="T4" fmla="*/ 352 w 514"/>
                  <a:gd name="T5" fmla="*/ 155 h 486"/>
                  <a:gd name="T6" fmla="*/ 265 w 514"/>
                  <a:gd name="T7" fmla="*/ 126 h 486"/>
                  <a:gd name="T8" fmla="*/ 321 w 514"/>
                  <a:gd name="T9" fmla="*/ 128 h 486"/>
                  <a:gd name="T10" fmla="*/ 296 w 514"/>
                  <a:gd name="T11" fmla="*/ 56 h 486"/>
                  <a:gd name="T12" fmla="*/ 139 w 514"/>
                  <a:gd name="T13" fmla="*/ 38 h 486"/>
                  <a:gd name="T14" fmla="*/ 121 w 514"/>
                  <a:gd name="T15" fmla="*/ 0 h 486"/>
                  <a:gd name="T16" fmla="*/ 0 w 514"/>
                  <a:gd name="T17" fmla="*/ 170 h 486"/>
                  <a:gd name="T18" fmla="*/ 1 w 514"/>
                  <a:gd name="T19" fmla="*/ 174 h 486"/>
                  <a:gd name="T20" fmla="*/ 88 w 514"/>
                  <a:gd name="T21" fmla="*/ 244 h 486"/>
                  <a:gd name="T22" fmla="*/ 287 w 514"/>
                  <a:gd name="T23" fmla="*/ 244 h 486"/>
                  <a:gd name="T24" fmla="*/ 411 w 514"/>
                  <a:gd name="T25" fmla="*/ 486 h 486"/>
                  <a:gd name="T26" fmla="*/ 514 w 514"/>
                  <a:gd name="T27" fmla="*/ 458 h 4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14" h="486">
                    <a:moveTo>
                      <a:pt x="514" y="458"/>
                    </a:moveTo>
                    <a:cubicBezTo>
                      <a:pt x="423" y="221"/>
                      <a:pt x="423" y="221"/>
                      <a:pt x="423" y="221"/>
                    </a:cubicBezTo>
                    <a:cubicBezTo>
                      <a:pt x="410" y="190"/>
                      <a:pt x="384" y="165"/>
                      <a:pt x="352" y="155"/>
                    </a:cubicBezTo>
                    <a:cubicBezTo>
                      <a:pt x="265" y="126"/>
                      <a:pt x="265" y="126"/>
                      <a:pt x="265" y="126"/>
                    </a:cubicBezTo>
                    <a:cubicBezTo>
                      <a:pt x="321" y="128"/>
                      <a:pt x="321" y="128"/>
                      <a:pt x="321" y="128"/>
                    </a:cubicBezTo>
                    <a:cubicBezTo>
                      <a:pt x="296" y="56"/>
                      <a:pt x="296" y="56"/>
                      <a:pt x="296" y="56"/>
                    </a:cubicBezTo>
                    <a:cubicBezTo>
                      <a:pt x="139" y="38"/>
                      <a:pt x="139" y="38"/>
                      <a:pt x="139" y="38"/>
                    </a:cubicBezTo>
                    <a:cubicBezTo>
                      <a:pt x="121" y="0"/>
                      <a:pt x="121" y="0"/>
                      <a:pt x="121" y="0"/>
                    </a:cubicBezTo>
                    <a:cubicBezTo>
                      <a:pt x="0" y="170"/>
                      <a:pt x="0" y="170"/>
                      <a:pt x="0" y="170"/>
                    </a:cubicBezTo>
                    <a:cubicBezTo>
                      <a:pt x="1" y="174"/>
                      <a:pt x="1" y="174"/>
                      <a:pt x="1" y="174"/>
                    </a:cubicBezTo>
                    <a:cubicBezTo>
                      <a:pt x="10" y="215"/>
                      <a:pt x="47" y="244"/>
                      <a:pt x="88" y="244"/>
                    </a:cubicBezTo>
                    <a:cubicBezTo>
                      <a:pt x="287" y="244"/>
                      <a:pt x="287" y="244"/>
                      <a:pt x="287" y="244"/>
                    </a:cubicBezTo>
                    <a:cubicBezTo>
                      <a:pt x="411" y="486"/>
                      <a:pt x="411" y="486"/>
                      <a:pt x="411" y="486"/>
                    </a:cubicBezTo>
                    <a:cubicBezTo>
                      <a:pt x="446" y="480"/>
                      <a:pt x="481" y="471"/>
                      <a:pt x="514" y="458"/>
                    </a:cubicBezTo>
                    <a:close/>
                  </a:path>
                </a:pathLst>
              </a:custGeom>
              <a:solidFill>
                <a:srgbClr val="0953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747" name="Freeform 113">
                <a:extLst>
                  <a:ext uri="{FF2B5EF4-FFF2-40B4-BE49-F238E27FC236}">
                    <a16:creationId xmlns:a16="http://schemas.microsoft.com/office/drawing/2014/main" id="{BE7056FF-6C36-40BC-8446-DB7B9FF24A8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5487041" y="5621131"/>
                <a:ext cx="362964" cy="502517"/>
              </a:xfrm>
              <a:custGeom>
                <a:avLst/>
                <a:gdLst>
                  <a:gd name="T0" fmla="*/ 204 w 372"/>
                  <a:gd name="T1" fmla="*/ 1 h 516"/>
                  <a:gd name="T2" fmla="*/ 272 w 372"/>
                  <a:gd name="T3" fmla="*/ 13 h 516"/>
                  <a:gd name="T4" fmla="*/ 332 w 372"/>
                  <a:gd name="T5" fmla="*/ 86 h 516"/>
                  <a:gd name="T6" fmla="*/ 360 w 372"/>
                  <a:gd name="T7" fmla="*/ 148 h 516"/>
                  <a:gd name="T8" fmla="*/ 370 w 372"/>
                  <a:gd name="T9" fmla="*/ 188 h 516"/>
                  <a:gd name="T10" fmla="*/ 337 w 372"/>
                  <a:gd name="T11" fmla="*/ 243 h 516"/>
                  <a:gd name="T12" fmla="*/ 302 w 372"/>
                  <a:gd name="T13" fmla="*/ 311 h 516"/>
                  <a:gd name="T14" fmla="*/ 334 w 372"/>
                  <a:gd name="T15" fmla="*/ 445 h 516"/>
                  <a:gd name="T16" fmla="*/ 17 w 372"/>
                  <a:gd name="T17" fmla="*/ 516 h 516"/>
                  <a:gd name="T18" fmla="*/ 55 w 372"/>
                  <a:gd name="T19" fmla="*/ 322 h 516"/>
                  <a:gd name="T20" fmla="*/ 204 w 372"/>
                  <a:gd name="T21" fmla="*/ 1 h 5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72" h="516">
                    <a:moveTo>
                      <a:pt x="204" y="1"/>
                    </a:moveTo>
                    <a:cubicBezTo>
                      <a:pt x="219" y="0"/>
                      <a:pt x="272" y="13"/>
                      <a:pt x="272" y="13"/>
                    </a:cubicBezTo>
                    <a:cubicBezTo>
                      <a:pt x="300" y="22"/>
                      <a:pt x="323" y="58"/>
                      <a:pt x="332" y="86"/>
                    </a:cubicBezTo>
                    <a:cubicBezTo>
                      <a:pt x="342" y="117"/>
                      <a:pt x="353" y="137"/>
                      <a:pt x="360" y="148"/>
                    </a:cubicBezTo>
                    <a:cubicBezTo>
                      <a:pt x="369" y="159"/>
                      <a:pt x="372" y="174"/>
                      <a:pt x="370" y="188"/>
                    </a:cubicBezTo>
                    <a:cubicBezTo>
                      <a:pt x="367" y="208"/>
                      <a:pt x="357" y="222"/>
                      <a:pt x="337" y="243"/>
                    </a:cubicBezTo>
                    <a:cubicBezTo>
                      <a:pt x="329" y="253"/>
                      <a:pt x="292" y="278"/>
                      <a:pt x="302" y="311"/>
                    </a:cubicBezTo>
                    <a:cubicBezTo>
                      <a:pt x="317" y="361"/>
                      <a:pt x="327" y="394"/>
                      <a:pt x="334" y="445"/>
                    </a:cubicBezTo>
                    <a:cubicBezTo>
                      <a:pt x="334" y="445"/>
                      <a:pt x="88" y="354"/>
                      <a:pt x="17" y="516"/>
                    </a:cubicBezTo>
                    <a:cubicBezTo>
                      <a:pt x="0" y="465"/>
                      <a:pt x="62" y="377"/>
                      <a:pt x="55" y="322"/>
                    </a:cubicBezTo>
                    <a:cubicBezTo>
                      <a:pt x="12" y="9"/>
                      <a:pt x="204" y="1"/>
                      <a:pt x="204" y="1"/>
                    </a:cubicBezTo>
                    <a:close/>
                  </a:path>
                </a:pathLst>
              </a:custGeom>
              <a:solidFill>
                <a:srgbClr val="EB4F5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748" name="Freeform 114">
                <a:extLst>
                  <a:ext uri="{FF2B5EF4-FFF2-40B4-BE49-F238E27FC236}">
                    <a16:creationId xmlns:a16="http://schemas.microsoft.com/office/drawing/2014/main" id="{DD3F7CB5-D0F7-40EE-99F8-BEEF76A4035D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5497054" y="5732523"/>
                <a:ext cx="257204" cy="322287"/>
              </a:xfrm>
              <a:custGeom>
                <a:avLst/>
                <a:gdLst>
                  <a:gd name="T0" fmla="*/ 204 w 264"/>
                  <a:gd name="T1" fmla="*/ 197 h 331"/>
                  <a:gd name="T2" fmla="*/ 239 w 264"/>
                  <a:gd name="T3" fmla="*/ 129 h 331"/>
                  <a:gd name="T4" fmla="*/ 264 w 264"/>
                  <a:gd name="T5" fmla="*/ 97 h 331"/>
                  <a:gd name="T6" fmla="*/ 139 w 264"/>
                  <a:gd name="T7" fmla="*/ 78 h 331"/>
                  <a:gd name="T8" fmla="*/ 74 w 264"/>
                  <a:gd name="T9" fmla="*/ 11 h 331"/>
                  <a:gd name="T10" fmla="*/ 0 w 264"/>
                  <a:gd name="T11" fmla="*/ 23 h 331"/>
                  <a:gd name="T12" fmla="*/ 81 w 264"/>
                  <a:gd name="T13" fmla="*/ 199 h 331"/>
                  <a:gd name="T14" fmla="*/ 155 w 264"/>
                  <a:gd name="T15" fmla="*/ 273 h 331"/>
                  <a:gd name="T16" fmla="*/ 29 w 264"/>
                  <a:gd name="T17" fmla="*/ 278 h 331"/>
                  <a:gd name="T18" fmla="*/ 160 w 264"/>
                  <a:gd name="T19" fmla="*/ 278 h 331"/>
                  <a:gd name="T20" fmla="*/ 184 w 264"/>
                  <a:gd name="T21" fmla="*/ 317 h 331"/>
                  <a:gd name="T22" fmla="*/ 236 w 264"/>
                  <a:gd name="T23" fmla="*/ 331 h 331"/>
                  <a:gd name="T24" fmla="*/ 204 w 264"/>
                  <a:gd name="T25" fmla="*/ 197 h 3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64" h="331">
                    <a:moveTo>
                      <a:pt x="204" y="197"/>
                    </a:moveTo>
                    <a:cubicBezTo>
                      <a:pt x="194" y="164"/>
                      <a:pt x="231" y="139"/>
                      <a:pt x="239" y="129"/>
                    </a:cubicBezTo>
                    <a:cubicBezTo>
                      <a:pt x="250" y="117"/>
                      <a:pt x="259" y="107"/>
                      <a:pt x="264" y="97"/>
                    </a:cubicBezTo>
                    <a:cubicBezTo>
                      <a:pt x="247" y="97"/>
                      <a:pt x="180" y="102"/>
                      <a:pt x="139" y="78"/>
                    </a:cubicBezTo>
                    <a:cubicBezTo>
                      <a:pt x="92" y="49"/>
                      <a:pt x="106" y="22"/>
                      <a:pt x="74" y="11"/>
                    </a:cubicBezTo>
                    <a:cubicBezTo>
                      <a:pt x="42" y="0"/>
                      <a:pt x="0" y="23"/>
                      <a:pt x="0" y="23"/>
                    </a:cubicBezTo>
                    <a:cubicBezTo>
                      <a:pt x="0" y="23"/>
                      <a:pt x="34" y="157"/>
                      <a:pt x="81" y="199"/>
                    </a:cubicBezTo>
                    <a:cubicBezTo>
                      <a:pt x="128" y="221"/>
                      <a:pt x="124" y="233"/>
                      <a:pt x="155" y="273"/>
                    </a:cubicBezTo>
                    <a:cubicBezTo>
                      <a:pt x="131" y="262"/>
                      <a:pt x="75" y="243"/>
                      <a:pt x="29" y="278"/>
                    </a:cubicBezTo>
                    <a:cubicBezTo>
                      <a:pt x="77" y="276"/>
                      <a:pt x="139" y="278"/>
                      <a:pt x="160" y="278"/>
                    </a:cubicBezTo>
                    <a:cubicBezTo>
                      <a:pt x="169" y="290"/>
                      <a:pt x="177" y="303"/>
                      <a:pt x="184" y="317"/>
                    </a:cubicBezTo>
                    <a:cubicBezTo>
                      <a:pt x="215" y="324"/>
                      <a:pt x="236" y="331"/>
                      <a:pt x="236" y="331"/>
                    </a:cubicBezTo>
                    <a:cubicBezTo>
                      <a:pt x="229" y="280"/>
                      <a:pt x="219" y="247"/>
                      <a:pt x="204" y="197"/>
                    </a:cubicBezTo>
                  </a:path>
                </a:pathLst>
              </a:custGeom>
              <a:solidFill>
                <a:srgbClr val="E811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749" name="Freeform 115">
                <a:extLst>
                  <a:ext uri="{FF2B5EF4-FFF2-40B4-BE49-F238E27FC236}">
                    <a16:creationId xmlns:a16="http://schemas.microsoft.com/office/drawing/2014/main" id="{799A5C0C-57EC-4BCE-A57A-EAFDA8C7118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5525215" y="5627389"/>
                <a:ext cx="133295" cy="81354"/>
              </a:xfrm>
              <a:custGeom>
                <a:avLst/>
                <a:gdLst>
                  <a:gd name="T0" fmla="*/ 136 w 137"/>
                  <a:gd name="T1" fmla="*/ 80 h 84"/>
                  <a:gd name="T2" fmla="*/ 104 w 137"/>
                  <a:gd name="T3" fmla="*/ 82 h 84"/>
                  <a:gd name="T4" fmla="*/ 0 w 137"/>
                  <a:gd name="T5" fmla="*/ 17 h 84"/>
                  <a:gd name="T6" fmla="*/ 44 w 137"/>
                  <a:gd name="T7" fmla="*/ 0 h 84"/>
                  <a:gd name="T8" fmla="*/ 136 w 137"/>
                  <a:gd name="T9" fmla="*/ 8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7" h="84">
                    <a:moveTo>
                      <a:pt x="136" y="80"/>
                    </a:moveTo>
                    <a:cubicBezTo>
                      <a:pt x="136" y="80"/>
                      <a:pt x="124" y="84"/>
                      <a:pt x="104" y="82"/>
                    </a:cubicBezTo>
                    <a:cubicBezTo>
                      <a:pt x="75" y="78"/>
                      <a:pt x="34" y="64"/>
                      <a:pt x="0" y="17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128" y="9"/>
                      <a:pt x="137" y="41"/>
                      <a:pt x="136" y="80"/>
                    </a:cubicBezTo>
                    <a:close/>
                  </a:path>
                </a:pathLst>
              </a:custGeom>
              <a:solidFill>
                <a:srgbClr val="E811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750" name="Freeform 116">
                <a:extLst>
                  <a:ext uri="{FF2B5EF4-FFF2-40B4-BE49-F238E27FC236}">
                    <a16:creationId xmlns:a16="http://schemas.microsoft.com/office/drawing/2014/main" id="{A54099F6-C6A8-4249-BD28-05B0535A79E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5582789" y="5604860"/>
                <a:ext cx="83857" cy="71967"/>
              </a:xfrm>
              <a:custGeom>
                <a:avLst/>
                <a:gdLst>
                  <a:gd name="T0" fmla="*/ 6 w 86"/>
                  <a:gd name="T1" fmla="*/ 0 h 74"/>
                  <a:gd name="T2" fmla="*/ 0 w 86"/>
                  <a:gd name="T3" fmla="*/ 26 h 74"/>
                  <a:gd name="T4" fmla="*/ 84 w 86"/>
                  <a:gd name="T5" fmla="*/ 58 h 74"/>
                  <a:gd name="T6" fmla="*/ 83 w 86"/>
                  <a:gd name="T7" fmla="*/ 32 h 74"/>
                  <a:gd name="T8" fmla="*/ 86 w 86"/>
                  <a:gd name="T9" fmla="*/ 12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6" h="74">
                    <a:moveTo>
                      <a:pt x="6" y="0"/>
                    </a:moveTo>
                    <a:cubicBezTo>
                      <a:pt x="0" y="26"/>
                      <a:pt x="0" y="26"/>
                      <a:pt x="0" y="26"/>
                    </a:cubicBezTo>
                    <a:cubicBezTo>
                      <a:pt x="7" y="65"/>
                      <a:pt x="64" y="74"/>
                      <a:pt x="84" y="58"/>
                    </a:cubicBezTo>
                    <a:cubicBezTo>
                      <a:pt x="83" y="32"/>
                      <a:pt x="83" y="32"/>
                      <a:pt x="83" y="32"/>
                    </a:cubicBezTo>
                    <a:cubicBezTo>
                      <a:pt x="83" y="25"/>
                      <a:pt x="84" y="19"/>
                      <a:pt x="86" y="12"/>
                    </a:cubicBezTo>
                  </a:path>
                </a:pathLst>
              </a:custGeom>
              <a:solidFill>
                <a:srgbClr val="BB916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751" name="Freeform 117">
                <a:extLst>
                  <a:ext uri="{FF2B5EF4-FFF2-40B4-BE49-F238E27FC236}">
                    <a16:creationId xmlns:a16="http://schemas.microsoft.com/office/drawing/2014/main" id="{155CC2E2-B2DB-4CCC-8C64-F52586C457E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5537731" y="5622383"/>
                <a:ext cx="144560" cy="85735"/>
              </a:xfrm>
              <a:custGeom>
                <a:avLst/>
                <a:gdLst>
                  <a:gd name="T0" fmla="*/ 16 w 148"/>
                  <a:gd name="T1" fmla="*/ 8 h 88"/>
                  <a:gd name="T2" fmla="*/ 32 w 148"/>
                  <a:gd name="T3" fmla="*/ 48 h 88"/>
                  <a:gd name="T4" fmla="*/ 116 w 148"/>
                  <a:gd name="T5" fmla="*/ 88 h 88"/>
                  <a:gd name="T6" fmla="*/ 88 w 148"/>
                  <a:gd name="T7" fmla="*/ 16 h 88"/>
                  <a:gd name="T8" fmla="*/ 16 w 148"/>
                  <a:gd name="T9" fmla="*/ 8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8" h="88">
                    <a:moveTo>
                      <a:pt x="16" y="8"/>
                    </a:moveTo>
                    <a:cubicBezTo>
                      <a:pt x="16" y="8"/>
                      <a:pt x="0" y="24"/>
                      <a:pt x="32" y="48"/>
                    </a:cubicBezTo>
                    <a:cubicBezTo>
                      <a:pt x="64" y="72"/>
                      <a:pt x="84" y="88"/>
                      <a:pt x="116" y="88"/>
                    </a:cubicBezTo>
                    <a:cubicBezTo>
                      <a:pt x="148" y="88"/>
                      <a:pt x="120" y="32"/>
                      <a:pt x="88" y="16"/>
                    </a:cubicBezTo>
                    <a:cubicBezTo>
                      <a:pt x="56" y="0"/>
                      <a:pt x="16" y="8"/>
                      <a:pt x="16" y="8"/>
                    </a:cubicBezTo>
                    <a:close/>
                  </a:path>
                </a:pathLst>
              </a:custGeom>
              <a:solidFill>
                <a:srgbClr val="BB916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752" name="Freeform 118">
                <a:extLst>
                  <a:ext uri="{FF2B5EF4-FFF2-40B4-BE49-F238E27FC236}">
                    <a16:creationId xmlns:a16="http://schemas.microsoft.com/office/drawing/2014/main" id="{D528F06C-6860-4A2E-8863-5A1883FA6F82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5543990" y="5619253"/>
                <a:ext cx="71967" cy="90741"/>
              </a:xfrm>
              <a:custGeom>
                <a:avLst/>
                <a:gdLst>
                  <a:gd name="T0" fmla="*/ 16 w 74"/>
                  <a:gd name="T1" fmla="*/ 0 h 93"/>
                  <a:gd name="T2" fmla="*/ 6 w 74"/>
                  <a:gd name="T3" fmla="*/ 0 h 93"/>
                  <a:gd name="T4" fmla="*/ 5 w 74"/>
                  <a:gd name="T5" fmla="*/ 0 h 93"/>
                  <a:gd name="T6" fmla="*/ 9 w 74"/>
                  <a:gd name="T7" fmla="*/ 53 h 93"/>
                  <a:gd name="T8" fmla="*/ 12 w 74"/>
                  <a:gd name="T9" fmla="*/ 61 h 93"/>
                  <a:gd name="T10" fmla="*/ 23 w 74"/>
                  <a:gd name="T11" fmla="*/ 87 h 93"/>
                  <a:gd name="T12" fmla="*/ 56 w 74"/>
                  <a:gd name="T13" fmla="*/ 89 h 93"/>
                  <a:gd name="T14" fmla="*/ 32 w 74"/>
                  <a:gd name="T15" fmla="*/ 27 h 93"/>
                  <a:gd name="T16" fmla="*/ 33 w 74"/>
                  <a:gd name="T17" fmla="*/ 3 h 93"/>
                  <a:gd name="T18" fmla="*/ 16 w 74"/>
                  <a:gd name="T19" fmla="*/ 0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4" h="93">
                    <a:moveTo>
                      <a:pt x="16" y="0"/>
                    </a:moveTo>
                    <a:cubicBezTo>
                      <a:pt x="13" y="0"/>
                      <a:pt x="9" y="0"/>
                      <a:pt x="6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0" y="18"/>
                      <a:pt x="1" y="36"/>
                      <a:pt x="9" y="53"/>
                    </a:cubicBezTo>
                    <a:cubicBezTo>
                      <a:pt x="12" y="61"/>
                      <a:pt x="12" y="61"/>
                      <a:pt x="12" y="61"/>
                    </a:cubicBezTo>
                    <a:cubicBezTo>
                      <a:pt x="23" y="87"/>
                      <a:pt x="23" y="87"/>
                      <a:pt x="23" y="87"/>
                    </a:cubicBezTo>
                    <a:cubicBezTo>
                      <a:pt x="35" y="91"/>
                      <a:pt x="50" y="93"/>
                      <a:pt x="56" y="89"/>
                    </a:cubicBezTo>
                    <a:cubicBezTo>
                      <a:pt x="74" y="79"/>
                      <a:pt x="48" y="38"/>
                      <a:pt x="32" y="27"/>
                    </a:cubicBezTo>
                    <a:cubicBezTo>
                      <a:pt x="32" y="27"/>
                      <a:pt x="31" y="12"/>
                      <a:pt x="33" y="3"/>
                    </a:cubicBezTo>
                    <a:lnTo>
                      <a:pt x="16" y="0"/>
                    </a:lnTo>
                    <a:close/>
                  </a:path>
                </a:pathLst>
              </a:custGeom>
              <a:solidFill>
                <a:srgbClr val="AB845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753" name="Freeform 119">
                <a:extLst>
                  <a:ext uri="{FF2B5EF4-FFF2-40B4-BE49-F238E27FC236}">
                    <a16:creationId xmlns:a16="http://schemas.microsoft.com/office/drawing/2014/main" id="{AC7CD4BE-5DE2-4358-A264-F0270BB116EF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5557131" y="6116139"/>
                <a:ext cx="95121" cy="52567"/>
              </a:xfrm>
              <a:custGeom>
                <a:avLst/>
                <a:gdLst>
                  <a:gd name="T0" fmla="*/ 97 w 97"/>
                  <a:gd name="T1" fmla="*/ 54 h 54"/>
                  <a:gd name="T2" fmla="*/ 69 w 97"/>
                  <a:gd name="T3" fmla="*/ 0 h 54"/>
                  <a:gd name="T4" fmla="*/ 0 w 97"/>
                  <a:gd name="T5" fmla="*/ 54 h 54"/>
                  <a:gd name="T6" fmla="*/ 97 w 97"/>
                  <a:gd name="T7" fmla="*/ 5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7" h="54">
                    <a:moveTo>
                      <a:pt x="97" y="54"/>
                    </a:moveTo>
                    <a:cubicBezTo>
                      <a:pt x="69" y="0"/>
                      <a:pt x="69" y="0"/>
                      <a:pt x="69" y="0"/>
                    </a:cubicBezTo>
                    <a:cubicBezTo>
                      <a:pt x="69" y="0"/>
                      <a:pt x="13" y="6"/>
                      <a:pt x="0" y="54"/>
                    </a:cubicBezTo>
                    <a:cubicBezTo>
                      <a:pt x="47" y="54"/>
                      <a:pt x="97" y="54"/>
                      <a:pt x="97" y="54"/>
                    </a:cubicBezTo>
                    <a:close/>
                  </a:path>
                </a:pathLst>
              </a:custGeom>
              <a:solidFill>
                <a:srgbClr val="02176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754" name="Freeform 120">
                <a:extLst>
                  <a:ext uri="{FF2B5EF4-FFF2-40B4-BE49-F238E27FC236}">
                    <a16:creationId xmlns:a16="http://schemas.microsoft.com/office/drawing/2014/main" id="{E2A616CB-417F-4CD6-AC26-C57B9BE479E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5620962" y="6011004"/>
                <a:ext cx="76973" cy="38799"/>
              </a:xfrm>
              <a:custGeom>
                <a:avLst/>
                <a:gdLst>
                  <a:gd name="T0" fmla="*/ 79 w 79"/>
                  <a:gd name="T1" fmla="*/ 40 h 40"/>
                  <a:gd name="T2" fmla="*/ 0 w 79"/>
                  <a:gd name="T3" fmla="*/ 36 h 40"/>
                  <a:gd name="T4" fmla="*/ 79 w 79"/>
                  <a:gd name="T5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79" h="40">
                    <a:moveTo>
                      <a:pt x="79" y="40"/>
                    </a:moveTo>
                    <a:cubicBezTo>
                      <a:pt x="0" y="36"/>
                      <a:pt x="0" y="36"/>
                      <a:pt x="0" y="36"/>
                    </a:cubicBezTo>
                    <a:cubicBezTo>
                      <a:pt x="0" y="36"/>
                      <a:pt x="37" y="0"/>
                      <a:pt x="79" y="40"/>
                    </a:cubicBezTo>
                  </a:path>
                </a:pathLst>
              </a:custGeom>
              <a:solidFill>
                <a:srgbClr val="02176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755" name="Freeform 121">
                <a:extLst>
                  <a:ext uri="{FF2B5EF4-FFF2-40B4-BE49-F238E27FC236}">
                    <a16:creationId xmlns:a16="http://schemas.microsoft.com/office/drawing/2014/main" id="{9A0087D2-50AD-4D1E-A0CB-B7748C19EFB3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5480157" y="5485333"/>
                <a:ext cx="58825" cy="161456"/>
              </a:xfrm>
              <a:custGeom>
                <a:avLst/>
                <a:gdLst>
                  <a:gd name="T0" fmla="*/ 60 w 60"/>
                  <a:gd name="T1" fmla="*/ 14 h 166"/>
                  <a:gd name="T2" fmla="*/ 36 w 60"/>
                  <a:gd name="T3" fmla="*/ 166 h 166"/>
                  <a:gd name="T4" fmla="*/ 0 w 60"/>
                  <a:gd name="T5" fmla="*/ 0 h 166"/>
                  <a:gd name="T6" fmla="*/ 60 w 60"/>
                  <a:gd name="T7" fmla="*/ 14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0" h="166">
                    <a:moveTo>
                      <a:pt x="60" y="14"/>
                    </a:moveTo>
                    <a:cubicBezTo>
                      <a:pt x="60" y="14"/>
                      <a:pt x="59" y="98"/>
                      <a:pt x="36" y="166"/>
                    </a:cubicBezTo>
                    <a:cubicBezTo>
                      <a:pt x="30" y="145"/>
                      <a:pt x="0" y="0"/>
                      <a:pt x="0" y="0"/>
                    </a:cubicBezTo>
                    <a:lnTo>
                      <a:pt x="60" y="1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756" name="Freeform 122">
                <a:extLst>
                  <a:ext uri="{FF2B5EF4-FFF2-40B4-BE49-F238E27FC236}">
                    <a16:creationId xmlns:a16="http://schemas.microsoft.com/office/drawing/2014/main" id="{D141671B-AAE3-4A62-BA7E-973C5B1FED1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5491422" y="5403353"/>
                <a:ext cx="208391" cy="237804"/>
              </a:xfrm>
              <a:custGeom>
                <a:avLst/>
                <a:gdLst>
                  <a:gd name="T0" fmla="*/ 110 w 214"/>
                  <a:gd name="T1" fmla="*/ 1 h 244"/>
                  <a:gd name="T2" fmla="*/ 2 w 214"/>
                  <a:gd name="T3" fmla="*/ 103 h 244"/>
                  <a:gd name="T4" fmla="*/ 1 w 214"/>
                  <a:gd name="T5" fmla="*/ 132 h 244"/>
                  <a:gd name="T6" fmla="*/ 52 w 214"/>
                  <a:gd name="T7" fmla="*/ 225 h 244"/>
                  <a:gd name="T8" fmla="*/ 132 w 214"/>
                  <a:gd name="T9" fmla="*/ 237 h 244"/>
                  <a:gd name="T10" fmla="*/ 211 w 214"/>
                  <a:gd name="T11" fmla="*/ 138 h 244"/>
                  <a:gd name="T12" fmla="*/ 212 w 214"/>
                  <a:gd name="T13" fmla="*/ 109 h 244"/>
                  <a:gd name="T14" fmla="*/ 110 w 214"/>
                  <a:gd name="T15" fmla="*/ 1 h 2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14" h="244">
                    <a:moveTo>
                      <a:pt x="110" y="1"/>
                    </a:moveTo>
                    <a:cubicBezTo>
                      <a:pt x="52" y="0"/>
                      <a:pt x="4" y="45"/>
                      <a:pt x="2" y="103"/>
                    </a:cubicBezTo>
                    <a:cubicBezTo>
                      <a:pt x="1" y="132"/>
                      <a:pt x="1" y="132"/>
                      <a:pt x="1" y="132"/>
                    </a:cubicBezTo>
                    <a:cubicBezTo>
                      <a:pt x="0" y="171"/>
                      <a:pt x="21" y="206"/>
                      <a:pt x="52" y="225"/>
                    </a:cubicBezTo>
                    <a:cubicBezTo>
                      <a:pt x="74" y="236"/>
                      <a:pt x="102" y="244"/>
                      <a:pt x="132" y="237"/>
                    </a:cubicBezTo>
                    <a:cubicBezTo>
                      <a:pt x="176" y="225"/>
                      <a:pt x="210" y="186"/>
                      <a:pt x="211" y="138"/>
                    </a:cubicBezTo>
                    <a:cubicBezTo>
                      <a:pt x="212" y="109"/>
                      <a:pt x="212" y="109"/>
                      <a:pt x="212" y="109"/>
                    </a:cubicBezTo>
                    <a:cubicBezTo>
                      <a:pt x="214" y="51"/>
                      <a:pt x="168" y="3"/>
                      <a:pt x="110" y="1"/>
                    </a:cubicBezTo>
                  </a:path>
                </a:pathLst>
              </a:custGeom>
              <a:solidFill>
                <a:srgbClr val="BB916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757" name="Freeform 123">
                <a:extLst>
                  <a:ext uri="{FF2B5EF4-FFF2-40B4-BE49-F238E27FC236}">
                    <a16:creationId xmlns:a16="http://schemas.microsoft.com/office/drawing/2014/main" id="{FAD175D8-7988-4A4A-9397-C9BF241D5413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5493299" y="5497848"/>
                <a:ext cx="95121" cy="138302"/>
              </a:xfrm>
              <a:custGeom>
                <a:avLst/>
                <a:gdLst>
                  <a:gd name="T0" fmla="*/ 98 w 98"/>
                  <a:gd name="T1" fmla="*/ 10 h 142"/>
                  <a:gd name="T2" fmla="*/ 87 w 98"/>
                  <a:gd name="T3" fmla="*/ 5 h 142"/>
                  <a:gd name="T4" fmla="*/ 53 w 98"/>
                  <a:gd name="T5" fmla="*/ 7 h 142"/>
                  <a:gd name="T6" fmla="*/ 53 w 98"/>
                  <a:gd name="T7" fmla="*/ 8 h 142"/>
                  <a:gd name="T8" fmla="*/ 46 w 98"/>
                  <a:gd name="T9" fmla="*/ 32 h 142"/>
                  <a:gd name="T10" fmla="*/ 58 w 98"/>
                  <a:gd name="T11" fmla="*/ 53 h 142"/>
                  <a:gd name="T12" fmla="*/ 49 w 98"/>
                  <a:gd name="T13" fmla="*/ 68 h 142"/>
                  <a:gd name="T14" fmla="*/ 33 w 98"/>
                  <a:gd name="T15" fmla="*/ 69 h 142"/>
                  <a:gd name="T16" fmla="*/ 38 w 98"/>
                  <a:gd name="T17" fmla="*/ 98 h 142"/>
                  <a:gd name="T18" fmla="*/ 0 w 98"/>
                  <a:gd name="T19" fmla="*/ 142 h 142"/>
                  <a:gd name="T20" fmla="*/ 18 w 98"/>
                  <a:gd name="T21" fmla="*/ 140 h 142"/>
                  <a:gd name="T22" fmla="*/ 97 w 98"/>
                  <a:gd name="T23" fmla="*/ 41 h 142"/>
                  <a:gd name="T24" fmla="*/ 98 w 98"/>
                  <a:gd name="T25" fmla="*/ 12 h 142"/>
                  <a:gd name="T26" fmla="*/ 98 w 98"/>
                  <a:gd name="T27" fmla="*/ 10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98" h="142">
                    <a:moveTo>
                      <a:pt x="98" y="10"/>
                    </a:moveTo>
                    <a:cubicBezTo>
                      <a:pt x="87" y="5"/>
                      <a:pt x="87" y="5"/>
                      <a:pt x="87" y="5"/>
                    </a:cubicBezTo>
                    <a:cubicBezTo>
                      <a:pt x="76" y="0"/>
                      <a:pt x="64" y="1"/>
                      <a:pt x="53" y="7"/>
                    </a:cubicBezTo>
                    <a:cubicBezTo>
                      <a:pt x="53" y="8"/>
                      <a:pt x="53" y="8"/>
                      <a:pt x="53" y="8"/>
                    </a:cubicBezTo>
                    <a:cubicBezTo>
                      <a:pt x="44" y="13"/>
                      <a:pt x="42" y="23"/>
                      <a:pt x="46" y="32"/>
                    </a:cubicBezTo>
                    <a:cubicBezTo>
                      <a:pt x="58" y="53"/>
                      <a:pt x="58" y="53"/>
                      <a:pt x="58" y="53"/>
                    </a:cubicBezTo>
                    <a:cubicBezTo>
                      <a:pt x="62" y="59"/>
                      <a:pt x="57" y="68"/>
                      <a:pt x="49" y="68"/>
                    </a:cubicBezTo>
                    <a:cubicBezTo>
                      <a:pt x="33" y="69"/>
                      <a:pt x="33" y="69"/>
                      <a:pt x="33" y="69"/>
                    </a:cubicBezTo>
                    <a:cubicBezTo>
                      <a:pt x="38" y="98"/>
                      <a:pt x="38" y="98"/>
                      <a:pt x="38" y="98"/>
                    </a:cubicBezTo>
                    <a:cubicBezTo>
                      <a:pt x="38" y="124"/>
                      <a:pt x="32" y="141"/>
                      <a:pt x="0" y="142"/>
                    </a:cubicBezTo>
                    <a:cubicBezTo>
                      <a:pt x="18" y="140"/>
                      <a:pt x="18" y="140"/>
                      <a:pt x="18" y="140"/>
                    </a:cubicBezTo>
                    <a:cubicBezTo>
                      <a:pt x="62" y="128"/>
                      <a:pt x="96" y="89"/>
                      <a:pt x="97" y="41"/>
                    </a:cubicBezTo>
                    <a:cubicBezTo>
                      <a:pt x="98" y="12"/>
                      <a:pt x="98" y="12"/>
                      <a:pt x="98" y="12"/>
                    </a:cubicBezTo>
                    <a:cubicBezTo>
                      <a:pt x="98" y="11"/>
                      <a:pt x="98" y="11"/>
                      <a:pt x="98" y="10"/>
                    </a:cubicBezTo>
                  </a:path>
                </a:pathLst>
              </a:custGeom>
              <a:solidFill>
                <a:srgbClr val="AB845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758" name="Freeform 124">
                <a:extLst>
                  <a:ext uri="{FF2B5EF4-FFF2-40B4-BE49-F238E27FC236}">
                    <a16:creationId xmlns:a16="http://schemas.microsoft.com/office/drawing/2014/main" id="{18F01CE4-5B4E-4DF6-AF09-D8889172900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5595305" y="5511616"/>
                <a:ext cx="18774" cy="18148"/>
              </a:xfrm>
              <a:custGeom>
                <a:avLst/>
                <a:gdLst>
                  <a:gd name="T0" fmla="*/ 19 w 19"/>
                  <a:gd name="T1" fmla="*/ 10 h 19"/>
                  <a:gd name="T2" fmla="*/ 10 w 19"/>
                  <a:gd name="T3" fmla="*/ 19 h 19"/>
                  <a:gd name="T4" fmla="*/ 1 w 19"/>
                  <a:gd name="T5" fmla="*/ 10 h 19"/>
                  <a:gd name="T6" fmla="*/ 10 w 19"/>
                  <a:gd name="T7" fmla="*/ 1 h 19"/>
                  <a:gd name="T8" fmla="*/ 19 w 19"/>
                  <a:gd name="T9" fmla="*/ 1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19">
                    <a:moveTo>
                      <a:pt x="19" y="10"/>
                    </a:moveTo>
                    <a:cubicBezTo>
                      <a:pt x="19" y="15"/>
                      <a:pt x="15" y="19"/>
                      <a:pt x="10" y="19"/>
                    </a:cubicBezTo>
                    <a:cubicBezTo>
                      <a:pt x="5" y="19"/>
                      <a:pt x="0" y="15"/>
                      <a:pt x="1" y="10"/>
                    </a:cubicBezTo>
                    <a:cubicBezTo>
                      <a:pt x="1" y="4"/>
                      <a:pt x="5" y="0"/>
                      <a:pt x="10" y="1"/>
                    </a:cubicBezTo>
                    <a:cubicBezTo>
                      <a:pt x="15" y="1"/>
                      <a:pt x="19" y="5"/>
                      <a:pt x="19" y="10"/>
                    </a:cubicBez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759" name="Freeform 125">
                <a:extLst>
                  <a:ext uri="{FF2B5EF4-FFF2-40B4-BE49-F238E27FC236}">
                    <a16:creationId xmlns:a16="http://schemas.microsoft.com/office/drawing/2014/main" id="{833540CA-D16B-4715-B803-D50FC2C8C34D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5508945" y="5514119"/>
                <a:ext cx="18148" cy="18774"/>
              </a:xfrm>
              <a:custGeom>
                <a:avLst/>
                <a:gdLst>
                  <a:gd name="T0" fmla="*/ 19 w 19"/>
                  <a:gd name="T1" fmla="*/ 10 h 19"/>
                  <a:gd name="T2" fmla="*/ 10 w 19"/>
                  <a:gd name="T3" fmla="*/ 19 h 19"/>
                  <a:gd name="T4" fmla="*/ 1 w 19"/>
                  <a:gd name="T5" fmla="*/ 9 h 19"/>
                  <a:gd name="T6" fmla="*/ 10 w 19"/>
                  <a:gd name="T7" fmla="*/ 0 h 19"/>
                  <a:gd name="T8" fmla="*/ 19 w 19"/>
                  <a:gd name="T9" fmla="*/ 1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19">
                    <a:moveTo>
                      <a:pt x="19" y="10"/>
                    </a:moveTo>
                    <a:cubicBezTo>
                      <a:pt x="19" y="15"/>
                      <a:pt x="15" y="19"/>
                      <a:pt x="10" y="19"/>
                    </a:cubicBezTo>
                    <a:cubicBezTo>
                      <a:pt x="5" y="18"/>
                      <a:pt x="0" y="14"/>
                      <a:pt x="1" y="9"/>
                    </a:cubicBezTo>
                    <a:cubicBezTo>
                      <a:pt x="1" y="4"/>
                      <a:pt x="5" y="0"/>
                      <a:pt x="10" y="0"/>
                    </a:cubicBezTo>
                    <a:cubicBezTo>
                      <a:pt x="15" y="0"/>
                      <a:pt x="19" y="4"/>
                      <a:pt x="19" y="10"/>
                    </a:cubicBez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760" name="Freeform 128">
                <a:extLst>
                  <a:ext uri="{FF2B5EF4-FFF2-40B4-BE49-F238E27FC236}">
                    <a16:creationId xmlns:a16="http://schemas.microsoft.com/office/drawing/2014/main" id="{6BC7B8BA-FCA9-4F66-B8CC-6E0ADB2AFB6C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5476403" y="5387082"/>
                <a:ext cx="230294" cy="245939"/>
              </a:xfrm>
              <a:custGeom>
                <a:avLst/>
                <a:gdLst>
                  <a:gd name="T0" fmla="*/ 124 w 236"/>
                  <a:gd name="T1" fmla="*/ 13 h 253"/>
                  <a:gd name="T2" fmla="*/ 3 w 236"/>
                  <a:gd name="T3" fmla="*/ 122 h 253"/>
                  <a:gd name="T4" fmla="*/ 40 w 236"/>
                  <a:gd name="T5" fmla="*/ 228 h 253"/>
                  <a:gd name="T6" fmla="*/ 52 w 236"/>
                  <a:gd name="T7" fmla="*/ 193 h 253"/>
                  <a:gd name="T8" fmla="*/ 81 w 236"/>
                  <a:gd name="T9" fmla="*/ 253 h 253"/>
                  <a:gd name="T10" fmla="*/ 88 w 236"/>
                  <a:gd name="T11" fmla="*/ 101 h 253"/>
                  <a:gd name="T12" fmla="*/ 109 w 236"/>
                  <a:gd name="T13" fmla="*/ 108 h 253"/>
                  <a:gd name="T14" fmla="*/ 118 w 236"/>
                  <a:gd name="T15" fmla="*/ 81 h 253"/>
                  <a:gd name="T16" fmla="*/ 120 w 236"/>
                  <a:gd name="T17" fmla="*/ 111 h 253"/>
                  <a:gd name="T18" fmla="*/ 122 w 236"/>
                  <a:gd name="T19" fmla="*/ 111 h 253"/>
                  <a:gd name="T20" fmla="*/ 132 w 236"/>
                  <a:gd name="T21" fmla="*/ 97 h 253"/>
                  <a:gd name="T22" fmla="*/ 131 w 236"/>
                  <a:gd name="T23" fmla="*/ 113 h 253"/>
                  <a:gd name="T24" fmla="*/ 232 w 236"/>
                  <a:gd name="T25" fmla="*/ 115 h 253"/>
                  <a:gd name="T26" fmla="*/ 124 w 236"/>
                  <a:gd name="T27" fmla="*/ 13 h 2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36" h="253">
                    <a:moveTo>
                      <a:pt x="124" y="13"/>
                    </a:moveTo>
                    <a:cubicBezTo>
                      <a:pt x="11" y="0"/>
                      <a:pt x="4" y="92"/>
                      <a:pt x="3" y="122"/>
                    </a:cubicBezTo>
                    <a:cubicBezTo>
                      <a:pt x="2" y="152"/>
                      <a:pt x="0" y="198"/>
                      <a:pt x="40" y="228"/>
                    </a:cubicBezTo>
                    <a:cubicBezTo>
                      <a:pt x="46" y="214"/>
                      <a:pt x="52" y="193"/>
                      <a:pt x="52" y="193"/>
                    </a:cubicBezTo>
                    <a:cubicBezTo>
                      <a:pt x="52" y="193"/>
                      <a:pt x="68" y="239"/>
                      <a:pt x="81" y="253"/>
                    </a:cubicBezTo>
                    <a:cubicBezTo>
                      <a:pt x="81" y="253"/>
                      <a:pt x="74" y="172"/>
                      <a:pt x="88" y="101"/>
                    </a:cubicBezTo>
                    <a:cubicBezTo>
                      <a:pt x="95" y="104"/>
                      <a:pt x="102" y="106"/>
                      <a:pt x="109" y="108"/>
                    </a:cubicBezTo>
                    <a:cubicBezTo>
                      <a:pt x="118" y="81"/>
                      <a:pt x="118" y="81"/>
                      <a:pt x="118" y="81"/>
                    </a:cubicBezTo>
                    <a:cubicBezTo>
                      <a:pt x="120" y="111"/>
                      <a:pt x="120" y="111"/>
                      <a:pt x="120" y="111"/>
                    </a:cubicBezTo>
                    <a:cubicBezTo>
                      <a:pt x="121" y="111"/>
                      <a:pt x="121" y="111"/>
                      <a:pt x="122" y="111"/>
                    </a:cubicBezTo>
                    <a:cubicBezTo>
                      <a:pt x="132" y="97"/>
                      <a:pt x="132" y="97"/>
                      <a:pt x="132" y="97"/>
                    </a:cubicBezTo>
                    <a:cubicBezTo>
                      <a:pt x="131" y="113"/>
                      <a:pt x="131" y="113"/>
                      <a:pt x="131" y="113"/>
                    </a:cubicBezTo>
                    <a:cubicBezTo>
                      <a:pt x="180" y="121"/>
                      <a:pt x="232" y="115"/>
                      <a:pt x="232" y="115"/>
                    </a:cubicBezTo>
                    <a:cubicBezTo>
                      <a:pt x="232" y="115"/>
                      <a:pt x="236" y="25"/>
                      <a:pt x="124" y="13"/>
                    </a:cubicBez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761" name="Freeform 129">
                <a:extLst>
                  <a:ext uri="{FF2B5EF4-FFF2-40B4-BE49-F238E27FC236}">
                    <a16:creationId xmlns:a16="http://schemas.microsoft.com/office/drawing/2014/main" id="{BE8440F2-BE27-41DB-B7D6-BD4BFFBCA6A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5661014" y="5494720"/>
                <a:ext cx="19400" cy="41929"/>
              </a:xfrm>
              <a:custGeom>
                <a:avLst/>
                <a:gdLst>
                  <a:gd name="T0" fmla="*/ 20 w 20"/>
                  <a:gd name="T1" fmla="*/ 3 h 43"/>
                  <a:gd name="T2" fmla="*/ 17 w 20"/>
                  <a:gd name="T3" fmla="*/ 43 h 43"/>
                  <a:gd name="T4" fmla="*/ 1 w 20"/>
                  <a:gd name="T5" fmla="*/ 24 h 43"/>
                  <a:gd name="T6" fmla="*/ 20 w 20"/>
                  <a:gd name="T7" fmla="*/ 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0" h="43">
                    <a:moveTo>
                      <a:pt x="20" y="3"/>
                    </a:moveTo>
                    <a:cubicBezTo>
                      <a:pt x="17" y="43"/>
                      <a:pt x="17" y="43"/>
                      <a:pt x="17" y="43"/>
                    </a:cubicBezTo>
                    <a:cubicBezTo>
                      <a:pt x="17" y="43"/>
                      <a:pt x="0" y="43"/>
                      <a:pt x="1" y="24"/>
                    </a:cubicBezTo>
                    <a:cubicBezTo>
                      <a:pt x="2" y="11"/>
                      <a:pt x="5" y="0"/>
                      <a:pt x="20" y="3"/>
                    </a:cubicBezTo>
                  </a:path>
                </a:pathLst>
              </a:custGeom>
              <a:solidFill>
                <a:srgbClr val="BB916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762" name="Freeform 130">
                <a:extLst>
                  <a:ext uri="{FF2B5EF4-FFF2-40B4-BE49-F238E27FC236}">
                    <a16:creationId xmlns:a16="http://schemas.microsoft.com/office/drawing/2014/main" id="{49B388CC-1279-4ED2-8A2E-DCEB4F49444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5663517" y="5549164"/>
                <a:ext cx="8761" cy="43806"/>
              </a:xfrm>
              <a:custGeom>
                <a:avLst/>
                <a:gdLst>
                  <a:gd name="T0" fmla="*/ 11 w 14"/>
                  <a:gd name="T1" fmla="*/ 70 h 70"/>
                  <a:gd name="T2" fmla="*/ 0 w 14"/>
                  <a:gd name="T3" fmla="*/ 70 h 70"/>
                  <a:gd name="T4" fmla="*/ 1 w 14"/>
                  <a:gd name="T5" fmla="*/ 0 h 70"/>
                  <a:gd name="T6" fmla="*/ 14 w 14"/>
                  <a:gd name="T7" fmla="*/ 0 h 70"/>
                  <a:gd name="T8" fmla="*/ 11 w 14"/>
                  <a:gd name="T9" fmla="*/ 7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70">
                    <a:moveTo>
                      <a:pt x="11" y="70"/>
                    </a:moveTo>
                    <a:lnTo>
                      <a:pt x="0" y="70"/>
                    </a:lnTo>
                    <a:lnTo>
                      <a:pt x="1" y="0"/>
                    </a:lnTo>
                    <a:lnTo>
                      <a:pt x="14" y="0"/>
                    </a:lnTo>
                    <a:lnTo>
                      <a:pt x="11" y="7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763" name="Freeform 131">
                <a:extLst>
                  <a:ext uri="{FF2B5EF4-FFF2-40B4-BE49-F238E27FC236}">
                    <a16:creationId xmlns:a16="http://schemas.microsoft.com/office/drawing/2014/main" id="{7AB3B8BD-25A3-4ADE-8D22-1B597078F87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5581537" y="5487836"/>
                <a:ext cx="46309" cy="21903"/>
              </a:xfrm>
              <a:custGeom>
                <a:avLst/>
                <a:gdLst>
                  <a:gd name="T0" fmla="*/ 42 w 47"/>
                  <a:gd name="T1" fmla="*/ 22 h 22"/>
                  <a:gd name="T2" fmla="*/ 39 w 47"/>
                  <a:gd name="T3" fmla="*/ 21 h 22"/>
                  <a:gd name="T4" fmla="*/ 8 w 47"/>
                  <a:gd name="T5" fmla="*/ 20 h 22"/>
                  <a:gd name="T6" fmla="*/ 2 w 47"/>
                  <a:gd name="T7" fmla="*/ 20 h 22"/>
                  <a:gd name="T8" fmla="*/ 3 w 47"/>
                  <a:gd name="T9" fmla="*/ 13 h 22"/>
                  <a:gd name="T10" fmla="*/ 45 w 47"/>
                  <a:gd name="T11" fmla="*/ 15 h 22"/>
                  <a:gd name="T12" fmla="*/ 45 w 47"/>
                  <a:gd name="T13" fmla="*/ 21 h 22"/>
                  <a:gd name="T14" fmla="*/ 42 w 47"/>
                  <a:gd name="T15" fmla="*/ 2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7" h="22">
                    <a:moveTo>
                      <a:pt x="42" y="22"/>
                    </a:moveTo>
                    <a:cubicBezTo>
                      <a:pt x="41" y="22"/>
                      <a:pt x="39" y="22"/>
                      <a:pt x="39" y="21"/>
                    </a:cubicBezTo>
                    <a:cubicBezTo>
                      <a:pt x="24" y="8"/>
                      <a:pt x="9" y="20"/>
                      <a:pt x="8" y="20"/>
                    </a:cubicBezTo>
                    <a:cubicBezTo>
                      <a:pt x="6" y="22"/>
                      <a:pt x="4" y="22"/>
                      <a:pt x="2" y="20"/>
                    </a:cubicBezTo>
                    <a:cubicBezTo>
                      <a:pt x="0" y="18"/>
                      <a:pt x="1" y="15"/>
                      <a:pt x="3" y="13"/>
                    </a:cubicBezTo>
                    <a:cubicBezTo>
                      <a:pt x="10" y="7"/>
                      <a:pt x="28" y="0"/>
                      <a:pt x="45" y="15"/>
                    </a:cubicBezTo>
                    <a:cubicBezTo>
                      <a:pt x="46" y="16"/>
                      <a:pt x="47" y="19"/>
                      <a:pt x="45" y="21"/>
                    </a:cubicBezTo>
                    <a:cubicBezTo>
                      <a:pt x="44" y="22"/>
                      <a:pt x="43" y="22"/>
                      <a:pt x="42" y="22"/>
                    </a:cubicBez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764" name="Freeform 132">
                <a:extLst>
                  <a:ext uri="{FF2B5EF4-FFF2-40B4-BE49-F238E27FC236}">
                    <a16:creationId xmlns:a16="http://schemas.microsoft.com/office/drawing/2014/main" id="{F5821848-F3DE-4EF4-A35F-8B6D57F6B292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5497054" y="5489713"/>
                <a:ext cx="45058" cy="22529"/>
              </a:xfrm>
              <a:custGeom>
                <a:avLst/>
                <a:gdLst>
                  <a:gd name="T0" fmla="*/ 42 w 46"/>
                  <a:gd name="T1" fmla="*/ 23 h 23"/>
                  <a:gd name="T2" fmla="*/ 38 w 46"/>
                  <a:gd name="T3" fmla="*/ 22 h 23"/>
                  <a:gd name="T4" fmla="*/ 8 w 46"/>
                  <a:gd name="T5" fmla="*/ 21 h 23"/>
                  <a:gd name="T6" fmla="*/ 2 w 46"/>
                  <a:gd name="T7" fmla="*/ 20 h 23"/>
                  <a:gd name="T8" fmla="*/ 3 w 46"/>
                  <a:gd name="T9" fmla="*/ 14 h 23"/>
                  <a:gd name="T10" fmla="*/ 44 w 46"/>
                  <a:gd name="T11" fmla="*/ 15 h 23"/>
                  <a:gd name="T12" fmla="*/ 45 w 46"/>
                  <a:gd name="T13" fmla="*/ 21 h 23"/>
                  <a:gd name="T14" fmla="*/ 42 w 46"/>
                  <a:gd name="T15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6" h="23">
                    <a:moveTo>
                      <a:pt x="42" y="23"/>
                    </a:moveTo>
                    <a:cubicBezTo>
                      <a:pt x="40" y="23"/>
                      <a:pt x="39" y="22"/>
                      <a:pt x="38" y="22"/>
                    </a:cubicBezTo>
                    <a:cubicBezTo>
                      <a:pt x="24" y="8"/>
                      <a:pt x="9" y="20"/>
                      <a:pt x="8" y="21"/>
                    </a:cubicBezTo>
                    <a:cubicBezTo>
                      <a:pt x="6" y="22"/>
                      <a:pt x="3" y="22"/>
                      <a:pt x="2" y="20"/>
                    </a:cubicBezTo>
                    <a:cubicBezTo>
                      <a:pt x="0" y="18"/>
                      <a:pt x="1" y="15"/>
                      <a:pt x="3" y="14"/>
                    </a:cubicBezTo>
                    <a:cubicBezTo>
                      <a:pt x="10" y="8"/>
                      <a:pt x="28" y="0"/>
                      <a:pt x="44" y="15"/>
                    </a:cubicBezTo>
                    <a:cubicBezTo>
                      <a:pt x="46" y="17"/>
                      <a:pt x="46" y="20"/>
                      <a:pt x="45" y="21"/>
                    </a:cubicBezTo>
                    <a:cubicBezTo>
                      <a:pt x="44" y="22"/>
                      <a:pt x="43" y="23"/>
                      <a:pt x="42" y="23"/>
                    </a:cubicBez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765" name="Freeform 133">
                <a:extLst>
                  <a:ext uri="{FF2B5EF4-FFF2-40B4-BE49-F238E27FC236}">
                    <a16:creationId xmlns:a16="http://schemas.microsoft.com/office/drawing/2014/main" id="{70803208-FBDC-4214-8FEE-CB0C64384E7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5590171" y="5578640"/>
                <a:ext cx="12516" cy="9387"/>
              </a:xfrm>
              <a:custGeom>
                <a:avLst/>
                <a:gdLst>
                  <a:gd name="T0" fmla="*/ 13 w 13"/>
                  <a:gd name="T1" fmla="*/ 1 h 10"/>
                  <a:gd name="T2" fmla="*/ 4 w 13"/>
                  <a:gd name="T3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3" h="10">
                    <a:moveTo>
                      <a:pt x="13" y="1"/>
                    </a:moveTo>
                    <a:cubicBezTo>
                      <a:pt x="9" y="0"/>
                      <a:pt x="0" y="0"/>
                      <a:pt x="4" y="10"/>
                    </a:cubicBezTo>
                  </a:path>
                </a:pathLst>
              </a:custGeom>
              <a:solidFill>
                <a:srgbClr val="AB845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766" name="Freeform 134">
                <a:extLst>
                  <a:ext uri="{FF2B5EF4-FFF2-40B4-BE49-F238E27FC236}">
                    <a16:creationId xmlns:a16="http://schemas.microsoft.com/office/drawing/2014/main" id="{2E434C6F-E97F-49F5-8A49-9602BD61CB5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5432597" y="5685588"/>
                <a:ext cx="330422" cy="220282"/>
              </a:xfrm>
              <a:custGeom>
                <a:avLst/>
                <a:gdLst>
                  <a:gd name="T0" fmla="*/ 0 w 528"/>
                  <a:gd name="T1" fmla="*/ 70 h 352"/>
                  <a:gd name="T2" fmla="*/ 160 w 528"/>
                  <a:gd name="T3" fmla="*/ 352 h 352"/>
                  <a:gd name="T4" fmla="*/ 528 w 528"/>
                  <a:gd name="T5" fmla="*/ 352 h 352"/>
                  <a:gd name="T6" fmla="*/ 520 w 528"/>
                  <a:gd name="T7" fmla="*/ 285 h 352"/>
                  <a:gd name="T8" fmla="*/ 235 w 528"/>
                  <a:gd name="T9" fmla="*/ 241 h 352"/>
                  <a:gd name="T10" fmla="*/ 126 w 528"/>
                  <a:gd name="T11" fmla="*/ 16 h 352"/>
                  <a:gd name="T12" fmla="*/ 62 w 528"/>
                  <a:gd name="T13" fmla="*/ 0 h 352"/>
                  <a:gd name="T14" fmla="*/ 9 w 528"/>
                  <a:gd name="T15" fmla="*/ 31 h 352"/>
                  <a:gd name="T16" fmla="*/ 0 w 528"/>
                  <a:gd name="T17" fmla="*/ 70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28" h="352">
                    <a:moveTo>
                      <a:pt x="0" y="70"/>
                    </a:moveTo>
                    <a:lnTo>
                      <a:pt x="160" y="352"/>
                    </a:lnTo>
                    <a:lnTo>
                      <a:pt x="528" y="352"/>
                    </a:lnTo>
                    <a:lnTo>
                      <a:pt x="520" y="285"/>
                    </a:lnTo>
                    <a:lnTo>
                      <a:pt x="235" y="241"/>
                    </a:lnTo>
                    <a:lnTo>
                      <a:pt x="126" y="16"/>
                    </a:lnTo>
                    <a:lnTo>
                      <a:pt x="62" y="0"/>
                    </a:lnTo>
                    <a:lnTo>
                      <a:pt x="9" y="31"/>
                    </a:lnTo>
                    <a:lnTo>
                      <a:pt x="0" y="70"/>
                    </a:lnTo>
                    <a:close/>
                  </a:path>
                </a:pathLst>
              </a:custGeom>
              <a:solidFill>
                <a:srgbClr val="BB916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767" name="Freeform 135">
                <a:extLst>
                  <a:ext uri="{FF2B5EF4-FFF2-40B4-BE49-F238E27FC236}">
                    <a16:creationId xmlns:a16="http://schemas.microsoft.com/office/drawing/2014/main" id="{724DAD7E-B7AA-4361-88A9-9DE4B861F74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5652253" y="5661182"/>
                <a:ext cx="121405" cy="118276"/>
              </a:xfrm>
              <a:custGeom>
                <a:avLst/>
                <a:gdLst>
                  <a:gd name="T0" fmla="*/ 125 w 125"/>
                  <a:gd name="T1" fmla="*/ 75 h 121"/>
                  <a:gd name="T2" fmla="*/ 32 w 125"/>
                  <a:gd name="T3" fmla="*/ 121 h 121"/>
                  <a:gd name="T4" fmla="*/ 13 w 125"/>
                  <a:gd name="T5" fmla="*/ 83 h 121"/>
                  <a:gd name="T6" fmla="*/ 36 w 125"/>
                  <a:gd name="T7" fmla="*/ 13 h 121"/>
                  <a:gd name="T8" fmla="*/ 36 w 125"/>
                  <a:gd name="T9" fmla="*/ 13 h 121"/>
                  <a:gd name="T10" fmla="*/ 106 w 125"/>
                  <a:gd name="T11" fmla="*/ 36 h 121"/>
                  <a:gd name="T12" fmla="*/ 125 w 125"/>
                  <a:gd name="T13" fmla="*/ 75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5" h="121">
                    <a:moveTo>
                      <a:pt x="125" y="75"/>
                    </a:moveTo>
                    <a:cubicBezTo>
                      <a:pt x="32" y="121"/>
                      <a:pt x="32" y="121"/>
                      <a:pt x="32" y="121"/>
                    </a:cubicBezTo>
                    <a:cubicBezTo>
                      <a:pt x="13" y="83"/>
                      <a:pt x="13" y="83"/>
                      <a:pt x="13" y="83"/>
                    </a:cubicBezTo>
                    <a:cubicBezTo>
                      <a:pt x="0" y="57"/>
                      <a:pt x="10" y="26"/>
                      <a:pt x="36" y="13"/>
                    </a:cubicBezTo>
                    <a:cubicBezTo>
                      <a:pt x="36" y="13"/>
                      <a:pt x="36" y="13"/>
                      <a:pt x="36" y="13"/>
                    </a:cubicBezTo>
                    <a:cubicBezTo>
                      <a:pt x="62" y="0"/>
                      <a:pt x="93" y="11"/>
                      <a:pt x="106" y="36"/>
                    </a:cubicBezTo>
                    <a:lnTo>
                      <a:pt x="125" y="75"/>
                    </a:lnTo>
                    <a:close/>
                  </a:path>
                </a:pathLst>
              </a:custGeom>
              <a:solidFill>
                <a:srgbClr val="EB4F5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768" name="Freeform 136">
                <a:extLst>
                  <a:ext uri="{FF2B5EF4-FFF2-40B4-BE49-F238E27FC236}">
                    <a16:creationId xmlns:a16="http://schemas.microsoft.com/office/drawing/2014/main" id="{DE6F8137-A1D4-4826-AF58-8833E96B22F3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5047730" y="5711246"/>
                <a:ext cx="599516" cy="205888"/>
              </a:xfrm>
              <a:custGeom>
                <a:avLst/>
                <a:gdLst>
                  <a:gd name="T0" fmla="*/ 611 w 615"/>
                  <a:gd name="T1" fmla="*/ 5 h 212"/>
                  <a:gd name="T2" fmla="*/ 594 w 615"/>
                  <a:gd name="T3" fmla="*/ 0 h 212"/>
                  <a:gd name="T4" fmla="*/ 284 w 615"/>
                  <a:gd name="T5" fmla="*/ 0 h 212"/>
                  <a:gd name="T6" fmla="*/ 255 w 615"/>
                  <a:gd name="T7" fmla="*/ 20 h 212"/>
                  <a:gd name="T8" fmla="*/ 189 w 615"/>
                  <a:gd name="T9" fmla="*/ 187 h 212"/>
                  <a:gd name="T10" fmla="*/ 180 w 615"/>
                  <a:gd name="T11" fmla="*/ 194 h 212"/>
                  <a:gd name="T12" fmla="*/ 0 w 615"/>
                  <a:gd name="T13" fmla="*/ 194 h 212"/>
                  <a:gd name="T14" fmla="*/ 0 w 615"/>
                  <a:gd name="T15" fmla="*/ 212 h 212"/>
                  <a:gd name="T16" fmla="*/ 200 w 615"/>
                  <a:gd name="T17" fmla="*/ 212 h 212"/>
                  <a:gd name="T18" fmla="*/ 554 w 615"/>
                  <a:gd name="T19" fmla="*/ 191 h 212"/>
                  <a:gd name="T20" fmla="*/ 557 w 615"/>
                  <a:gd name="T21" fmla="*/ 183 h 212"/>
                  <a:gd name="T22" fmla="*/ 615 w 615"/>
                  <a:gd name="T23" fmla="*/ 8 h 212"/>
                  <a:gd name="T24" fmla="*/ 611 w 615"/>
                  <a:gd name="T25" fmla="*/ 5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15" h="212">
                    <a:moveTo>
                      <a:pt x="611" y="5"/>
                    </a:moveTo>
                    <a:cubicBezTo>
                      <a:pt x="606" y="2"/>
                      <a:pt x="600" y="0"/>
                      <a:pt x="594" y="0"/>
                    </a:cubicBezTo>
                    <a:cubicBezTo>
                      <a:pt x="284" y="0"/>
                      <a:pt x="284" y="0"/>
                      <a:pt x="284" y="0"/>
                    </a:cubicBezTo>
                    <a:cubicBezTo>
                      <a:pt x="271" y="0"/>
                      <a:pt x="260" y="8"/>
                      <a:pt x="255" y="20"/>
                    </a:cubicBezTo>
                    <a:cubicBezTo>
                      <a:pt x="189" y="187"/>
                      <a:pt x="189" y="187"/>
                      <a:pt x="189" y="187"/>
                    </a:cubicBezTo>
                    <a:cubicBezTo>
                      <a:pt x="188" y="192"/>
                      <a:pt x="184" y="194"/>
                      <a:pt x="180" y="194"/>
                    </a:cubicBezTo>
                    <a:cubicBezTo>
                      <a:pt x="0" y="194"/>
                      <a:pt x="0" y="194"/>
                      <a:pt x="0" y="194"/>
                    </a:cubicBezTo>
                    <a:cubicBezTo>
                      <a:pt x="0" y="212"/>
                      <a:pt x="0" y="212"/>
                      <a:pt x="0" y="212"/>
                    </a:cubicBezTo>
                    <a:cubicBezTo>
                      <a:pt x="200" y="212"/>
                      <a:pt x="200" y="212"/>
                      <a:pt x="200" y="212"/>
                    </a:cubicBezTo>
                    <a:cubicBezTo>
                      <a:pt x="554" y="191"/>
                      <a:pt x="554" y="191"/>
                      <a:pt x="554" y="191"/>
                    </a:cubicBezTo>
                    <a:cubicBezTo>
                      <a:pt x="557" y="183"/>
                      <a:pt x="557" y="183"/>
                      <a:pt x="557" y="183"/>
                    </a:cubicBezTo>
                    <a:cubicBezTo>
                      <a:pt x="615" y="8"/>
                      <a:pt x="615" y="8"/>
                      <a:pt x="615" y="8"/>
                    </a:cubicBezTo>
                    <a:lnTo>
                      <a:pt x="611" y="5"/>
                    </a:ln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769" name="Freeform 137">
                <a:extLst>
                  <a:ext uri="{FF2B5EF4-FFF2-40B4-BE49-F238E27FC236}">
                    <a16:creationId xmlns:a16="http://schemas.microsoft.com/office/drawing/2014/main" id="{3801F813-3C00-471E-8DBD-D0E6539F003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5107181" y="5897109"/>
                <a:ext cx="362338" cy="20026"/>
              </a:xfrm>
              <a:custGeom>
                <a:avLst/>
                <a:gdLst>
                  <a:gd name="T0" fmla="*/ 26 w 372"/>
                  <a:gd name="T1" fmla="*/ 0 h 21"/>
                  <a:gd name="T2" fmla="*/ 24 w 372"/>
                  <a:gd name="T3" fmla="*/ 5 h 21"/>
                  <a:gd name="T4" fmla="*/ 0 w 372"/>
                  <a:gd name="T5" fmla="*/ 21 h 21"/>
                  <a:gd name="T6" fmla="*/ 363 w 372"/>
                  <a:gd name="T7" fmla="*/ 21 h 21"/>
                  <a:gd name="T8" fmla="*/ 372 w 372"/>
                  <a:gd name="T9" fmla="*/ 0 h 21"/>
                  <a:gd name="T10" fmla="*/ 26 w 372"/>
                  <a:gd name="T11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2" h="21">
                    <a:moveTo>
                      <a:pt x="26" y="0"/>
                    </a:moveTo>
                    <a:cubicBezTo>
                      <a:pt x="24" y="5"/>
                      <a:pt x="24" y="5"/>
                      <a:pt x="24" y="5"/>
                    </a:cubicBezTo>
                    <a:cubicBezTo>
                      <a:pt x="20" y="15"/>
                      <a:pt x="11" y="21"/>
                      <a:pt x="0" y="21"/>
                    </a:cubicBezTo>
                    <a:cubicBezTo>
                      <a:pt x="363" y="21"/>
                      <a:pt x="363" y="21"/>
                      <a:pt x="363" y="21"/>
                    </a:cubicBezTo>
                    <a:cubicBezTo>
                      <a:pt x="372" y="0"/>
                      <a:pt x="372" y="0"/>
                      <a:pt x="372" y="0"/>
                    </a:cubicBezTo>
                    <a:lnTo>
                      <a:pt x="26" y="0"/>
                    </a:lnTo>
                    <a:close/>
                  </a:path>
                </a:pathLst>
              </a:cu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770" name="Freeform 138">
                <a:extLst>
                  <a:ext uri="{FF2B5EF4-FFF2-40B4-BE49-F238E27FC236}">
                    <a16:creationId xmlns:a16="http://schemas.microsoft.com/office/drawing/2014/main" id="{DCA22C0D-4117-4F21-8B28-EE9A8BABB8BF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5040846" y="5718756"/>
                <a:ext cx="400512" cy="170217"/>
              </a:xfrm>
              <a:custGeom>
                <a:avLst/>
                <a:gdLst>
                  <a:gd name="T0" fmla="*/ 400 w 411"/>
                  <a:gd name="T1" fmla="*/ 0 h 175"/>
                  <a:gd name="T2" fmla="*/ 85 w 411"/>
                  <a:gd name="T3" fmla="*/ 0 h 175"/>
                  <a:gd name="T4" fmla="*/ 62 w 411"/>
                  <a:gd name="T5" fmla="*/ 15 h 175"/>
                  <a:gd name="T6" fmla="*/ 0 w 411"/>
                  <a:gd name="T7" fmla="*/ 175 h 175"/>
                  <a:gd name="T8" fmla="*/ 346 w 411"/>
                  <a:gd name="T9" fmla="*/ 175 h 175"/>
                  <a:gd name="T10" fmla="*/ 409 w 411"/>
                  <a:gd name="T11" fmla="*/ 12 h 175"/>
                  <a:gd name="T12" fmla="*/ 400 w 411"/>
                  <a:gd name="T13" fmla="*/ 0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11" h="175">
                    <a:moveTo>
                      <a:pt x="400" y="0"/>
                    </a:moveTo>
                    <a:cubicBezTo>
                      <a:pt x="85" y="0"/>
                      <a:pt x="85" y="0"/>
                      <a:pt x="85" y="0"/>
                    </a:cubicBezTo>
                    <a:cubicBezTo>
                      <a:pt x="75" y="0"/>
                      <a:pt x="66" y="6"/>
                      <a:pt x="62" y="15"/>
                    </a:cubicBezTo>
                    <a:cubicBezTo>
                      <a:pt x="0" y="175"/>
                      <a:pt x="0" y="175"/>
                      <a:pt x="0" y="175"/>
                    </a:cubicBezTo>
                    <a:cubicBezTo>
                      <a:pt x="346" y="175"/>
                      <a:pt x="346" y="175"/>
                      <a:pt x="346" y="175"/>
                    </a:cubicBezTo>
                    <a:cubicBezTo>
                      <a:pt x="409" y="12"/>
                      <a:pt x="409" y="12"/>
                      <a:pt x="409" y="12"/>
                    </a:cubicBezTo>
                    <a:cubicBezTo>
                      <a:pt x="411" y="6"/>
                      <a:pt x="407" y="0"/>
                      <a:pt x="400" y="0"/>
                    </a:cubicBezTo>
                  </a:path>
                </a:pathLst>
              </a:cu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771" name="Freeform 139">
                <a:extLst>
                  <a:ext uri="{FF2B5EF4-FFF2-40B4-BE49-F238E27FC236}">
                    <a16:creationId xmlns:a16="http://schemas.microsoft.com/office/drawing/2014/main" id="{2988607C-CCF9-4DB4-B8C6-CFE2754191C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5229212" y="5797607"/>
                <a:ext cx="24406" cy="12516"/>
              </a:xfrm>
              <a:custGeom>
                <a:avLst/>
                <a:gdLst>
                  <a:gd name="T0" fmla="*/ 30 w 39"/>
                  <a:gd name="T1" fmla="*/ 20 h 20"/>
                  <a:gd name="T2" fmla="*/ 39 w 39"/>
                  <a:gd name="T3" fmla="*/ 0 h 20"/>
                  <a:gd name="T4" fmla="*/ 8 w 39"/>
                  <a:gd name="T5" fmla="*/ 0 h 20"/>
                  <a:gd name="T6" fmla="*/ 0 w 39"/>
                  <a:gd name="T7" fmla="*/ 20 h 20"/>
                  <a:gd name="T8" fmla="*/ 30 w 39"/>
                  <a:gd name="T9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" h="20">
                    <a:moveTo>
                      <a:pt x="30" y="20"/>
                    </a:moveTo>
                    <a:lnTo>
                      <a:pt x="39" y="0"/>
                    </a:lnTo>
                    <a:lnTo>
                      <a:pt x="8" y="0"/>
                    </a:lnTo>
                    <a:lnTo>
                      <a:pt x="0" y="20"/>
                    </a:lnTo>
                    <a:lnTo>
                      <a:pt x="30" y="2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772" name="Freeform 140">
                <a:extLst>
                  <a:ext uri="{FF2B5EF4-FFF2-40B4-BE49-F238E27FC236}">
                    <a16:creationId xmlns:a16="http://schemas.microsoft.com/office/drawing/2014/main" id="{E835FEFD-4004-4DB2-81A0-286286BC1A2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5206683" y="5797607"/>
                <a:ext cx="23155" cy="12516"/>
              </a:xfrm>
              <a:custGeom>
                <a:avLst/>
                <a:gdLst>
                  <a:gd name="T0" fmla="*/ 0 w 37"/>
                  <a:gd name="T1" fmla="*/ 20 h 20"/>
                  <a:gd name="T2" fmla="*/ 29 w 37"/>
                  <a:gd name="T3" fmla="*/ 20 h 20"/>
                  <a:gd name="T4" fmla="*/ 37 w 37"/>
                  <a:gd name="T5" fmla="*/ 0 h 20"/>
                  <a:gd name="T6" fmla="*/ 9 w 37"/>
                  <a:gd name="T7" fmla="*/ 0 h 20"/>
                  <a:gd name="T8" fmla="*/ 0 w 37"/>
                  <a:gd name="T9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20">
                    <a:moveTo>
                      <a:pt x="0" y="20"/>
                    </a:moveTo>
                    <a:lnTo>
                      <a:pt x="29" y="20"/>
                    </a:lnTo>
                    <a:lnTo>
                      <a:pt x="37" y="0"/>
                    </a:lnTo>
                    <a:lnTo>
                      <a:pt x="9" y="0"/>
                    </a:lnTo>
                    <a:lnTo>
                      <a:pt x="0" y="2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773" name="Freeform 141">
                <a:extLst>
                  <a:ext uri="{FF2B5EF4-FFF2-40B4-BE49-F238E27FC236}">
                    <a16:creationId xmlns:a16="http://schemas.microsoft.com/office/drawing/2014/main" id="{0CC0CA14-4A40-444F-919E-FA253B56DD3F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5236096" y="5815129"/>
                <a:ext cx="25032" cy="12516"/>
              </a:xfrm>
              <a:custGeom>
                <a:avLst/>
                <a:gdLst>
                  <a:gd name="T0" fmla="*/ 40 w 40"/>
                  <a:gd name="T1" fmla="*/ 0 h 20"/>
                  <a:gd name="T2" fmla="*/ 9 w 40"/>
                  <a:gd name="T3" fmla="*/ 0 h 20"/>
                  <a:gd name="T4" fmla="*/ 0 w 40"/>
                  <a:gd name="T5" fmla="*/ 20 h 20"/>
                  <a:gd name="T6" fmla="*/ 31 w 40"/>
                  <a:gd name="T7" fmla="*/ 20 h 20"/>
                  <a:gd name="T8" fmla="*/ 40 w 40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20">
                    <a:moveTo>
                      <a:pt x="40" y="0"/>
                    </a:moveTo>
                    <a:lnTo>
                      <a:pt x="9" y="0"/>
                    </a:lnTo>
                    <a:lnTo>
                      <a:pt x="0" y="20"/>
                    </a:lnTo>
                    <a:lnTo>
                      <a:pt x="31" y="20"/>
                    </a:lnTo>
                    <a:lnTo>
                      <a:pt x="4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774" name="Freeform 142">
                <a:extLst>
                  <a:ext uri="{FF2B5EF4-FFF2-40B4-BE49-F238E27FC236}">
                    <a16:creationId xmlns:a16="http://schemas.microsoft.com/office/drawing/2014/main" id="{E1B9A5A0-4245-4A16-A513-D7E5667CD2FF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5213567" y="5815129"/>
                <a:ext cx="23155" cy="12516"/>
              </a:xfrm>
              <a:custGeom>
                <a:avLst/>
                <a:gdLst>
                  <a:gd name="T0" fmla="*/ 9 w 37"/>
                  <a:gd name="T1" fmla="*/ 0 h 20"/>
                  <a:gd name="T2" fmla="*/ 0 w 37"/>
                  <a:gd name="T3" fmla="*/ 20 h 20"/>
                  <a:gd name="T4" fmla="*/ 28 w 37"/>
                  <a:gd name="T5" fmla="*/ 20 h 20"/>
                  <a:gd name="T6" fmla="*/ 37 w 37"/>
                  <a:gd name="T7" fmla="*/ 0 h 20"/>
                  <a:gd name="T8" fmla="*/ 9 w 37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20">
                    <a:moveTo>
                      <a:pt x="9" y="0"/>
                    </a:moveTo>
                    <a:lnTo>
                      <a:pt x="0" y="20"/>
                    </a:lnTo>
                    <a:lnTo>
                      <a:pt x="28" y="20"/>
                    </a:lnTo>
                    <a:lnTo>
                      <a:pt x="37" y="0"/>
                    </a:lnTo>
                    <a:lnTo>
                      <a:pt x="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775" name="Freeform 143">
                <a:extLst>
                  <a:ext uri="{FF2B5EF4-FFF2-40B4-BE49-F238E27FC236}">
                    <a16:creationId xmlns:a16="http://schemas.microsoft.com/office/drawing/2014/main" id="{610351D4-60B8-4760-9903-DA4828AF751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5217948" y="6088604"/>
                <a:ext cx="46935" cy="252197"/>
              </a:xfrm>
              <a:custGeom>
                <a:avLst/>
                <a:gdLst>
                  <a:gd name="T0" fmla="*/ 0 w 48"/>
                  <a:gd name="T1" fmla="*/ 39 h 259"/>
                  <a:gd name="T2" fmla="*/ 7 w 48"/>
                  <a:gd name="T3" fmla="*/ 259 h 259"/>
                  <a:gd name="T4" fmla="*/ 44 w 48"/>
                  <a:gd name="T5" fmla="*/ 237 h 259"/>
                  <a:gd name="T6" fmla="*/ 48 w 48"/>
                  <a:gd name="T7" fmla="*/ 92 h 259"/>
                  <a:gd name="T8" fmla="*/ 16 w 48"/>
                  <a:gd name="T9" fmla="*/ 0 h 259"/>
                  <a:gd name="T10" fmla="*/ 0 w 48"/>
                  <a:gd name="T11" fmla="*/ 39 h 2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8" h="259">
                    <a:moveTo>
                      <a:pt x="0" y="39"/>
                    </a:moveTo>
                    <a:cubicBezTo>
                      <a:pt x="7" y="259"/>
                      <a:pt x="7" y="259"/>
                      <a:pt x="7" y="259"/>
                    </a:cubicBezTo>
                    <a:cubicBezTo>
                      <a:pt x="19" y="252"/>
                      <a:pt x="32" y="245"/>
                      <a:pt x="44" y="237"/>
                    </a:cubicBezTo>
                    <a:cubicBezTo>
                      <a:pt x="48" y="92"/>
                      <a:pt x="48" y="92"/>
                      <a:pt x="48" y="92"/>
                    </a:cubicBezTo>
                    <a:cubicBezTo>
                      <a:pt x="16" y="0"/>
                      <a:pt x="16" y="0"/>
                      <a:pt x="16" y="0"/>
                    </a:cubicBezTo>
                    <a:lnTo>
                      <a:pt x="0" y="39"/>
                    </a:ln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776" name="Freeform 144">
                <a:extLst>
                  <a:ext uri="{FF2B5EF4-FFF2-40B4-BE49-F238E27FC236}">
                    <a16:creationId xmlns:a16="http://schemas.microsoft.com/office/drawing/2014/main" id="{209015D9-5DAA-43C9-9DB8-A246036EFD9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5212315" y="5998488"/>
                <a:ext cx="56322" cy="179605"/>
              </a:xfrm>
              <a:custGeom>
                <a:avLst/>
                <a:gdLst>
                  <a:gd name="T0" fmla="*/ 90 w 90"/>
                  <a:gd name="T1" fmla="*/ 0 h 287"/>
                  <a:gd name="T2" fmla="*/ 81 w 90"/>
                  <a:gd name="T3" fmla="*/ 287 h 287"/>
                  <a:gd name="T4" fmla="*/ 6 w 90"/>
                  <a:gd name="T5" fmla="*/ 205 h 287"/>
                  <a:gd name="T6" fmla="*/ 0 w 90"/>
                  <a:gd name="T7" fmla="*/ 0 h 287"/>
                  <a:gd name="T8" fmla="*/ 90 w 90"/>
                  <a:gd name="T9" fmla="*/ 0 h 2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0" h="287">
                    <a:moveTo>
                      <a:pt x="90" y="0"/>
                    </a:moveTo>
                    <a:lnTo>
                      <a:pt x="81" y="287"/>
                    </a:lnTo>
                    <a:lnTo>
                      <a:pt x="6" y="205"/>
                    </a:lnTo>
                    <a:lnTo>
                      <a:pt x="0" y="0"/>
                    </a:lnTo>
                    <a:lnTo>
                      <a:pt x="90" y="0"/>
                    </a:lnTo>
                    <a:close/>
                  </a:path>
                </a:pathLst>
              </a:custGeom>
              <a:solidFill>
                <a:srgbClr val="93939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777" name="Freeform 145">
                <a:extLst>
                  <a:ext uri="{FF2B5EF4-FFF2-40B4-BE49-F238E27FC236}">
                    <a16:creationId xmlns:a16="http://schemas.microsoft.com/office/drawing/2014/main" id="{997B8213-BB47-4168-A68B-9FC27131B60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4975763" y="5917134"/>
                <a:ext cx="766605" cy="81354"/>
              </a:xfrm>
              <a:custGeom>
                <a:avLst/>
                <a:gdLst>
                  <a:gd name="T0" fmla="*/ 787 w 787"/>
                  <a:gd name="T1" fmla="*/ 0 h 83"/>
                  <a:gd name="T2" fmla="*/ 0 w 787"/>
                  <a:gd name="T3" fmla="*/ 0 h 83"/>
                  <a:gd name="T4" fmla="*/ 0 w 787"/>
                  <a:gd name="T5" fmla="*/ 83 h 83"/>
                  <a:gd name="T6" fmla="*/ 771 w 787"/>
                  <a:gd name="T7" fmla="*/ 83 h 83"/>
                  <a:gd name="T8" fmla="*/ 787 w 787"/>
                  <a:gd name="T9" fmla="*/ 0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87" h="83">
                    <a:moveTo>
                      <a:pt x="787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83"/>
                      <a:pt x="0" y="83"/>
                      <a:pt x="0" y="83"/>
                    </a:cubicBezTo>
                    <a:cubicBezTo>
                      <a:pt x="771" y="83"/>
                      <a:pt x="771" y="83"/>
                      <a:pt x="771" y="83"/>
                    </a:cubicBezTo>
                    <a:cubicBezTo>
                      <a:pt x="779" y="56"/>
                      <a:pt x="784" y="29"/>
                      <a:pt x="787" y="0"/>
                    </a:cubicBezTo>
                    <a:close/>
                  </a:path>
                </a:pathLst>
              </a:custGeom>
              <a:solidFill>
                <a:srgbClr val="72594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778" name="Freeform 146">
                <a:extLst>
                  <a:ext uri="{FF2B5EF4-FFF2-40B4-BE49-F238E27FC236}">
                    <a16:creationId xmlns:a16="http://schemas.microsoft.com/office/drawing/2014/main" id="{709AE2B6-21E3-4005-B40E-D4059F5C68B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5742368" y="5917134"/>
                <a:ext cx="347319" cy="81354"/>
              </a:xfrm>
              <a:custGeom>
                <a:avLst/>
                <a:gdLst>
                  <a:gd name="T0" fmla="*/ 16 w 356"/>
                  <a:gd name="T1" fmla="*/ 83 h 83"/>
                  <a:gd name="T2" fmla="*/ 356 w 356"/>
                  <a:gd name="T3" fmla="*/ 83 h 83"/>
                  <a:gd name="T4" fmla="*/ 356 w 356"/>
                  <a:gd name="T5" fmla="*/ 0 h 83"/>
                  <a:gd name="T6" fmla="*/ 0 w 356"/>
                  <a:gd name="T7" fmla="*/ 0 h 83"/>
                  <a:gd name="T8" fmla="*/ 16 w 356"/>
                  <a:gd name="T9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6" h="83">
                    <a:moveTo>
                      <a:pt x="16" y="83"/>
                    </a:moveTo>
                    <a:cubicBezTo>
                      <a:pt x="356" y="83"/>
                      <a:pt x="356" y="83"/>
                      <a:pt x="356" y="83"/>
                    </a:cubicBezTo>
                    <a:cubicBezTo>
                      <a:pt x="356" y="0"/>
                      <a:pt x="356" y="0"/>
                      <a:pt x="356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4" y="29"/>
                      <a:pt x="9" y="56"/>
                      <a:pt x="16" y="83"/>
                    </a:cubicBezTo>
                    <a:close/>
                  </a:path>
                </a:pathLst>
              </a:custGeom>
              <a:solidFill>
                <a:srgbClr val="8E7A6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779" name="Freeform 147">
                <a:extLst>
                  <a:ext uri="{FF2B5EF4-FFF2-40B4-BE49-F238E27FC236}">
                    <a16:creationId xmlns:a16="http://schemas.microsoft.com/office/drawing/2014/main" id="{D4D4C7FE-C717-4EA1-BF91-82B19FB772B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5593427" y="5998488"/>
                <a:ext cx="55696" cy="409899"/>
              </a:xfrm>
              <a:custGeom>
                <a:avLst/>
                <a:gdLst>
                  <a:gd name="T0" fmla="*/ 12 w 57"/>
                  <a:gd name="T1" fmla="*/ 415 h 421"/>
                  <a:gd name="T2" fmla="*/ 45 w 57"/>
                  <a:gd name="T3" fmla="*/ 421 h 421"/>
                  <a:gd name="T4" fmla="*/ 57 w 57"/>
                  <a:gd name="T5" fmla="*/ 0 h 421"/>
                  <a:gd name="T6" fmla="*/ 0 w 57"/>
                  <a:gd name="T7" fmla="*/ 0 h 421"/>
                  <a:gd name="T8" fmla="*/ 12 w 57"/>
                  <a:gd name="T9" fmla="*/ 415 h 4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421">
                    <a:moveTo>
                      <a:pt x="12" y="415"/>
                    </a:moveTo>
                    <a:cubicBezTo>
                      <a:pt x="23" y="417"/>
                      <a:pt x="34" y="419"/>
                      <a:pt x="45" y="421"/>
                    </a:cubicBezTo>
                    <a:cubicBezTo>
                      <a:pt x="57" y="0"/>
                      <a:pt x="57" y="0"/>
                      <a:pt x="57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12" y="415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780" name="Freeform 148">
                <a:extLst>
                  <a:ext uri="{FF2B5EF4-FFF2-40B4-BE49-F238E27FC236}">
                    <a16:creationId xmlns:a16="http://schemas.microsoft.com/office/drawing/2014/main" id="{B6AF4909-366D-43E6-96AC-98BDAA3D8A23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6016468" y="5998488"/>
                <a:ext cx="56322" cy="128915"/>
              </a:xfrm>
              <a:custGeom>
                <a:avLst/>
                <a:gdLst>
                  <a:gd name="T0" fmla="*/ 0 w 58"/>
                  <a:gd name="T1" fmla="*/ 2 h 133"/>
                  <a:gd name="T2" fmla="*/ 54 w 58"/>
                  <a:gd name="T3" fmla="*/ 133 h 133"/>
                  <a:gd name="T4" fmla="*/ 58 w 58"/>
                  <a:gd name="T5" fmla="*/ 0 h 133"/>
                  <a:gd name="T6" fmla="*/ 0 w 58"/>
                  <a:gd name="T7" fmla="*/ 0 h 133"/>
                  <a:gd name="T8" fmla="*/ 0 w 58"/>
                  <a:gd name="T9" fmla="*/ 2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133">
                    <a:moveTo>
                      <a:pt x="0" y="2"/>
                    </a:moveTo>
                    <a:cubicBezTo>
                      <a:pt x="13" y="48"/>
                      <a:pt x="31" y="92"/>
                      <a:pt x="54" y="133"/>
                    </a:cubicBezTo>
                    <a:cubicBezTo>
                      <a:pt x="58" y="0"/>
                      <a:pt x="58" y="0"/>
                      <a:pt x="58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781" name="Freeform 149">
                <a:extLst>
                  <a:ext uri="{FF2B5EF4-FFF2-40B4-BE49-F238E27FC236}">
                    <a16:creationId xmlns:a16="http://schemas.microsoft.com/office/drawing/2014/main" id="{12C6439B-F6D0-4608-94B9-99FB2BBC642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6016468" y="5998488"/>
                <a:ext cx="56322" cy="54445"/>
              </a:xfrm>
              <a:custGeom>
                <a:avLst/>
                <a:gdLst>
                  <a:gd name="T0" fmla="*/ 0 w 90"/>
                  <a:gd name="T1" fmla="*/ 0 h 87"/>
                  <a:gd name="T2" fmla="*/ 87 w 90"/>
                  <a:gd name="T3" fmla="*/ 87 h 87"/>
                  <a:gd name="T4" fmla="*/ 90 w 90"/>
                  <a:gd name="T5" fmla="*/ 0 h 87"/>
                  <a:gd name="T6" fmla="*/ 0 w 90"/>
                  <a:gd name="T7" fmla="*/ 0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0" h="87">
                    <a:moveTo>
                      <a:pt x="0" y="0"/>
                    </a:moveTo>
                    <a:lnTo>
                      <a:pt x="87" y="87"/>
                    </a:lnTo>
                    <a:lnTo>
                      <a:pt x="9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3939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782" name="Freeform: Shape 781">
                <a:extLst>
                  <a:ext uri="{FF2B5EF4-FFF2-40B4-BE49-F238E27FC236}">
                    <a16:creationId xmlns:a16="http://schemas.microsoft.com/office/drawing/2014/main" id="{F132195F-CC9A-42A2-81B3-8771BD2D6DEA}"/>
                  </a:ext>
                </a:extLst>
              </p:cNvPr>
              <p:cNvSpPr/>
              <p:nvPr/>
            </p:nvSpPr>
            <p:spPr>
              <a:xfrm rot="475874" flipH="1">
                <a:off x="5541246" y="5580783"/>
                <a:ext cx="50678" cy="19492"/>
              </a:xfrm>
              <a:custGeom>
                <a:avLst/>
                <a:gdLst>
                  <a:gd name="connsiteX0" fmla="*/ 0 w 101587"/>
                  <a:gd name="connsiteY0" fmla="*/ 0 h 39072"/>
                  <a:gd name="connsiteX1" fmla="*/ 104714 w 101587"/>
                  <a:gd name="connsiteY1" fmla="*/ 21099 h 39072"/>
                  <a:gd name="connsiteX2" fmla="*/ 53920 w 101587"/>
                  <a:gd name="connsiteY2" fmla="*/ 46105 h 39072"/>
                  <a:gd name="connsiteX3" fmla="*/ 0 w 101587"/>
                  <a:gd name="connsiteY3" fmla="*/ 0 h 3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1587" h="39072">
                    <a:moveTo>
                      <a:pt x="0" y="0"/>
                    </a:moveTo>
                    <a:lnTo>
                      <a:pt x="104714" y="21099"/>
                    </a:lnTo>
                    <a:cubicBezTo>
                      <a:pt x="104714" y="21099"/>
                      <a:pt x="82052" y="50794"/>
                      <a:pt x="53920" y="46105"/>
                    </a:cubicBezTo>
                    <a:cubicBezTo>
                      <a:pt x="8596" y="37509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5F5F5"/>
              </a:solidFill>
              <a:ln w="7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800" name="Group 799">
            <a:extLst>
              <a:ext uri="{FF2B5EF4-FFF2-40B4-BE49-F238E27FC236}">
                <a16:creationId xmlns:a16="http://schemas.microsoft.com/office/drawing/2014/main" id="{9AD43241-8D78-4D8F-BA92-03EA765249CE}"/>
              </a:ext>
            </a:extLst>
          </p:cNvPr>
          <p:cNvGrpSpPr/>
          <p:nvPr userDrawn="1"/>
        </p:nvGrpSpPr>
        <p:grpSpPr>
          <a:xfrm>
            <a:off x="750601" y="4440583"/>
            <a:ext cx="1672252" cy="2417417"/>
            <a:chOff x="-1911965" y="3247650"/>
            <a:chExt cx="712915" cy="1030594"/>
          </a:xfrm>
        </p:grpSpPr>
        <p:sp>
          <p:nvSpPr>
            <p:cNvPr id="801" name="Freeform 186">
              <a:extLst>
                <a:ext uri="{FF2B5EF4-FFF2-40B4-BE49-F238E27FC236}">
                  <a16:creationId xmlns:a16="http://schemas.microsoft.com/office/drawing/2014/main" id="{12E22413-42B6-4684-AD80-33F2F5C46435}"/>
                </a:ext>
              </a:extLst>
            </p:cNvPr>
            <p:cNvSpPr>
              <a:spLocks/>
            </p:cNvSpPr>
            <p:nvPr/>
          </p:nvSpPr>
          <p:spPr bwMode="auto">
            <a:xfrm>
              <a:off x="-1327608" y="3424020"/>
              <a:ext cx="75435" cy="98809"/>
            </a:xfrm>
            <a:custGeom>
              <a:avLst/>
              <a:gdLst>
                <a:gd name="T0" fmla="*/ 7 w 71"/>
                <a:gd name="T1" fmla="*/ 79 h 93"/>
                <a:gd name="T2" fmla="*/ 28 w 71"/>
                <a:gd name="T3" fmla="*/ 28 h 93"/>
                <a:gd name="T4" fmla="*/ 71 w 71"/>
                <a:gd name="T5" fmla="*/ 0 h 93"/>
                <a:gd name="T6" fmla="*/ 71 w 71"/>
                <a:gd name="T7" fmla="*/ 14 h 93"/>
                <a:gd name="T8" fmla="*/ 57 w 71"/>
                <a:gd name="T9" fmla="*/ 36 h 93"/>
                <a:gd name="T10" fmla="*/ 50 w 71"/>
                <a:gd name="T11" fmla="*/ 86 h 93"/>
                <a:gd name="T12" fmla="*/ 0 w 71"/>
                <a:gd name="T13" fmla="*/ 93 h 93"/>
                <a:gd name="T14" fmla="*/ 7 w 71"/>
                <a:gd name="T15" fmla="*/ 79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1" h="93">
                  <a:moveTo>
                    <a:pt x="7" y="79"/>
                  </a:moveTo>
                  <a:lnTo>
                    <a:pt x="28" y="28"/>
                  </a:lnTo>
                  <a:lnTo>
                    <a:pt x="71" y="0"/>
                  </a:lnTo>
                  <a:lnTo>
                    <a:pt x="71" y="14"/>
                  </a:lnTo>
                  <a:lnTo>
                    <a:pt x="57" y="36"/>
                  </a:lnTo>
                  <a:lnTo>
                    <a:pt x="50" y="86"/>
                  </a:lnTo>
                  <a:lnTo>
                    <a:pt x="0" y="93"/>
                  </a:lnTo>
                  <a:lnTo>
                    <a:pt x="7" y="79"/>
                  </a:lnTo>
                  <a:close/>
                </a:path>
              </a:pathLst>
            </a:custGeom>
            <a:solidFill>
              <a:srgbClr val="AB84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02" name="Freeform 187">
              <a:extLst>
                <a:ext uri="{FF2B5EF4-FFF2-40B4-BE49-F238E27FC236}">
                  <a16:creationId xmlns:a16="http://schemas.microsoft.com/office/drawing/2014/main" id="{14C651A5-0D41-4B3A-A264-F248F7236D19}"/>
                </a:ext>
              </a:extLst>
            </p:cNvPr>
            <p:cNvSpPr>
              <a:spLocks/>
            </p:cNvSpPr>
            <p:nvPr/>
          </p:nvSpPr>
          <p:spPr bwMode="auto">
            <a:xfrm>
              <a:off x="-1449792" y="3492018"/>
              <a:ext cx="137058" cy="45686"/>
            </a:xfrm>
            <a:custGeom>
              <a:avLst/>
              <a:gdLst>
                <a:gd name="T0" fmla="*/ 129 w 129"/>
                <a:gd name="T1" fmla="*/ 22 h 43"/>
                <a:gd name="T2" fmla="*/ 129 w 129"/>
                <a:gd name="T3" fmla="*/ 0 h 43"/>
                <a:gd name="T4" fmla="*/ 0 w 129"/>
                <a:gd name="T5" fmla="*/ 15 h 43"/>
                <a:gd name="T6" fmla="*/ 15 w 129"/>
                <a:gd name="T7" fmla="*/ 43 h 43"/>
                <a:gd name="T8" fmla="*/ 115 w 129"/>
                <a:gd name="T9" fmla="*/ 36 h 43"/>
                <a:gd name="T10" fmla="*/ 129 w 129"/>
                <a:gd name="T11" fmla="*/ 22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9" h="43">
                  <a:moveTo>
                    <a:pt x="129" y="22"/>
                  </a:moveTo>
                  <a:lnTo>
                    <a:pt x="129" y="0"/>
                  </a:lnTo>
                  <a:lnTo>
                    <a:pt x="0" y="15"/>
                  </a:lnTo>
                  <a:lnTo>
                    <a:pt x="15" y="43"/>
                  </a:lnTo>
                  <a:lnTo>
                    <a:pt x="115" y="36"/>
                  </a:lnTo>
                  <a:lnTo>
                    <a:pt x="129" y="22"/>
                  </a:lnTo>
                  <a:close/>
                </a:path>
              </a:pathLst>
            </a:custGeom>
            <a:solidFill>
              <a:srgbClr val="202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03" name="Freeform 203">
              <a:extLst>
                <a:ext uri="{FF2B5EF4-FFF2-40B4-BE49-F238E27FC236}">
                  <a16:creationId xmlns:a16="http://schemas.microsoft.com/office/drawing/2014/main" id="{B39255B0-D2F3-4E93-94FF-FF2271E05278}"/>
                </a:ext>
              </a:extLst>
            </p:cNvPr>
            <p:cNvSpPr>
              <a:spLocks/>
            </p:cNvSpPr>
            <p:nvPr/>
          </p:nvSpPr>
          <p:spPr bwMode="auto">
            <a:xfrm>
              <a:off x="-1593225" y="3393208"/>
              <a:ext cx="113684" cy="91372"/>
            </a:xfrm>
            <a:custGeom>
              <a:avLst/>
              <a:gdLst>
                <a:gd name="T0" fmla="*/ 15 w 15"/>
                <a:gd name="T1" fmla="*/ 7 h 12"/>
                <a:gd name="T2" fmla="*/ 14 w 15"/>
                <a:gd name="T3" fmla="*/ 7 h 12"/>
                <a:gd name="T4" fmla="*/ 10 w 15"/>
                <a:gd name="T5" fmla="*/ 8 h 12"/>
                <a:gd name="T6" fmla="*/ 7 w 15"/>
                <a:gd name="T7" fmla="*/ 12 h 12"/>
                <a:gd name="T8" fmla="*/ 0 w 15"/>
                <a:gd name="T9" fmla="*/ 8 h 12"/>
                <a:gd name="T10" fmla="*/ 6 w 15"/>
                <a:gd name="T11" fmla="*/ 0 h 12"/>
                <a:gd name="T12" fmla="*/ 15 w 15"/>
                <a:gd name="T13" fmla="*/ 7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" h="12">
                  <a:moveTo>
                    <a:pt x="15" y="7"/>
                  </a:moveTo>
                  <a:cubicBezTo>
                    <a:pt x="14" y="7"/>
                    <a:pt x="14" y="7"/>
                    <a:pt x="14" y="7"/>
                  </a:cubicBezTo>
                  <a:cubicBezTo>
                    <a:pt x="13" y="7"/>
                    <a:pt x="11" y="7"/>
                    <a:pt x="10" y="8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6" y="0"/>
                    <a:pt x="6" y="0"/>
                    <a:pt x="6" y="0"/>
                  </a:cubicBezTo>
                  <a:lnTo>
                    <a:pt x="15" y="7"/>
                  </a:lnTo>
                  <a:close/>
                </a:path>
              </a:pathLst>
            </a:custGeom>
            <a:solidFill>
              <a:srgbClr val="AB84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04" name="Freeform 204">
              <a:extLst>
                <a:ext uri="{FF2B5EF4-FFF2-40B4-BE49-F238E27FC236}">
                  <a16:creationId xmlns:a16="http://schemas.microsoft.com/office/drawing/2014/main" id="{4A4B8C0A-81DA-406C-9FFB-2D92E3F82E03}"/>
                </a:ext>
              </a:extLst>
            </p:cNvPr>
            <p:cNvSpPr>
              <a:spLocks/>
            </p:cNvSpPr>
            <p:nvPr/>
          </p:nvSpPr>
          <p:spPr bwMode="auto">
            <a:xfrm>
              <a:off x="-1320171" y="3438895"/>
              <a:ext cx="121121" cy="107309"/>
            </a:xfrm>
            <a:custGeom>
              <a:avLst/>
              <a:gdLst>
                <a:gd name="T0" fmla="*/ 9 w 16"/>
                <a:gd name="T1" fmla="*/ 11 h 14"/>
                <a:gd name="T2" fmla="*/ 11 w 16"/>
                <a:gd name="T3" fmla="*/ 7 h 14"/>
                <a:gd name="T4" fmla="*/ 14 w 16"/>
                <a:gd name="T5" fmla="*/ 6 h 14"/>
                <a:gd name="T6" fmla="*/ 14 w 16"/>
                <a:gd name="T7" fmla="*/ 5 h 14"/>
                <a:gd name="T8" fmla="*/ 11 w 16"/>
                <a:gd name="T9" fmla="*/ 5 h 14"/>
                <a:gd name="T10" fmla="*/ 15 w 16"/>
                <a:gd name="T11" fmla="*/ 2 h 14"/>
                <a:gd name="T12" fmla="*/ 16 w 16"/>
                <a:gd name="T13" fmla="*/ 1 h 14"/>
                <a:gd name="T14" fmla="*/ 15 w 16"/>
                <a:gd name="T15" fmla="*/ 1 h 14"/>
                <a:gd name="T16" fmla="*/ 15 w 16"/>
                <a:gd name="T17" fmla="*/ 0 h 14"/>
                <a:gd name="T18" fmla="*/ 8 w 16"/>
                <a:gd name="T19" fmla="*/ 3 h 14"/>
                <a:gd name="T20" fmla="*/ 6 w 16"/>
                <a:gd name="T21" fmla="*/ 4 h 14"/>
                <a:gd name="T22" fmla="*/ 4 w 16"/>
                <a:gd name="T23" fmla="*/ 8 h 14"/>
                <a:gd name="T24" fmla="*/ 0 w 16"/>
                <a:gd name="T25" fmla="*/ 10 h 14"/>
                <a:gd name="T26" fmla="*/ 1 w 16"/>
                <a:gd name="T27" fmla="*/ 14 h 14"/>
                <a:gd name="T28" fmla="*/ 4 w 16"/>
                <a:gd name="T29" fmla="*/ 14 h 14"/>
                <a:gd name="T30" fmla="*/ 9 w 16"/>
                <a:gd name="T31" fmla="*/ 11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" h="14">
                  <a:moveTo>
                    <a:pt x="9" y="11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6" y="2"/>
                    <a:pt x="16" y="1"/>
                    <a:pt x="16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7" y="3"/>
                    <a:pt x="7" y="4"/>
                    <a:pt x="6" y="4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6" y="14"/>
                    <a:pt x="8" y="13"/>
                    <a:pt x="9" y="11"/>
                  </a:cubicBezTo>
                </a:path>
              </a:pathLst>
            </a:custGeom>
            <a:solidFill>
              <a:srgbClr val="BA91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05" name="Freeform 205">
              <a:extLst>
                <a:ext uri="{FF2B5EF4-FFF2-40B4-BE49-F238E27FC236}">
                  <a16:creationId xmlns:a16="http://schemas.microsoft.com/office/drawing/2014/main" id="{E0007757-28F1-4F78-B43E-0F2866370E3B}"/>
                </a:ext>
              </a:extLst>
            </p:cNvPr>
            <p:cNvSpPr>
              <a:spLocks/>
            </p:cNvSpPr>
            <p:nvPr/>
          </p:nvSpPr>
          <p:spPr bwMode="auto">
            <a:xfrm>
              <a:off x="-1737721" y="4201746"/>
              <a:ext cx="182744" cy="76498"/>
            </a:xfrm>
            <a:custGeom>
              <a:avLst/>
              <a:gdLst>
                <a:gd name="T0" fmla="*/ 2 w 24"/>
                <a:gd name="T1" fmla="*/ 1 h 10"/>
                <a:gd name="T2" fmla="*/ 1 w 24"/>
                <a:gd name="T3" fmla="*/ 2 h 10"/>
                <a:gd name="T4" fmla="*/ 1 w 24"/>
                <a:gd name="T5" fmla="*/ 9 h 10"/>
                <a:gd name="T6" fmla="*/ 1 w 24"/>
                <a:gd name="T7" fmla="*/ 10 h 10"/>
                <a:gd name="T8" fmla="*/ 7 w 24"/>
                <a:gd name="T9" fmla="*/ 10 h 10"/>
                <a:gd name="T10" fmla="*/ 8 w 24"/>
                <a:gd name="T11" fmla="*/ 9 h 10"/>
                <a:gd name="T12" fmla="*/ 13 w 24"/>
                <a:gd name="T13" fmla="*/ 10 h 10"/>
                <a:gd name="T14" fmla="*/ 14 w 24"/>
                <a:gd name="T15" fmla="*/ 10 h 10"/>
                <a:gd name="T16" fmla="*/ 23 w 24"/>
                <a:gd name="T17" fmla="*/ 10 h 10"/>
                <a:gd name="T18" fmla="*/ 22 w 24"/>
                <a:gd name="T19" fmla="*/ 7 h 10"/>
                <a:gd name="T20" fmla="*/ 17 w 24"/>
                <a:gd name="T21" fmla="*/ 6 h 10"/>
                <a:gd name="T22" fmla="*/ 14 w 24"/>
                <a:gd name="T23" fmla="*/ 4 h 10"/>
                <a:gd name="T24" fmla="*/ 11 w 24"/>
                <a:gd name="T25" fmla="*/ 0 h 10"/>
                <a:gd name="T26" fmla="*/ 2 w 24"/>
                <a:gd name="T27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" h="10">
                  <a:moveTo>
                    <a:pt x="2" y="1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4"/>
                    <a:pt x="0" y="7"/>
                    <a:pt x="1" y="9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13" y="10"/>
                    <a:pt x="13" y="10"/>
                    <a:pt x="14" y="10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4" y="9"/>
                    <a:pt x="24" y="7"/>
                    <a:pt x="22" y="7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6" y="5"/>
                    <a:pt x="15" y="5"/>
                    <a:pt x="14" y="4"/>
                  </a:cubicBezTo>
                  <a:cubicBezTo>
                    <a:pt x="11" y="0"/>
                    <a:pt x="11" y="0"/>
                    <a:pt x="11" y="0"/>
                  </a:cubicBezTo>
                  <a:lnTo>
                    <a:pt x="2" y="1"/>
                  </a:lnTo>
                  <a:close/>
                </a:path>
              </a:pathLst>
            </a:custGeom>
            <a:solidFill>
              <a:srgbClr val="6751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06" name="Freeform 206">
              <a:extLst>
                <a:ext uri="{FF2B5EF4-FFF2-40B4-BE49-F238E27FC236}">
                  <a16:creationId xmlns:a16="http://schemas.microsoft.com/office/drawing/2014/main" id="{E5E23CAB-0965-463D-AA29-2ED589372479}"/>
                </a:ext>
              </a:extLst>
            </p:cNvPr>
            <p:cNvSpPr>
              <a:spLocks/>
            </p:cNvSpPr>
            <p:nvPr/>
          </p:nvSpPr>
          <p:spPr bwMode="auto">
            <a:xfrm>
              <a:off x="-1911965" y="4179434"/>
              <a:ext cx="182744" cy="67998"/>
            </a:xfrm>
            <a:custGeom>
              <a:avLst/>
              <a:gdLst>
                <a:gd name="T0" fmla="*/ 1 w 24"/>
                <a:gd name="T1" fmla="*/ 1 h 9"/>
                <a:gd name="T2" fmla="*/ 1 w 24"/>
                <a:gd name="T3" fmla="*/ 1 h 9"/>
                <a:gd name="T4" fmla="*/ 0 w 24"/>
                <a:gd name="T5" fmla="*/ 8 h 9"/>
                <a:gd name="T6" fmla="*/ 0 w 24"/>
                <a:gd name="T7" fmla="*/ 9 h 9"/>
                <a:gd name="T8" fmla="*/ 7 w 24"/>
                <a:gd name="T9" fmla="*/ 9 h 9"/>
                <a:gd name="T10" fmla="*/ 8 w 24"/>
                <a:gd name="T11" fmla="*/ 8 h 9"/>
                <a:gd name="T12" fmla="*/ 12 w 24"/>
                <a:gd name="T13" fmla="*/ 9 h 9"/>
                <a:gd name="T14" fmla="*/ 14 w 24"/>
                <a:gd name="T15" fmla="*/ 9 h 9"/>
                <a:gd name="T16" fmla="*/ 23 w 24"/>
                <a:gd name="T17" fmla="*/ 9 h 9"/>
                <a:gd name="T18" fmla="*/ 22 w 24"/>
                <a:gd name="T19" fmla="*/ 6 h 9"/>
                <a:gd name="T20" fmla="*/ 16 w 24"/>
                <a:gd name="T21" fmla="*/ 5 h 9"/>
                <a:gd name="T22" fmla="*/ 14 w 24"/>
                <a:gd name="T23" fmla="*/ 3 h 9"/>
                <a:gd name="T24" fmla="*/ 11 w 24"/>
                <a:gd name="T25" fmla="*/ 0 h 9"/>
                <a:gd name="T26" fmla="*/ 1 w 24"/>
                <a:gd name="T27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" h="9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0" y="4"/>
                    <a:pt x="0" y="6"/>
                    <a:pt x="0" y="8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13" y="9"/>
                    <a:pt x="13" y="9"/>
                    <a:pt x="14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4" y="8"/>
                    <a:pt x="23" y="7"/>
                    <a:pt x="22" y="6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5" y="5"/>
                    <a:pt x="14" y="4"/>
                    <a:pt x="14" y="3"/>
                  </a:cubicBezTo>
                  <a:cubicBezTo>
                    <a:pt x="11" y="0"/>
                    <a:pt x="11" y="0"/>
                    <a:pt x="11" y="0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6751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07" name="Freeform 207">
              <a:extLst>
                <a:ext uri="{FF2B5EF4-FFF2-40B4-BE49-F238E27FC236}">
                  <a16:creationId xmlns:a16="http://schemas.microsoft.com/office/drawing/2014/main" id="{FEAB79F8-70DB-43D9-814F-BB1277F4DD0E}"/>
                </a:ext>
              </a:extLst>
            </p:cNvPr>
            <p:cNvSpPr>
              <a:spLocks/>
            </p:cNvSpPr>
            <p:nvPr/>
          </p:nvSpPr>
          <p:spPr bwMode="auto">
            <a:xfrm>
              <a:off x="-1615536" y="3271025"/>
              <a:ext cx="189119" cy="175307"/>
            </a:xfrm>
            <a:custGeom>
              <a:avLst/>
              <a:gdLst>
                <a:gd name="T0" fmla="*/ 24 w 25"/>
                <a:gd name="T1" fmla="*/ 14 h 23"/>
                <a:gd name="T2" fmla="*/ 23 w 25"/>
                <a:gd name="T3" fmla="*/ 12 h 23"/>
                <a:gd name="T4" fmla="*/ 23 w 25"/>
                <a:gd name="T5" fmla="*/ 12 h 23"/>
                <a:gd name="T6" fmla="*/ 10 w 25"/>
                <a:gd name="T7" fmla="*/ 1 h 23"/>
                <a:gd name="T8" fmla="*/ 1 w 25"/>
                <a:gd name="T9" fmla="*/ 10 h 23"/>
                <a:gd name="T10" fmla="*/ 12 w 25"/>
                <a:gd name="T11" fmla="*/ 22 h 23"/>
                <a:gd name="T12" fmla="*/ 19 w 25"/>
                <a:gd name="T13" fmla="*/ 23 h 23"/>
                <a:gd name="T14" fmla="*/ 22 w 25"/>
                <a:gd name="T15" fmla="*/ 20 h 23"/>
                <a:gd name="T16" fmla="*/ 22 w 25"/>
                <a:gd name="T17" fmla="*/ 16 h 23"/>
                <a:gd name="T18" fmla="*/ 23 w 25"/>
                <a:gd name="T19" fmla="*/ 16 h 23"/>
                <a:gd name="T20" fmla="*/ 24 w 25"/>
                <a:gd name="T21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" h="23">
                  <a:moveTo>
                    <a:pt x="24" y="14"/>
                  </a:move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5"/>
                    <a:pt x="17" y="0"/>
                    <a:pt x="10" y="1"/>
                  </a:cubicBezTo>
                  <a:cubicBezTo>
                    <a:pt x="6" y="1"/>
                    <a:pt x="1" y="5"/>
                    <a:pt x="1" y="10"/>
                  </a:cubicBezTo>
                  <a:cubicBezTo>
                    <a:pt x="0" y="17"/>
                    <a:pt x="5" y="22"/>
                    <a:pt x="12" y="22"/>
                  </a:cubicBezTo>
                  <a:cubicBezTo>
                    <a:pt x="13" y="22"/>
                    <a:pt x="16" y="23"/>
                    <a:pt x="19" y="23"/>
                  </a:cubicBezTo>
                  <a:cubicBezTo>
                    <a:pt x="20" y="23"/>
                    <a:pt x="22" y="22"/>
                    <a:pt x="22" y="20"/>
                  </a:cubicBezTo>
                  <a:cubicBezTo>
                    <a:pt x="22" y="19"/>
                    <a:pt x="22" y="18"/>
                    <a:pt x="22" y="16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4" y="16"/>
                    <a:pt x="25" y="15"/>
                    <a:pt x="24" y="14"/>
                  </a:cubicBezTo>
                </a:path>
              </a:pathLst>
            </a:custGeom>
            <a:solidFill>
              <a:srgbClr val="BA91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08" name="Freeform 208">
              <a:extLst>
                <a:ext uri="{FF2B5EF4-FFF2-40B4-BE49-F238E27FC236}">
                  <a16:creationId xmlns:a16="http://schemas.microsoft.com/office/drawing/2014/main" id="{4BC04DD9-99C4-47BF-8AD9-1CEE7A777EA5}"/>
                </a:ext>
              </a:extLst>
            </p:cNvPr>
            <p:cNvSpPr>
              <a:spLocks/>
            </p:cNvSpPr>
            <p:nvPr/>
          </p:nvSpPr>
          <p:spPr bwMode="auto">
            <a:xfrm>
              <a:off x="-1911965" y="3698137"/>
              <a:ext cx="318740" cy="549295"/>
            </a:xfrm>
            <a:custGeom>
              <a:avLst/>
              <a:gdLst>
                <a:gd name="T0" fmla="*/ 42 w 42"/>
                <a:gd name="T1" fmla="*/ 35 h 72"/>
                <a:gd name="T2" fmla="*/ 33 w 42"/>
                <a:gd name="T3" fmla="*/ 14 h 72"/>
                <a:gd name="T4" fmla="*/ 34 w 42"/>
                <a:gd name="T5" fmla="*/ 9 h 72"/>
                <a:gd name="T6" fmla="*/ 11 w 42"/>
                <a:gd name="T7" fmla="*/ 0 h 72"/>
                <a:gd name="T8" fmla="*/ 10 w 42"/>
                <a:gd name="T9" fmla="*/ 4 h 72"/>
                <a:gd name="T10" fmla="*/ 11 w 42"/>
                <a:gd name="T11" fmla="*/ 15 h 72"/>
                <a:gd name="T12" fmla="*/ 13 w 42"/>
                <a:gd name="T13" fmla="*/ 34 h 72"/>
                <a:gd name="T14" fmla="*/ 10 w 42"/>
                <a:gd name="T15" fmla="*/ 40 h 72"/>
                <a:gd name="T16" fmla="*/ 0 w 42"/>
                <a:gd name="T17" fmla="*/ 68 h 72"/>
                <a:gd name="T18" fmla="*/ 14 w 42"/>
                <a:gd name="T19" fmla="*/ 67 h 72"/>
                <a:gd name="T20" fmla="*/ 14 w 42"/>
                <a:gd name="T21" fmla="*/ 60 h 72"/>
                <a:gd name="T22" fmla="*/ 24 w 42"/>
                <a:gd name="T23" fmla="*/ 37 h 72"/>
                <a:gd name="T24" fmla="*/ 25 w 42"/>
                <a:gd name="T25" fmla="*/ 33 h 72"/>
                <a:gd name="T26" fmla="*/ 29 w 42"/>
                <a:gd name="T27" fmla="*/ 37 h 72"/>
                <a:gd name="T28" fmla="*/ 26 w 42"/>
                <a:gd name="T29" fmla="*/ 42 h 72"/>
                <a:gd name="T30" fmla="*/ 24 w 42"/>
                <a:gd name="T31" fmla="*/ 68 h 72"/>
                <a:gd name="T32" fmla="*/ 35 w 42"/>
                <a:gd name="T33" fmla="*/ 69 h 72"/>
                <a:gd name="T34" fmla="*/ 42 w 42"/>
                <a:gd name="T35" fmla="*/ 38 h 72"/>
                <a:gd name="T36" fmla="*/ 42 w 42"/>
                <a:gd name="T37" fmla="*/ 35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2" h="72">
                  <a:moveTo>
                    <a:pt x="42" y="35"/>
                  </a:moveTo>
                  <a:cubicBezTo>
                    <a:pt x="33" y="14"/>
                    <a:pt x="33" y="14"/>
                    <a:pt x="33" y="14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9" y="7"/>
                    <a:pt x="9" y="11"/>
                    <a:pt x="11" y="15"/>
                  </a:cubicBezTo>
                  <a:cubicBezTo>
                    <a:pt x="13" y="34"/>
                    <a:pt x="13" y="34"/>
                    <a:pt x="13" y="34"/>
                  </a:cubicBezTo>
                  <a:cubicBezTo>
                    <a:pt x="10" y="40"/>
                    <a:pt x="10" y="40"/>
                    <a:pt x="10" y="40"/>
                  </a:cubicBezTo>
                  <a:cubicBezTo>
                    <a:pt x="10" y="40"/>
                    <a:pt x="0" y="62"/>
                    <a:pt x="0" y="68"/>
                  </a:cubicBezTo>
                  <a:cubicBezTo>
                    <a:pt x="8" y="72"/>
                    <a:pt x="14" y="67"/>
                    <a:pt x="14" y="67"/>
                  </a:cubicBezTo>
                  <a:cubicBezTo>
                    <a:pt x="14" y="60"/>
                    <a:pt x="14" y="60"/>
                    <a:pt x="14" y="60"/>
                  </a:cubicBezTo>
                  <a:cubicBezTo>
                    <a:pt x="24" y="37"/>
                    <a:pt x="24" y="37"/>
                    <a:pt x="24" y="37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9" y="37"/>
                    <a:pt x="29" y="37"/>
                    <a:pt x="29" y="37"/>
                  </a:cubicBezTo>
                  <a:cubicBezTo>
                    <a:pt x="26" y="42"/>
                    <a:pt x="26" y="42"/>
                    <a:pt x="26" y="42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4" y="68"/>
                    <a:pt x="28" y="72"/>
                    <a:pt x="35" y="69"/>
                  </a:cubicBezTo>
                  <a:cubicBezTo>
                    <a:pt x="37" y="59"/>
                    <a:pt x="41" y="43"/>
                    <a:pt x="42" y="38"/>
                  </a:cubicBezTo>
                  <a:cubicBezTo>
                    <a:pt x="42" y="37"/>
                    <a:pt x="42" y="36"/>
                    <a:pt x="42" y="35"/>
                  </a:cubicBezTo>
                </a:path>
              </a:pathLst>
            </a:custGeom>
            <a:solidFill>
              <a:srgbClr val="2828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09" name="Freeform 209">
              <a:extLst>
                <a:ext uri="{FF2B5EF4-FFF2-40B4-BE49-F238E27FC236}">
                  <a16:creationId xmlns:a16="http://schemas.microsoft.com/office/drawing/2014/main" id="{919022AA-A39F-4F4D-A65B-510F91BD9548}"/>
                </a:ext>
              </a:extLst>
            </p:cNvPr>
            <p:cNvSpPr>
              <a:spLocks/>
            </p:cNvSpPr>
            <p:nvPr/>
          </p:nvSpPr>
          <p:spPr bwMode="auto">
            <a:xfrm>
              <a:off x="-1828030" y="3408083"/>
              <a:ext cx="522734" cy="381425"/>
            </a:xfrm>
            <a:custGeom>
              <a:avLst/>
              <a:gdLst>
                <a:gd name="T0" fmla="*/ 69 w 69"/>
                <a:gd name="T1" fmla="*/ 12 h 50"/>
                <a:gd name="T2" fmla="*/ 53 w 69"/>
                <a:gd name="T3" fmla="*/ 14 h 50"/>
                <a:gd name="T4" fmla="*/ 36 w 69"/>
                <a:gd name="T5" fmla="*/ 4 h 50"/>
                <a:gd name="T6" fmla="*/ 32 w 69"/>
                <a:gd name="T7" fmla="*/ 1 h 50"/>
                <a:gd name="T8" fmla="*/ 19 w 69"/>
                <a:gd name="T9" fmla="*/ 7 h 50"/>
                <a:gd name="T10" fmla="*/ 13 w 69"/>
                <a:gd name="T11" fmla="*/ 19 h 50"/>
                <a:gd name="T12" fmla="*/ 6 w 69"/>
                <a:gd name="T13" fmla="*/ 29 h 50"/>
                <a:gd name="T14" fmla="*/ 1 w 69"/>
                <a:gd name="T15" fmla="*/ 35 h 50"/>
                <a:gd name="T16" fmla="*/ 0 w 69"/>
                <a:gd name="T17" fmla="*/ 38 h 50"/>
                <a:gd name="T18" fmla="*/ 25 w 69"/>
                <a:gd name="T19" fmla="*/ 50 h 50"/>
                <a:gd name="T20" fmla="*/ 29 w 69"/>
                <a:gd name="T21" fmla="*/ 39 h 50"/>
                <a:gd name="T22" fmla="*/ 36 w 69"/>
                <a:gd name="T23" fmla="*/ 21 h 50"/>
                <a:gd name="T24" fmla="*/ 37 w 69"/>
                <a:gd name="T25" fmla="*/ 20 h 50"/>
                <a:gd name="T26" fmla="*/ 36 w 69"/>
                <a:gd name="T27" fmla="*/ 18 h 50"/>
                <a:gd name="T28" fmla="*/ 50 w 69"/>
                <a:gd name="T29" fmla="*/ 22 h 50"/>
                <a:gd name="T30" fmla="*/ 52 w 69"/>
                <a:gd name="T31" fmla="*/ 22 h 50"/>
                <a:gd name="T32" fmla="*/ 69 w 69"/>
                <a:gd name="T33" fmla="*/ 19 h 50"/>
                <a:gd name="T34" fmla="*/ 69 w 69"/>
                <a:gd name="T35" fmla="*/ 12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9" h="50">
                  <a:moveTo>
                    <a:pt x="69" y="12"/>
                  </a:moveTo>
                  <a:cubicBezTo>
                    <a:pt x="53" y="14"/>
                    <a:pt x="53" y="14"/>
                    <a:pt x="53" y="1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5" y="3"/>
                    <a:pt x="34" y="2"/>
                    <a:pt x="32" y="1"/>
                  </a:cubicBezTo>
                  <a:cubicBezTo>
                    <a:pt x="27" y="0"/>
                    <a:pt x="22" y="2"/>
                    <a:pt x="19" y="7"/>
                  </a:cubicBezTo>
                  <a:cubicBezTo>
                    <a:pt x="13" y="19"/>
                    <a:pt x="13" y="19"/>
                    <a:pt x="13" y="19"/>
                  </a:cubicBezTo>
                  <a:cubicBezTo>
                    <a:pt x="11" y="23"/>
                    <a:pt x="9" y="26"/>
                    <a:pt x="6" y="29"/>
                  </a:cubicBezTo>
                  <a:cubicBezTo>
                    <a:pt x="1" y="35"/>
                    <a:pt x="1" y="35"/>
                    <a:pt x="1" y="35"/>
                  </a:cubicBezTo>
                  <a:cubicBezTo>
                    <a:pt x="1" y="35"/>
                    <a:pt x="1" y="37"/>
                    <a:pt x="0" y="38"/>
                  </a:cubicBezTo>
                  <a:cubicBezTo>
                    <a:pt x="10" y="46"/>
                    <a:pt x="25" y="50"/>
                    <a:pt x="25" y="50"/>
                  </a:cubicBezTo>
                  <a:cubicBezTo>
                    <a:pt x="26" y="47"/>
                    <a:pt x="28" y="43"/>
                    <a:pt x="29" y="39"/>
                  </a:cubicBezTo>
                  <a:cubicBezTo>
                    <a:pt x="32" y="33"/>
                    <a:pt x="35" y="27"/>
                    <a:pt x="36" y="21"/>
                  </a:cubicBezTo>
                  <a:cubicBezTo>
                    <a:pt x="37" y="20"/>
                    <a:pt x="37" y="20"/>
                    <a:pt x="37" y="20"/>
                  </a:cubicBezTo>
                  <a:cubicBezTo>
                    <a:pt x="36" y="18"/>
                    <a:pt x="36" y="18"/>
                    <a:pt x="36" y="18"/>
                  </a:cubicBezTo>
                  <a:cubicBezTo>
                    <a:pt x="50" y="22"/>
                    <a:pt x="50" y="22"/>
                    <a:pt x="50" y="22"/>
                  </a:cubicBezTo>
                  <a:cubicBezTo>
                    <a:pt x="51" y="22"/>
                    <a:pt x="52" y="22"/>
                    <a:pt x="52" y="22"/>
                  </a:cubicBezTo>
                  <a:cubicBezTo>
                    <a:pt x="69" y="19"/>
                    <a:pt x="69" y="19"/>
                    <a:pt x="69" y="19"/>
                  </a:cubicBezTo>
                  <a:lnTo>
                    <a:pt x="69" y="12"/>
                  </a:lnTo>
                  <a:close/>
                </a:path>
              </a:pathLst>
            </a:custGeom>
            <a:solidFill>
              <a:srgbClr val="06549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10" name="Freeform 210">
              <a:extLst>
                <a:ext uri="{FF2B5EF4-FFF2-40B4-BE49-F238E27FC236}">
                  <a16:creationId xmlns:a16="http://schemas.microsoft.com/office/drawing/2014/main" id="{1DFD3C3A-8B4C-444E-80C4-2AD37560162C}"/>
                </a:ext>
              </a:extLst>
            </p:cNvPr>
            <p:cNvSpPr>
              <a:spLocks/>
            </p:cNvSpPr>
            <p:nvPr/>
          </p:nvSpPr>
          <p:spPr bwMode="auto">
            <a:xfrm>
              <a:off x="-1615536" y="3247650"/>
              <a:ext cx="128558" cy="167870"/>
            </a:xfrm>
            <a:custGeom>
              <a:avLst/>
              <a:gdLst>
                <a:gd name="T0" fmla="*/ 13 w 17"/>
                <a:gd name="T1" fmla="*/ 7 h 22"/>
                <a:gd name="T2" fmla="*/ 17 w 17"/>
                <a:gd name="T3" fmla="*/ 5 h 22"/>
                <a:gd name="T4" fmla="*/ 11 w 17"/>
                <a:gd name="T5" fmla="*/ 0 h 22"/>
                <a:gd name="T6" fmla="*/ 8 w 17"/>
                <a:gd name="T7" fmla="*/ 0 h 22"/>
                <a:gd name="T8" fmla="*/ 9 w 17"/>
                <a:gd name="T9" fmla="*/ 3 h 22"/>
                <a:gd name="T10" fmla="*/ 3 w 17"/>
                <a:gd name="T11" fmla="*/ 3 h 22"/>
                <a:gd name="T12" fmla="*/ 3 w 17"/>
                <a:gd name="T13" fmla="*/ 4 h 22"/>
                <a:gd name="T14" fmla="*/ 4 w 17"/>
                <a:gd name="T15" fmla="*/ 5 h 22"/>
                <a:gd name="T16" fmla="*/ 0 w 17"/>
                <a:gd name="T17" fmla="*/ 14 h 22"/>
                <a:gd name="T18" fmla="*/ 4 w 17"/>
                <a:gd name="T19" fmla="*/ 22 h 22"/>
                <a:gd name="T20" fmla="*/ 11 w 17"/>
                <a:gd name="T21" fmla="*/ 17 h 22"/>
                <a:gd name="T22" fmla="*/ 8 w 17"/>
                <a:gd name="T23" fmla="*/ 14 h 22"/>
                <a:gd name="T24" fmla="*/ 8 w 17"/>
                <a:gd name="T25" fmla="*/ 14 h 22"/>
                <a:gd name="T26" fmla="*/ 10 w 17"/>
                <a:gd name="T27" fmla="*/ 12 h 22"/>
                <a:gd name="T28" fmla="*/ 13 w 17"/>
                <a:gd name="T29" fmla="*/ 14 h 22"/>
                <a:gd name="T30" fmla="*/ 13 w 17"/>
                <a:gd name="T31" fmla="*/ 16 h 22"/>
                <a:gd name="T32" fmla="*/ 14 w 17"/>
                <a:gd name="T33" fmla="*/ 16 h 22"/>
                <a:gd name="T34" fmla="*/ 12 w 17"/>
                <a:gd name="T35" fmla="*/ 10 h 22"/>
                <a:gd name="T36" fmla="*/ 13 w 17"/>
                <a:gd name="T37" fmla="*/ 7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7" h="22">
                  <a:moveTo>
                    <a:pt x="13" y="7"/>
                  </a:moveTo>
                  <a:cubicBezTo>
                    <a:pt x="17" y="5"/>
                    <a:pt x="17" y="5"/>
                    <a:pt x="17" y="5"/>
                  </a:cubicBezTo>
                  <a:cubicBezTo>
                    <a:pt x="16" y="3"/>
                    <a:pt x="14" y="1"/>
                    <a:pt x="11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7" y="2"/>
                    <a:pt x="5" y="2"/>
                    <a:pt x="3" y="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5"/>
                    <a:pt x="0" y="7"/>
                    <a:pt x="0" y="14"/>
                  </a:cubicBezTo>
                  <a:cubicBezTo>
                    <a:pt x="0" y="20"/>
                    <a:pt x="4" y="22"/>
                    <a:pt x="4" y="22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9" y="17"/>
                    <a:pt x="8" y="16"/>
                    <a:pt x="8" y="14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8" y="13"/>
                    <a:pt x="9" y="12"/>
                    <a:pt x="10" y="12"/>
                  </a:cubicBezTo>
                  <a:cubicBezTo>
                    <a:pt x="12" y="12"/>
                    <a:pt x="13" y="13"/>
                    <a:pt x="13" y="14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4" y="16"/>
                    <a:pt x="15" y="12"/>
                    <a:pt x="12" y="10"/>
                  </a:cubicBezTo>
                  <a:cubicBezTo>
                    <a:pt x="12" y="9"/>
                    <a:pt x="12" y="8"/>
                    <a:pt x="13" y="7"/>
                  </a:cubicBezTo>
                </a:path>
              </a:pathLst>
            </a:custGeom>
            <a:solidFill>
              <a:srgbClr val="FAA8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11" name="Oval 211">
              <a:extLst>
                <a:ext uri="{FF2B5EF4-FFF2-40B4-BE49-F238E27FC236}">
                  <a16:creationId xmlns:a16="http://schemas.microsoft.com/office/drawing/2014/main" id="{308D16CF-80C0-4F70-B354-77610C73DD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1472104" y="3354959"/>
              <a:ext cx="7437" cy="14875"/>
            </a:xfrm>
            <a:prstGeom prst="ellipse">
              <a:avLst/>
            </a:prstGeom>
            <a:solidFill>
              <a:srgbClr val="010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12" name="Freeform 212">
              <a:extLst>
                <a:ext uri="{FF2B5EF4-FFF2-40B4-BE49-F238E27FC236}">
                  <a16:creationId xmlns:a16="http://schemas.microsoft.com/office/drawing/2014/main" id="{5B350910-8D56-434D-83AF-6E5DCC739D35}"/>
                </a:ext>
              </a:extLst>
            </p:cNvPr>
            <p:cNvSpPr>
              <a:spLocks/>
            </p:cNvSpPr>
            <p:nvPr/>
          </p:nvSpPr>
          <p:spPr bwMode="auto">
            <a:xfrm>
              <a:off x="-1472104" y="3400646"/>
              <a:ext cx="22311" cy="23374"/>
            </a:xfrm>
            <a:custGeom>
              <a:avLst/>
              <a:gdLst>
                <a:gd name="T0" fmla="*/ 3 w 3"/>
                <a:gd name="T1" fmla="*/ 1 h 3"/>
                <a:gd name="T2" fmla="*/ 0 w 3"/>
                <a:gd name="T3" fmla="*/ 0 h 3"/>
                <a:gd name="T4" fmla="*/ 3 w 3"/>
                <a:gd name="T5" fmla="*/ 3 h 3"/>
                <a:gd name="T6" fmla="*/ 3 w 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3">
                  <a:moveTo>
                    <a:pt x="3" y="1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2"/>
                    <a:pt x="3" y="3"/>
                  </a:cubicBezTo>
                  <a:cubicBezTo>
                    <a:pt x="3" y="2"/>
                    <a:pt x="3" y="1"/>
                    <a:pt x="3" y="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13" name="Freeform 213">
              <a:extLst>
                <a:ext uri="{FF2B5EF4-FFF2-40B4-BE49-F238E27FC236}">
                  <a16:creationId xmlns:a16="http://schemas.microsoft.com/office/drawing/2014/main" id="{958AA119-00C1-433B-913A-42CEDE8DC5A7}"/>
                </a:ext>
              </a:extLst>
            </p:cNvPr>
            <p:cNvSpPr>
              <a:spLocks/>
            </p:cNvSpPr>
            <p:nvPr/>
          </p:nvSpPr>
          <p:spPr bwMode="auto">
            <a:xfrm>
              <a:off x="-1494415" y="3340085"/>
              <a:ext cx="37186" cy="14875"/>
            </a:xfrm>
            <a:custGeom>
              <a:avLst/>
              <a:gdLst>
                <a:gd name="T0" fmla="*/ 1 w 5"/>
                <a:gd name="T1" fmla="*/ 2 h 2"/>
                <a:gd name="T2" fmla="*/ 1 w 5"/>
                <a:gd name="T3" fmla="*/ 2 h 2"/>
                <a:gd name="T4" fmla="*/ 1 w 5"/>
                <a:gd name="T5" fmla="*/ 1 h 2"/>
                <a:gd name="T6" fmla="*/ 4 w 5"/>
                <a:gd name="T7" fmla="*/ 0 h 2"/>
                <a:gd name="T8" fmla="*/ 5 w 5"/>
                <a:gd name="T9" fmla="*/ 1 h 2"/>
                <a:gd name="T10" fmla="*/ 4 w 5"/>
                <a:gd name="T11" fmla="*/ 1 h 2"/>
                <a:gd name="T12" fmla="*/ 1 w 5"/>
                <a:gd name="T13" fmla="*/ 2 h 2"/>
                <a:gd name="T14" fmla="*/ 1 w 5"/>
                <a:gd name="T1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" h="2">
                  <a:moveTo>
                    <a:pt x="1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2"/>
                    <a:pt x="1" y="1"/>
                  </a:cubicBezTo>
                  <a:cubicBezTo>
                    <a:pt x="1" y="0"/>
                    <a:pt x="3" y="0"/>
                    <a:pt x="4" y="0"/>
                  </a:cubicBezTo>
                  <a:cubicBezTo>
                    <a:pt x="4" y="0"/>
                    <a:pt x="5" y="0"/>
                    <a:pt x="5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3" y="1"/>
                    <a:pt x="2" y="1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</a:path>
              </a:pathLst>
            </a:custGeom>
            <a:solidFill>
              <a:srgbClr val="FAA8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14" name="Freeform 214">
              <a:extLst>
                <a:ext uri="{FF2B5EF4-FFF2-40B4-BE49-F238E27FC236}">
                  <a16:creationId xmlns:a16="http://schemas.microsoft.com/office/drawing/2014/main" id="{6CABF77E-CC3C-43B1-A6CA-18175F3505C4}"/>
                </a:ext>
              </a:extLst>
            </p:cNvPr>
            <p:cNvSpPr>
              <a:spLocks/>
            </p:cNvSpPr>
            <p:nvPr/>
          </p:nvSpPr>
          <p:spPr bwMode="auto">
            <a:xfrm>
              <a:off x="-1600662" y="3522829"/>
              <a:ext cx="143433" cy="53123"/>
            </a:xfrm>
            <a:custGeom>
              <a:avLst/>
              <a:gdLst>
                <a:gd name="T0" fmla="*/ 7 w 19"/>
                <a:gd name="T1" fmla="*/ 3 h 7"/>
                <a:gd name="T2" fmla="*/ 0 w 19"/>
                <a:gd name="T3" fmla="*/ 0 h 7"/>
                <a:gd name="T4" fmla="*/ 6 w 19"/>
                <a:gd name="T5" fmla="*/ 5 h 7"/>
                <a:gd name="T6" fmla="*/ 6 w 19"/>
                <a:gd name="T7" fmla="*/ 6 h 7"/>
                <a:gd name="T8" fmla="*/ 15 w 19"/>
                <a:gd name="T9" fmla="*/ 7 h 7"/>
                <a:gd name="T10" fmla="*/ 16 w 19"/>
                <a:gd name="T11" fmla="*/ 7 h 7"/>
                <a:gd name="T12" fmla="*/ 19 w 19"/>
                <a:gd name="T13" fmla="*/ 7 h 7"/>
                <a:gd name="T14" fmla="*/ 7 w 19"/>
                <a:gd name="T15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" h="7">
                  <a:moveTo>
                    <a:pt x="7" y="3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3" y="4"/>
                    <a:pt x="6" y="5"/>
                  </a:cubicBezTo>
                  <a:cubicBezTo>
                    <a:pt x="6" y="5"/>
                    <a:pt x="6" y="6"/>
                    <a:pt x="6" y="6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6" y="7"/>
                    <a:pt x="16" y="7"/>
                  </a:cubicBezTo>
                  <a:cubicBezTo>
                    <a:pt x="19" y="7"/>
                    <a:pt x="19" y="7"/>
                    <a:pt x="19" y="7"/>
                  </a:cubicBezTo>
                  <a:lnTo>
                    <a:pt x="7" y="3"/>
                  </a:lnTo>
                  <a:close/>
                </a:path>
              </a:pathLst>
            </a:custGeom>
            <a:solidFill>
              <a:srgbClr val="202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15" name="Freeform 215">
              <a:extLst>
                <a:ext uri="{FF2B5EF4-FFF2-40B4-BE49-F238E27FC236}">
                  <a16:creationId xmlns:a16="http://schemas.microsoft.com/office/drawing/2014/main" id="{2E9033F4-C191-4AE6-ACD7-D3415C4133DA}"/>
                </a:ext>
              </a:extLst>
            </p:cNvPr>
            <p:cNvSpPr>
              <a:spLocks/>
            </p:cNvSpPr>
            <p:nvPr/>
          </p:nvSpPr>
          <p:spPr bwMode="auto">
            <a:xfrm>
              <a:off x="-1449792" y="3522829"/>
              <a:ext cx="15937" cy="14875"/>
            </a:xfrm>
            <a:custGeom>
              <a:avLst/>
              <a:gdLst>
                <a:gd name="T0" fmla="*/ 2 w 2"/>
                <a:gd name="T1" fmla="*/ 0 h 2"/>
                <a:gd name="T2" fmla="*/ 0 w 2"/>
                <a:gd name="T3" fmla="*/ 2 h 2"/>
                <a:gd name="T4" fmla="*/ 2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2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0"/>
                    <a:pt x="2" y="0"/>
                  </a:cubicBezTo>
                </a:path>
              </a:pathLst>
            </a:custGeom>
            <a:solidFill>
              <a:srgbClr val="202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517678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7766394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B6B654-AF05-4C7D-9D5A-02FB0D1CD1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A62F1E-4FCF-44E5-80E1-93FA813B4F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2C994E-276C-4719-BBAA-F623456A6E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78F9E5E-0C40-4A6A-BFD7-E517206E4E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F71A60D-448A-4DD4-9FDB-EC225986CF2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67F0FCF-7DE1-4385-88DF-9A452A6C28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190A1-BEA6-406A-9D75-0E614210AA2A}" type="datetimeFigureOut">
              <a:rPr lang="en-US" smtClean="0"/>
              <a:t>4/13/2021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1937BCD-67A1-48AC-9643-EAA80BAC78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A3109B5-6E40-49E5-94D1-93949E1131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92503-0141-4AD4-ABA7-810A92C1ED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071020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7026741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9807941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3591334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7109686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899857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025650"/>
            <a:ext cx="4161981" cy="1107996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Title format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1"/>
            <a:ext cx="4162425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6178F5D2-7CA2-4202-8FD2-95D8F7A2E98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189665540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025" y="2875002"/>
            <a:ext cx="4161981" cy="1107996"/>
          </a:xfrm>
        </p:spPr>
        <p:txBody>
          <a:bodyPr wrap="square" rIns="0" anchor="ctr" anchorCtr="0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Square photo layout with Title  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3956AAB8-C2DF-40F3-A72B-0FA6F47702E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08938292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4160520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Square photo layout with smaller text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18102CFD-D7DD-461F-B675-FAE01404E55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126475934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AA52619-E651-4E19-AEB2-DEA2667C0E5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722929" y="4405468"/>
            <a:ext cx="2886459" cy="1863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8796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3681496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957C7F-A6EB-4F1B-BE36-3497A860F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" y="0"/>
            <a:ext cx="12188952" cy="585216"/>
          </a:xfrm>
          <a:solidFill>
            <a:srgbClr val="1080D9"/>
          </a:solidFill>
        </p:spPr>
        <p:txBody>
          <a:bodyPr>
            <a:normAutofit/>
          </a:bodyPr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28A021A-D3C1-4338-986E-603EC90647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190A1-BEA6-406A-9D75-0E614210AA2A}" type="datetimeFigureOut">
              <a:rPr lang="en-US" smtClean="0"/>
              <a:t>4/13/2021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8E6F69-0B7E-4068-AAA2-1F470D36C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C24E9A-FD3C-4AA8-9C8C-13355F0AE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92503-0141-4AD4-ABA7-810A92C1ED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332925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2E604B-EE1B-4A7E-B8A1-0D6D1C4976E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722929" y="4405468"/>
            <a:ext cx="2886459" cy="1863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2051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41888640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D1C418-2753-469A-8C64-095693E97FA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722929" y="4405468"/>
            <a:ext cx="2886459" cy="1863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367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466335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4840224" cy="4985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63FFA3D6-F163-4AF2-BDE0-B6FD8BC8DD34}"/>
              </a:ext>
            </a:extLst>
          </p:cNvPr>
          <p:cNvGrpSpPr/>
          <p:nvPr userDrawn="1"/>
        </p:nvGrpSpPr>
        <p:grpSpPr>
          <a:xfrm>
            <a:off x="2121644" y="303962"/>
            <a:ext cx="10033276" cy="6173876"/>
            <a:chOff x="2121644" y="303962"/>
            <a:chExt cx="10033276" cy="6173876"/>
          </a:xfrm>
        </p:grpSpPr>
        <p:grpSp>
          <p:nvGrpSpPr>
            <p:cNvPr id="137" name="Group 136">
              <a:extLst>
                <a:ext uri="{FF2B5EF4-FFF2-40B4-BE49-F238E27FC236}">
                  <a16:creationId xmlns:a16="http://schemas.microsoft.com/office/drawing/2014/main" id="{82D900CD-6179-4FA8-B3E5-E468CA7E070F}"/>
                </a:ext>
              </a:extLst>
            </p:cNvPr>
            <p:cNvGrpSpPr/>
            <p:nvPr/>
          </p:nvGrpSpPr>
          <p:grpSpPr>
            <a:xfrm>
              <a:off x="2121644" y="303962"/>
              <a:ext cx="10033276" cy="6173876"/>
              <a:chOff x="2121644" y="303962"/>
              <a:chExt cx="10033276" cy="6173876"/>
            </a:xfrm>
          </p:grpSpPr>
          <p:sp>
            <p:nvSpPr>
              <p:cNvPr id="240" name="Arc 239">
                <a:extLst>
                  <a:ext uri="{FF2B5EF4-FFF2-40B4-BE49-F238E27FC236}">
                    <a16:creationId xmlns:a16="http://schemas.microsoft.com/office/drawing/2014/main" id="{0317CC7E-5E07-4564-9A6D-0A1DE404CD9C}"/>
                  </a:ext>
                </a:extLst>
              </p:cNvPr>
              <p:cNvSpPr/>
              <p:nvPr/>
            </p:nvSpPr>
            <p:spPr bwMode="auto">
              <a:xfrm rot="16200000">
                <a:off x="5682844" y="303962"/>
                <a:ext cx="6173876" cy="6173876"/>
              </a:xfrm>
              <a:prstGeom prst="arc">
                <a:avLst>
                  <a:gd name="adj1" fmla="val 16933952"/>
                  <a:gd name="adj2" fmla="val 4975686"/>
                </a:avLst>
              </a:prstGeom>
              <a:noFill/>
              <a:ln w="12700" cap="flat" cmpd="sng" algn="ctr">
                <a:solidFill>
                  <a:srgbClr val="FFFFFF">
                    <a:lumMod val="85000"/>
                  </a:srgbClr>
                </a:solidFill>
                <a:prstDash val="lgDash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241" name="Group 240">
                <a:extLst>
                  <a:ext uri="{FF2B5EF4-FFF2-40B4-BE49-F238E27FC236}">
                    <a16:creationId xmlns:a16="http://schemas.microsoft.com/office/drawing/2014/main" id="{6869A4A1-C84C-4E4A-A7E3-C0E8D6A1B157}"/>
                  </a:ext>
                </a:extLst>
              </p:cNvPr>
              <p:cNvGrpSpPr/>
              <p:nvPr/>
            </p:nvGrpSpPr>
            <p:grpSpPr>
              <a:xfrm flipH="1">
                <a:off x="6288972" y="910090"/>
                <a:ext cx="4961620" cy="4961620"/>
                <a:chOff x="6848704" y="1469822"/>
                <a:chExt cx="3842156" cy="3842156"/>
              </a:xfrm>
            </p:grpSpPr>
            <p:sp>
              <p:nvSpPr>
                <p:cNvPr id="266" name="Arc 265">
                  <a:extLst>
                    <a:ext uri="{FF2B5EF4-FFF2-40B4-BE49-F238E27FC236}">
                      <a16:creationId xmlns:a16="http://schemas.microsoft.com/office/drawing/2014/main" id="{F07F8275-0B2F-4FFB-AE4D-6554FCC096AD}"/>
                    </a:ext>
                  </a:extLst>
                </p:cNvPr>
                <p:cNvSpPr/>
                <p:nvPr/>
              </p:nvSpPr>
              <p:spPr bwMode="auto">
                <a:xfrm flipH="1">
                  <a:off x="6848704" y="1469822"/>
                  <a:ext cx="3842156" cy="3842156"/>
                </a:xfrm>
                <a:prstGeom prst="arc">
                  <a:avLst>
                    <a:gd name="adj1" fmla="val 21581159"/>
                    <a:gd name="adj2" fmla="val 6459631"/>
                  </a:avLst>
                </a:prstGeom>
                <a:noFill/>
                <a:ln w="12700" cap="flat" cmpd="sng" algn="ctr">
                  <a:solidFill>
                    <a:srgbClr val="FFFFFF">
                      <a:lumMod val="85000"/>
                    </a:srgbClr>
                  </a:solidFill>
                  <a:prstDash val="lgDash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67" name="Arc 266">
                  <a:extLst>
                    <a:ext uri="{FF2B5EF4-FFF2-40B4-BE49-F238E27FC236}">
                      <a16:creationId xmlns:a16="http://schemas.microsoft.com/office/drawing/2014/main" id="{922F75AE-759B-46D8-BCCB-162505C0813E}"/>
                    </a:ext>
                  </a:extLst>
                </p:cNvPr>
                <p:cNvSpPr/>
                <p:nvPr/>
              </p:nvSpPr>
              <p:spPr bwMode="auto">
                <a:xfrm flipH="1">
                  <a:off x="6848704" y="1469822"/>
                  <a:ext cx="3842156" cy="3842156"/>
                </a:xfrm>
                <a:prstGeom prst="arc">
                  <a:avLst>
                    <a:gd name="adj1" fmla="val 16510137"/>
                    <a:gd name="adj2" fmla="val 19731080"/>
                  </a:avLst>
                </a:prstGeom>
                <a:noFill/>
                <a:ln w="12700" cap="flat" cmpd="sng" algn="ctr">
                  <a:solidFill>
                    <a:srgbClr val="FFFFFF">
                      <a:lumMod val="85000"/>
                    </a:srgbClr>
                  </a:solidFill>
                  <a:prstDash val="dash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68" name="Arc 267">
                  <a:extLst>
                    <a:ext uri="{FF2B5EF4-FFF2-40B4-BE49-F238E27FC236}">
                      <a16:creationId xmlns:a16="http://schemas.microsoft.com/office/drawing/2014/main" id="{FD7233CC-7B54-4BB9-9C76-EEA407AFC350}"/>
                    </a:ext>
                  </a:extLst>
                </p:cNvPr>
                <p:cNvSpPr/>
                <p:nvPr/>
              </p:nvSpPr>
              <p:spPr bwMode="auto">
                <a:xfrm>
                  <a:off x="6848704" y="1469822"/>
                  <a:ext cx="3842156" cy="3842156"/>
                </a:xfrm>
                <a:prstGeom prst="arc">
                  <a:avLst>
                    <a:gd name="adj1" fmla="val 16200000"/>
                    <a:gd name="adj2" fmla="val 3760308"/>
                  </a:avLst>
                </a:prstGeom>
                <a:noFill/>
                <a:ln w="12700" cap="flat" cmpd="sng" algn="ctr">
                  <a:solidFill>
                    <a:srgbClr val="FFFFFF">
                      <a:lumMod val="85000"/>
                    </a:srgbClr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242" name="Group 241">
                <a:extLst>
                  <a:ext uri="{FF2B5EF4-FFF2-40B4-BE49-F238E27FC236}">
                    <a16:creationId xmlns:a16="http://schemas.microsoft.com/office/drawing/2014/main" id="{E93DB23D-CD52-4E3E-BD7E-5D6F07F673DA}"/>
                  </a:ext>
                </a:extLst>
              </p:cNvPr>
              <p:cNvGrpSpPr/>
              <p:nvPr/>
            </p:nvGrpSpPr>
            <p:grpSpPr>
              <a:xfrm>
                <a:off x="6848704" y="1469822"/>
                <a:ext cx="3842156" cy="3842156"/>
                <a:chOff x="6848704" y="1469822"/>
                <a:chExt cx="3842156" cy="3842156"/>
              </a:xfrm>
            </p:grpSpPr>
            <p:sp>
              <p:nvSpPr>
                <p:cNvPr id="263" name="Arc 262">
                  <a:extLst>
                    <a:ext uri="{FF2B5EF4-FFF2-40B4-BE49-F238E27FC236}">
                      <a16:creationId xmlns:a16="http://schemas.microsoft.com/office/drawing/2014/main" id="{7E38DFBF-56C6-468D-BB83-320622F94485}"/>
                    </a:ext>
                  </a:extLst>
                </p:cNvPr>
                <p:cNvSpPr/>
                <p:nvPr/>
              </p:nvSpPr>
              <p:spPr bwMode="auto">
                <a:xfrm flipH="1">
                  <a:off x="6848704" y="1469822"/>
                  <a:ext cx="3842156" cy="3842156"/>
                </a:xfrm>
                <a:prstGeom prst="arc">
                  <a:avLst>
                    <a:gd name="adj1" fmla="val 20835728"/>
                    <a:gd name="adj2" fmla="val 6459631"/>
                  </a:avLst>
                </a:prstGeom>
                <a:noFill/>
                <a:ln w="12700" cap="flat" cmpd="sng" algn="ctr">
                  <a:solidFill>
                    <a:srgbClr val="FFFFFF">
                      <a:lumMod val="85000"/>
                    </a:srgbClr>
                  </a:solidFill>
                  <a:prstDash val="lgDash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64" name="Arc 263">
                  <a:extLst>
                    <a:ext uri="{FF2B5EF4-FFF2-40B4-BE49-F238E27FC236}">
                      <a16:creationId xmlns:a16="http://schemas.microsoft.com/office/drawing/2014/main" id="{C3258E57-D6F1-44A9-90D6-C69210E3E802}"/>
                    </a:ext>
                  </a:extLst>
                </p:cNvPr>
                <p:cNvSpPr/>
                <p:nvPr/>
              </p:nvSpPr>
              <p:spPr bwMode="auto">
                <a:xfrm flipH="1">
                  <a:off x="6848704" y="1469822"/>
                  <a:ext cx="3842156" cy="3842156"/>
                </a:xfrm>
                <a:prstGeom prst="arc">
                  <a:avLst>
                    <a:gd name="adj1" fmla="val 16510137"/>
                    <a:gd name="adj2" fmla="val 19731080"/>
                  </a:avLst>
                </a:prstGeom>
                <a:noFill/>
                <a:ln w="12700" cap="flat" cmpd="sng" algn="ctr">
                  <a:solidFill>
                    <a:srgbClr val="FFFFFF">
                      <a:lumMod val="85000"/>
                    </a:srgbClr>
                  </a:solidFill>
                  <a:prstDash val="dash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65" name="Arc 264">
                  <a:extLst>
                    <a:ext uri="{FF2B5EF4-FFF2-40B4-BE49-F238E27FC236}">
                      <a16:creationId xmlns:a16="http://schemas.microsoft.com/office/drawing/2014/main" id="{EB35DC5C-0754-4C39-B941-AF278CDC1FA7}"/>
                    </a:ext>
                  </a:extLst>
                </p:cNvPr>
                <p:cNvSpPr/>
                <p:nvPr/>
              </p:nvSpPr>
              <p:spPr bwMode="auto">
                <a:xfrm>
                  <a:off x="6848704" y="1469822"/>
                  <a:ext cx="3842156" cy="3842156"/>
                </a:xfrm>
                <a:prstGeom prst="arc">
                  <a:avLst>
                    <a:gd name="adj1" fmla="val 16200000"/>
                    <a:gd name="adj2" fmla="val 3760308"/>
                  </a:avLst>
                </a:prstGeom>
                <a:noFill/>
                <a:ln w="12700" cap="flat" cmpd="sng" algn="ctr">
                  <a:solidFill>
                    <a:srgbClr val="FFFFFF">
                      <a:lumMod val="85000"/>
                    </a:srgbClr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243" name="Oval 242">
                <a:extLst>
                  <a:ext uri="{FF2B5EF4-FFF2-40B4-BE49-F238E27FC236}">
                    <a16:creationId xmlns:a16="http://schemas.microsoft.com/office/drawing/2014/main" id="{6A65BA61-04EB-480A-B449-2720EFCA3589}"/>
                  </a:ext>
                </a:extLst>
              </p:cNvPr>
              <p:cNvSpPr/>
              <p:nvPr/>
            </p:nvSpPr>
            <p:spPr bwMode="auto">
              <a:xfrm>
                <a:off x="8744420" y="1424773"/>
                <a:ext cx="90098" cy="90098"/>
              </a:xfrm>
              <a:prstGeom prst="ellipse">
                <a:avLst/>
              </a:prstGeom>
              <a:solidFill>
                <a:srgbClr val="FFFFFF">
                  <a:lumMod val="85000"/>
                </a:srgbClr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44" name="Oval 243">
                <a:extLst>
                  <a:ext uri="{FF2B5EF4-FFF2-40B4-BE49-F238E27FC236}">
                    <a16:creationId xmlns:a16="http://schemas.microsoft.com/office/drawing/2014/main" id="{37E1A94D-92DF-4B5F-92EB-961311E205A0}"/>
                  </a:ext>
                </a:extLst>
              </p:cNvPr>
              <p:cNvSpPr/>
              <p:nvPr/>
            </p:nvSpPr>
            <p:spPr bwMode="auto">
              <a:xfrm>
                <a:off x="8525794" y="1440147"/>
                <a:ext cx="90098" cy="90098"/>
              </a:xfrm>
              <a:prstGeom prst="ellipse">
                <a:avLst/>
              </a:prstGeom>
              <a:solidFill>
                <a:srgbClr val="FFFFFF">
                  <a:lumMod val="85000"/>
                </a:srgbClr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45" name="Oval 244">
                <a:extLst>
                  <a:ext uri="{FF2B5EF4-FFF2-40B4-BE49-F238E27FC236}">
                    <a16:creationId xmlns:a16="http://schemas.microsoft.com/office/drawing/2014/main" id="{CF8F29A0-8A99-42F4-A769-3E27E1A14ADD}"/>
                  </a:ext>
                </a:extLst>
              </p:cNvPr>
              <p:cNvSpPr/>
              <p:nvPr/>
            </p:nvSpPr>
            <p:spPr bwMode="auto">
              <a:xfrm>
                <a:off x="6863498" y="3824757"/>
                <a:ext cx="90098" cy="90098"/>
              </a:xfrm>
              <a:prstGeom prst="ellipse">
                <a:avLst/>
              </a:prstGeom>
              <a:solidFill>
                <a:srgbClr val="FFFFFF">
                  <a:lumMod val="85000"/>
                </a:srgbClr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46" name="Oval 245">
                <a:extLst>
                  <a:ext uri="{FF2B5EF4-FFF2-40B4-BE49-F238E27FC236}">
                    <a16:creationId xmlns:a16="http://schemas.microsoft.com/office/drawing/2014/main" id="{AE8F5617-F95C-49BF-B43E-143CD75B0055}"/>
                  </a:ext>
                </a:extLst>
              </p:cNvPr>
              <p:cNvSpPr/>
              <p:nvPr/>
            </p:nvSpPr>
            <p:spPr bwMode="auto">
              <a:xfrm>
                <a:off x="9626307" y="5051344"/>
                <a:ext cx="90098" cy="90098"/>
              </a:xfrm>
              <a:prstGeom prst="ellipse">
                <a:avLst/>
              </a:prstGeom>
              <a:solidFill>
                <a:srgbClr val="FFFFFF">
                  <a:lumMod val="85000"/>
                </a:srgbClr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47" name="Freeform: Shape 246">
                <a:extLst>
                  <a:ext uri="{FF2B5EF4-FFF2-40B4-BE49-F238E27FC236}">
                    <a16:creationId xmlns:a16="http://schemas.microsoft.com/office/drawing/2014/main" id="{5AAAA354-990A-443D-B24F-78C1D4AD8BAB}"/>
                  </a:ext>
                </a:extLst>
              </p:cNvPr>
              <p:cNvSpPr/>
              <p:nvPr/>
            </p:nvSpPr>
            <p:spPr>
              <a:xfrm flipV="1">
                <a:off x="4536551" y="2584977"/>
                <a:ext cx="1226815" cy="158640"/>
              </a:xfrm>
              <a:custGeom>
                <a:avLst/>
                <a:gdLst>
                  <a:gd name="connsiteX0" fmla="*/ 1252333 w 1250176"/>
                  <a:gd name="connsiteY0" fmla="*/ 8622 h 161660"/>
                  <a:gd name="connsiteX1" fmla="*/ 1252333 w 1250176"/>
                  <a:gd name="connsiteY1" fmla="*/ 0 h 161660"/>
                  <a:gd name="connsiteX2" fmla="*/ 163816 w 1250176"/>
                  <a:gd name="connsiteY2" fmla="*/ 0 h 161660"/>
                  <a:gd name="connsiteX3" fmla="*/ 77597 w 1250176"/>
                  <a:gd name="connsiteY3" fmla="*/ 86219 h 161660"/>
                  <a:gd name="connsiteX4" fmla="*/ 0 w 1250176"/>
                  <a:gd name="connsiteY4" fmla="*/ 125018 h 161660"/>
                  <a:gd name="connsiteX5" fmla="*/ 96996 w 1250176"/>
                  <a:gd name="connsiteY5" fmla="*/ 125018 h 161660"/>
                  <a:gd name="connsiteX6" fmla="*/ 82986 w 1250176"/>
                  <a:gd name="connsiteY6" fmla="*/ 91608 h 161660"/>
                  <a:gd name="connsiteX7" fmla="*/ 167050 w 1250176"/>
                  <a:gd name="connsiteY7" fmla="*/ 7544 h 161660"/>
                  <a:gd name="connsiteX8" fmla="*/ 1252333 w 1250176"/>
                  <a:gd name="connsiteY8" fmla="*/ 7544 h 1616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50176" h="161660">
                    <a:moveTo>
                      <a:pt x="1252333" y="8622"/>
                    </a:moveTo>
                    <a:lnTo>
                      <a:pt x="1252333" y="0"/>
                    </a:lnTo>
                    <a:lnTo>
                      <a:pt x="163816" y="0"/>
                    </a:lnTo>
                    <a:lnTo>
                      <a:pt x="77597" y="86219"/>
                    </a:lnTo>
                    <a:cubicBezTo>
                      <a:pt x="49576" y="67898"/>
                      <a:pt x="0" y="80830"/>
                      <a:pt x="0" y="125018"/>
                    </a:cubicBezTo>
                    <a:cubicBezTo>
                      <a:pt x="0" y="187527"/>
                      <a:pt x="96996" y="187527"/>
                      <a:pt x="96996" y="125018"/>
                    </a:cubicBezTo>
                    <a:cubicBezTo>
                      <a:pt x="96996" y="109929"/>
                      <a:pt x="91608" y="99152"/>
                      <a:pt x="82986" y="91608"/>
                    </a:cubicBezTo>
                    <a:lnTo>
                      <a:pt x="167050" y="7544"/>
                    </a:lnTo>
                    <a:lnTo>
                      <a:pt x="1252333" y="7544"/>
                    </a:lnTo>
                    <a:close/>
                  </a:path>
                </a:pathLst>
              </a:custGeom>
              <a:solidFill>
                <a:srgbClr val="FFFFFF">
                  <a:lumMod val="85000"/>
                </a:srgbClr>
              </a:solidFill>
              <a:ln w="1076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48" name="Freeform: Shape 247">
                <a:extLst>
                  <a:ext uri="{FF2B5EF4-FFF2-40B4-BE49-F238E27FC236}">
                    <a16:creationId xmlns:a16="http://schemas.microsoft.com/office/drawing/2014/main" id="{949BF387-6622-4AD6-90AC-063B6F0A5E4A}"/>
                  </a:ext>
                </a:extLst>
              </p:cNvPr>
              <p:cNvSpPr/>
              <p:nvPr/>
            </p:nvSpPr>
            <p:spPr>
              <a:xfrm flipH="1">
                <a:off x="5286244" y="2972537"/>
                <a:ext cx="793199" cy="84608"/>
              </a:xfrm>
              <a:custGeom>
                <a:avLst/>
                <a:gdLst>
                  <a:gd name="connsiteX0" fmla="*/ 770583 w 808304"/>
                  <a:gd name="connsiteY0" fmla="*/ 0 h 86219"/>
                  <a:gd name="connsiteX1" fmla="*/ 768428 w 808304"/>
                  <a:gd name="connsiteY1" fmla="*/ 0 h 86219"/>
                  <a:gd name="connsiteX2" fmla="*/ 719930 w 808304"/>
                  <a:gd name="connsiteY2" fmla="*/ 43110 h 86219"/>
                  <a:gd name="connsiteX3" fmla="*/ 96996 w 808304"/>
                  <a:gd name="connsiteY3" fmla="*/ 43110 h 86219"/>
                  <a:gd name="connsiteX4" fmla="*/ 48498 w 808304"/>
                  <a:gd name="connsiteY4" fmla="*/ 0 h 86219"/>
                  <a:gd name="connsiteX5" fmla="*/ 46343 w 808304"/>
                  <a:gd name="connsiteY5" fmla="*/ 0 h 86219"/>
                  <a:gd name="connsiteX6" fmla="*/ 0 w 808304"/>
                  <a:gd name="connsiteY6" fmla="*/ 47421 h 86219"/>
                  <a:gd name="connsiteX7" fmla="*/ 96996 w 808304"/>
                  <a:gd name="connsiteY7" fmla="*/ 51731 h 86219"/>
                  <a:gd name="connsiteX8" fmla="*/ 719930 w 808304"/>
                  <a:gd name="connsiteY8" fmla="*/ 51731 h 86219"/>
                  <a:gd name="connsiteX9" fmla="*/ 816926 w 808304"/>
                  <a:gd name="connsiteY9" fmla="*/ 47421 h 86219"/>
                  <a:gd name="connsiteX10" fmla="*/ 770583 w 808304"/>
                  <a:gd name="connsiteY10" fmla="*/ 0 h 86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808304" h="86219">
                    <a:moveTo>
                      <a:pt x="770583" y="0"/>
                    </a:moveTo>
                    <a:lnTo>
                      <a:pt x="768428" y="0"/>
                    </a:lnTo>
                    <a:cubicBezTo>
                      <a:pt x="744718" y="0"/>
                      <a:pt x="722085" y="14011"/>
                      <a:pt x="719930" y="43110"/>
                    </a:cubicBezTo>
                    <a:lnTo>
                      <a:pt x="96996" y="43110"/>
                    </a:lnTo>
                    <a:cubicBezTo>
                      <a:pt x="94841" y="14011"/>
                      <a:pt x="71131" y="0"/>
                      <a:pt x="48498" y="0"/>
                    </a:cubicBezTo>
                    <a:lnTo>
                      <a:pt x="46343" y="0"/>
                    </a:lnTo>
                    <a:cubicBezTo>
                      <a:pt x="22633" y="1078"/>
                      <a:pt x="0" y="16166"/>
                      <a:pt x="0" y="47421"/>
                    </a:cubicBezTo>
                    <a:cubicBezTo>
                      <a:pt x="0" y="108852"/>
                      <a:pt x="92686" y="109929"/>
                      <a:pt x="96996" y="51731"/>
                    </a:cubicBezTo>
                    <a:lnTo>
                      <a:pt x="719930" y="51731"/>
                    </a:lnTo>
                    <a:cubicBezTo>
                      <a:pt x="724241" y="109929"/>
                      <a:pt x="816926" y="108852"/>
                      <a:pt x="816926" y="47421"/>
                    </a:cubicBezTo>
                    <a:cubicBezTo>
                      <a:pt x="816926" y="16166"/>
                      <a:pt x="794294" y="1078"/>
                      <a:pt x="770583" y="0"/>
                    </a:cubicBezTo>
                    <a:close/>
                  </a:path>
                </a:pathLst>
              </a:custGeom>
              <a:solidFill>
                <a:srgbClr val="FFFFFF">
                  <a:lumMod val="85000"/>
                </a:srgbClr>
              </a:solidFill>
              <a:ln w="1076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49" name="Freeform: Shape 248">
                <a:extLst>
                  <a:ext uri="{FF2B5EF4-FFF2-40B4-BE49-F238E27FC236}">
                    <a16:creationId xmlns:a16="http://schemas.microsoft.com/office/drawing/2014/main" id="{F06750C6-924C-45B0-A6BE-6C288291165E}"/>
                  </a:ext>
                </a:extLst>
              </p:cNvPr>
              <p:cNvSpPr/>
              <p:nvPr/>
            </p:nvSpPr>
            <p:spPr>
              <a:xfrm rot="10800000" flipH="1">
                <a:off x="4665160" y="4470324"/>
                <a:ext cx="1269119" cy="349008"/>
              </a:xfrm>
              <a:custGeom>
                <a:avLst/>
                <a:gdLst>
                  <a:gd name="connsiteX0" fmla="*/ 47690 w 1293286"/>
                  <a:gd name="connsiteY0" fmla="*/ 95928 h 355653"/>
                  <a:gd name="connsiteX1" fmla="*/ 82178 w 1293286"/>
                  <a:gd name="connsiteY1" fmla="*/ 80839 h 355653"/>
                  <a:gd name="connsiteX2" fmla="*/ 157619 w 1293286"/>
                  <a:gd name="connsiteY2" fmla="*/ 156281 h 355653"/>
                  <a:gd name="connsiteX3" fmla="*/ 1093097 w 1293286"/>
                  <a:gd name="connsiteY3" fmla="*/ 156281 h 355653"/>
                  <a:gd name="connsiteX4" fmla="*/ 1218114 w 1293286"/>
                  <a:gd name="connsiteY4" fmla="*/ 281299 h 355653"/>
                  <a:gd name="connsiteX5" fmla="*/ 1255835 w 1293286"/>
                  <a:gd name="connsiteY5" fmla="*/ 359974 h 355653"/>
                  <a:gd name="connsiteX6" fmla="*/ 1255835 w 1293286"/>
                  <a:gd name="connsiteY6" fmla="*/ 262977 h 355653"/>
                  <a:gd name="connsiteX7" fmla="*/ 1225659 w 1293286"/>
                  <a:gd name="connsiteY7" fmla="*/ 273755 h 355653"/>
                  <a:gd name="connsiteX8" fmla="*/ 1098485 w 1293286"/>
                  <a:gd name="connsiteY8" fmla="*/ 146581 h 355653"/>
                  <a:gd name="connsiteX9" fmla="*/ 161930 w 1293286"/>
                  <a:gd name="connsiteY9" fmla="*/ 146581 h 355653"/>
                  <a:gd name="connsiteX10" fmla="*/ 88644 w 1293286"/>
                  <a:gd name="connsiteY10" fmla="*/ 73295 h 355653"/>
                  <a:gd name="connsiteX11" fmla="*/ 47690 w 1293286"/>
                  <a:gd name="connsiteY11" fmla="*/ 9 h 355653"/>
                  <a:gd name="connsiteX12" fmla="*/ 47690 w 1293286"/>
                  <a:gd name="connsiteY12" fmla="*/ 95928 h 3556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293286" h="355653">
                    <a:moveTo>
                      <a:pt x="47690" y="95928"/>
                    </a:moveTo>
                    <a:cubicBezTo>
                      <a:pt x="62778" y="95928"/>
                      <a:pt x="74633" y="89461"/>
                      <a:pt x="82178" y="80839"/>
                    </a:cubicBezTo>
                    <a:lnTo>
                      <a:pt x="157619" y="156281"/>
                    </a:lnTo>
                    <a:lnTo>
                      <a:pt x="1093097" y="156281"/>
                    </a:lnTo>
                    <a:lnTo>
                      <a:pt x="1218114" y="281299"/>
                    </a:lnTo>
                    <a:cubicBezTo>
                      <a:pt x="1197637" y="309320"/>
                      <a:pt x="1210570" y="359974"/>
                      <a:pt x="1255835" y="359974"/>
                    </a:cubicBezTo>
                    <a:cubicBezTo>
                      <a:pt x="1318344" y="359974"/>
                      <a:pt x="1318344" y="262977"/>
                      <a:pt x="1255835" y="262977"/>
                    </a:cubicBezTo>
                    <a:cubicBezTo>
                      <a:pt x="1242902" y="262977"/>
                      <a:pt x="1233203" y="267288"/>
                      <a:pt x="1225659" y="273755"/>
                    </a:cubicBezTo>
                    <a:lnTo>
                      <a:pt x="1098485" y="146581"/>
                    </a:lnTo>
                    <a:lnTo>
                      <a:pt x="161930" y="146581"/>
                    </a:lnTo>
                    <a:lnTo>
                      <a:pt x="88644" y="73295"/>
                    </a:lnTo>
                    <a:cubicBezTo>
                      <a:pt x="103732" y="44196"/>
                      <a:pt x="89722" y="9"/>
                      <a:pt x="47690" y="9"/>
                    </a:cubicBezTo>
                    <a:cubicBezTo>
                      <a:pt x="-15897" y="-1069"/>
                      <a:pt x="-15897" y="95928"/>
                      <a:pt x="47690" y="95928"/>
                    </a:cubicBezTo>
                    <a:close/>
                  </a:path>
                </a:pathLst>
              </a:custGeom>
              <a:solidFill>
                <a:srgbClr val="FFFFFF">
                  <a:lumMod val="85000"/>
                </a:srgbClr>
              </a:solidFill>
              <a:ln w="1076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50" name="Arc 249">
                <a:extLst>
                  <a:ext uri="{FF2B5EF4-FFF2-40B4-BE49-F238E27FC236}">
                    <a16:creationId xmlns:a16="http://schemas.microsoft.com/office/drawing/2014/main" id="{5CB116E9-9124-43CE-BBD4-9EF69A740CC7}"/>
                  </a:ext>
                </a:extLst>
              </p:cNvPr>
              <p:cNvSpPr/>
              <p:nvPr/>
            </p:nvSpPr>
            <p:spPr bwMode="auto">
              <a:xfrm rot="5400000" flipV="1">
                <a:off x="5682844" y="303962"/>
                <a:ext cx="6173876" cy="6173876"/>
              </a:xfrm>
              <a:prstGeom prst="arc">
                <a:avLst>
                  <a:gd name="adj1" fmla="val 17479615"/>
                  <a:gd name="adj2" fmla="val 4975686"/>
                </a:avLst>
              </a:prstGeom>
              <a:noFill/>
              <a:ln w="12700" cap="flat" cmpd="sng" algn="ctr">
                <a:solidFill>
                  <a:srgbClr val="FFFFFF">
                    <a:lumMod val="85000"/>
                  </a:srgbClr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51" name="Freeform: Shape 250">
                <a:extLst>
                  <a:ext uri="{FF2B5EF4-FFF2-40B4-BE49-F238E27FC236}">
                    <a16:creationId xmlns:a16="http://schemas.microsoft.com/office/drawing/2014/main" id="{27703480-D647-4231-B310-5C5CF0BF594B}"/>
                  </a:ext>
                </a:extLst>
              </p:cNvPr>
              <p:cNvSpPr/>
              <p:nvPr/>
            </p:nvSpPr>
            <p:spPr>
              <a:xfrm rot="10800000" flipH="1">
                <a:off x="3662300" y="2860263"/>
                <a:ext cx="1269119" cy="349008"/>
              </a:xfrm>
              <a:custGeom>
                <a:avLst/>
                <a:gdLst>
                  <a:gd name="connsiteX0" fmla="*/ 47690 w 1293286"/>
                  <a:gd name="connsiteY0" fmla="*/ 95928 h 355653"/>
                  <a:gd name="connsiteX1" fmla="*/ 82178 w 1293286"/>
                  <a:gd name="connsiteY1" fmla="*/ 80839 h 355653"/>
                  <a:gd name="connsiteX2" fmla="*/ 157619 w 1293286"/>
                  <a:gd name="connsiteY2" fmla="*/ 156281 h 355653"/>
                  <a:gd name="connsiteX3" fmla="*/ 1093097 w 1293286"/>
                  <a:gd name="connsiteY3" fmla="*/ 156281 h 355653"/>
                  <a:gd name="connsiteX4" fmla="*/ 1218114 w 1293286"/>
                  <a:gd name="connsiteY4" fmla="*/ 281299 h 355653"/>
                  <a:gd name="connsiteX5" fmla="*/ 1255835 w 1293286"/>
                  <a:gd name="connsiteY5" fmla="*/ 359974 h 355653"/>
                  <a:gd name="connsiteX6" fmla="*/ 1255835 w 1293286"/>
                  <a:gd name="connsiteY6" fmla="*/ 262977 h 355653"/>
                  <a:gd name="connsiteX7" fmla="*/ 1225659 w 1293286"/>
                  <a:gd name="connsiteY7" fmla="*/ 273755 h 355653"/>
                  <a:gd name="connsiteX8" fmla="*/ 1098485 w 1293286"/>
                  <a:gd name="connsiteY8" fmla="*/ 146581 h 355653"/>
                  <a:gd name="connsiteX9" fmla="*/ 161930 w 1293286"/>
                  <a:gd name="connsiteY9" fmla="*/ 146581 h 355653"/>
                  <a:gd name="connsiteX10" fmla="*/ 88644 w 1293286"/>
                  <a:gd name="connsiteY10" fmla="*/ 73295 h 355653"/>
                  <a:gd name="connsiteX11" fmla="*/ 47690 w 1293286"/>
                  <a:gd name="connsiteY11" fmla="*/ 9 h 355653"/>
                  <a:gd name="connsiteX12" fmla="*/ 47690 w 1293286"/>
                  <a:gd name="connsiteY12" fmla="*/ 95928 h 3556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293286" h="355653">
                    <a:moveTo>
                      <a:pt x="47690" y="95928"/>
                    </a:moveTo>
                    <a:cubicBezTo>
                      <a:pt x="62778" y="95928"/>
                      <a:pt x="74633" y="89461"/>
                      <a:pt x="82178" y="80839"/>
                    </a:cubicBezTo>
                    <a:lnTo>
                      <a:pt x="157619" y="156281"/>
                    </a:lnTo>
                    <a:lnTo>
                      <a:pt x="1093097" y="156281"/>
                    </a:lnTo>
                    <a:lnTo>
                      <a:pt x="1218114" y="281299"/>
                    </a:lnTo>
                    <a:cubicBezTo>
                      <a:pt x="1197637" y="309320"/>
                      <a:pt x="1210570" y="359974"/>
                      <a:pt x="1255835" y="359974"/>
                    </a:cubicBezTo>
                    <a:cubicBezTo>
                      <a:pt x="1318344" y="359974"/>
                      <a:pt x="1318344" y="262977"/>
                      <a:pt x="1255835" y="262977"/>
                    </a:cubicBezTo>
                    <a:cubicBezTo>
                      <a:pt x="1242902" y="262977"/>
                      <a:pt x="1233203" y="267288"/>
                      <a:pt x="1225659" y="273755"/>
                    </a:cubicBezTo>
                    <a:lnTo>
                      <a:pt x="1098485" y="146581"/>
                    </a:lnTo>
                    <a:lnTo>
                      <a:pt x="161930" y="146581"/>
                    </a:lnTo>
                    <a:lnTo>
                      <a:pt x="88644" y="73295"/>
                    </a:lnTo>
                    <a:cubicBezTo>
                      <a:pt x="103732" y="44196"/>
                      <a:pt x="89722" y="9"/>
                      <a:pt x="47690" y="9"/>
                    </a:cubicBezTo>
                    <a:cubicBezTo>
                      <a:pt x="-15897" y="-1069"/>
                      <a:pt x="-15897" y="95928"/>
                      <a:pt x="47690" y="95928"/>
                    </a:cubicBezTo>
                    <a:close/>
                  </a:path>
                </a:pathLst>
              </a:custGeom>
              <a:solidFill>
                <a:srgbClr val="FFFFFF">
                  <a:lumMod val="85000"/>
                </a:srgbClr>
              </a:solidFill>
              <a:ln w="1076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52" name="Freeform: Shape 251">
                <a:extLst>
                  <a:ext uri="{FF2B5EF4-FFF2-40B4-BE49-F238E27FC236}">
                    <a16:creationId xmlns:a16="http://schemas.microsoft.com/office/drawing/2014/main" id="{2CE49411-EA64-41FC-A029-3A28FB8AC251}"/>
                  </a:ext>
                </a:extLst>
              </p:cNvPr>
              <p:cNvSpPr/>
              <p:nvPr/>
            </p:nvSpPr>
            <p:spPr>
              <a:xfrm>
                <a:off x="3935763" y="3571297"/>
                <a:ext cx="2347869" cy="274976"/>
              </a:xfrm>
              <a:custGeom>
                <a:avLst/>
                <a:gdLst>
                  <a:gd name="connsiteX0" fmla="*/ 2396891 w 2392580"/>
                  <a:gd name="connsiteY0" fmla="*/ 0 h 280212"/>
                  <a:gd name="connsiteX1" fmla="*/ 800760 w 2392580"/>
                  <a:gd name="connsiteY1" fmla="*/ 0 h 280212"/>
                  <a:gd name="connsiteX2" fmla="*/ 560424 w 2392580"/>
                  <a:gd name="connsiteY2" fmla="*/ 240336 h 280212"/>
                  <a:gd name="connsiteX3" fmla="*/ 96996 w 2392580"/>
                  <a:gd name="connsiteY3" fmla="*/ 240336 h 280212"/>
                  <a:gd name="connsiteX4" fmla="*/ 96996 w 2392580"/>
                  <a:gd name="connsiteY4" fmla="*/ 238180 h 280212"/>
                  <a:gd name="connsiteX5" fmla="*/ 0 w 2392580"/>
                  <a:gd name="connsiteY5" fmla="*/ 238180 h 280212"/>
                  <a:gd name="connsiteX6" fmla="*/ 95919 w 2392580"/>
                  <a:gd name="connsiteY6" fmla="*/ 248957 h 280212"/>
                  <a:gd name="connsiteX7" fmla="*/ 563657 w 2392580"/>
                  <a:gd name="connsiteY7" fmla="*/ 248957 h 280212"/>
                  <a:gd name="connsiteX8" fmla="*/ 803993 w 2392580"/>
                  <a:gd name="connsiteY8" fmla="*/ 8622 h 280212"/>
                  <a:gd name="connsiteX9" fmla="*/ 2396891 w 2392580"/>
                  <a:gd name="connsiteY9" fmla="*/ 8622 h 280212"/>
                  <a:gd name="connsiteX10" fmla="*/ 2396891 w 2392580"/>
                  <a:gd name="connsiteY10" fmla="*/ 0 h 2802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392580" h="280212">
                    <a:moveTo>
                      <a:pt x="2396891" y="0"/>
                    </a:moveTo>
                    <a:lnTo>
                      <a:pt x="800760" y="0"/>
                    </a:lnTo>
                    <a:lnTo>
                      <a:pt x="560424" y="240336"/>
                    </a:lnTo>
                    <a:lnTo>
                      <a:pt x="96996" y="240336"/>
                    </a:lnTo>
                    <a:cubicBezTo>
                      <a:pt x="96996" y="239258"/>
                      <a:pt x="96996" y="239258"/>
                      <a:pt x="96996" y="238180"/>
                    </a:cubicBezTo>
                    <a:cubicBezTo>
                      <a:pt x="96996" y="175671"/>
                      <a:pt x="0" y="175671"/>
                      <a:pt x="0" y="238180"/>
                    </a:cubicBezTo>
                    <a:cubicBezTo>
                      <a:pt x="0" y="297456"/>
                      <a:pt x="86219" y="300689"/>
                      <a:pt x="95919" y="248957"/>
                    </a:cubicBezTo>
                    <a:lnTo>
                      <a:pt x="563657" y="248957"/>
                    </a:lnTo>
                    <a:lnTo>
                      <a:pt x="803993" y="8622"/>
                    </a:lnTo>
                    <a:lnTo>
                      <a:pt x="2396891" y="8622"/>
                    </a:lnTo>
                    <a:lnTo>
                      <a:pt x="2396891" y="0"/>
                    </a:lnTo>
                    <a:close/>
                  </a:path>
                </a:pathLst>
              </a:custGeom>
              <a:solidFill>
                <a:srgbClr val="FFFFFF">
                  <a:lumMod val="85000"/>
                </a:srgbClr>
              </a:solidFill>
              <a:ln w="1076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53" name="Freeform: Shape 252">
                <a:extLst>
                  <a:ext uri="{FF2B5EF4-FFF2-40B4-BE49-F238E27FC236}">
                    <a16:creationId xmlns:a16="http://schemas.microsoft.com/office/drawing/2014/main" id="{CF019C0D-DF56-4A3A-9AD3-17F43B89FC19}"/>
                  </a:ext>
                </a:extLst>
              </p:cNvPr>
              <p:cNvSpPr/>
              <p:nvPr/>
            </p:nvSpPr>
            <p:spPr>
              <a:xfrm>
                <a:off x="2121644" y="4069895"/>
                <a:ext cx="3775628" cy="296128"/>
              </a:xfrm>
              <a:custGeom>
                <a:avLst/>
                <a:gdLst>
                  <a:gd name="connsiteX0" fmla="*/ 85141 w 3847527"/>
                  <a:gd name="connsiteY0" fmla="*/ 230636 h 301766"/>
                  <a:gd name="connsiteX1" fmla="*/ 0 w 3847527"/>
                  <a:gd name="connsiteY1" fmla="*/ 261890 h 301766"/>
                  <a:gd name="connsiteX2" fmla="*/ 96996 w 3847527"/>
                  <a:gd name="connsiteY2" fmla="*/ 261890 h 301766"/>
                  <a:gd name="connsiteX3" fmla="*/ 90530 w 3847527"/>
                  <a:gd name="connsiteY3" fmla="*/ 237103 h 301766"/>
                  <a:gd name="connsiteX4" fmla="*/ 319011 w 3847527"/>
                  <a:gd name="connsiteY4" fmla="*/ 8622 h 301766"/>
                  <a:gd name="connsiteX5" fmla="*/ 1828923 w 3847527"/>
                  <a:gd name="connsiteY5" fmla="*/ 8622 h 301766"/>
                  <a:gd name="connsiteX6" fmla="*/ 1990584 w 3847527"/>
                  <a:gd name="connsiteY6" fmla="*/ 170283 h 301766"/>
                  <a:gd name="connsiteX7" fmla="*/ 1991661 w 3847527"/>
                  <a:gd name="connsiteY7" fmla="*/ 171360 h 301766"/>
                  <a:gd name="connsiteX8" fmla="*/ 3752687 w 3847527"/>
                  <a:gd name="connsiteY8" fmla="*/ 171360 h 301766"/>
                  <a:gd name="connsiteX9" fmla="*/ 3848606 w 3847527"/>
                  <a:gd name="connsiteY9" fmla="*/ 158428 h 301766"/>
                  <a:gd name="connsiteX10" fmla="*/ 3751609 w 3847527"/>
                  <a:gd name="connsiteY10" fmla="*/ 158428 h 301766"/>
                  <a:gd name="connsiteX11" fmla="*/ 3751609 w 3847527"/>
                  <a:gd name="connsiteY11" fmla="*/ 162739 h 301766"/>
                  <a:gd name="connsiteX12" fmla="*/ 1994894 w 3847527"/>
                  <a:gd name="connsiteY12" fmla="*/ 162739 h 301766"/>
                  <a:gd name="connsiteX13" fmla="*/ 1833234 w 3847527"/>
                  <a:gd name="connsiteY13" fmla="*/ 1078 h 301766"/>
                  <a:gd name="connsiteX14" fmla="*/ 1832156 w 3847527"/>
                  <a:gd name="connsiteY14" fmla="*/ 0 h 301766"/>
                  <a:gd name="connsiteX15" fmla="*/ 314700 w 3847527"/>
                  <a:gd name="connsiteY15" fmla="*/ 0 h 301766"/>
                  <a:gd name="connsiteX16" fmla="*/ 85141 w 3847527"/>
                  <a:gd name="connsiteY16" fmla="*/ 230636 h 3017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847527" h="301766">
                    <a:moveTo>
                      <a:pt x="85141" y="230636"/>
                    </a:moveTo>
                    <a:cubicBezTo>
                      <a:pt x="59276" y="202615"/>
                      <a:pt x="0" y="213392"/>
                      <a:pt x="0" y="261890"/>
                    </a:cubicBezTo>
                    <a:cubicBezTo>
                      <a:pt x="0" y="324399"/>
                      <a:pt x="96996" y="324399"/>
                      <a:pt x="96996" y="261890"/>
                    </a:cubicBezTo>
                    <a:cubicBezTo>
                      <a:pt x="96996" y="252191"/>
                      <a:pt x="93763" y="243569"/>
                      <a:pt x="90530" y="237103"/>
                    </a:cubicBezTo>
                    <a:lnTo>
                      <a:pt x="319011" y="8622"/>
                    </a:lnTo>
                    <a:lnTo>
                      <a:pt x="1828923" y="8622"/>
                    </a:lnTo>
                    <a:lnTo>
                      <a:pt x="1990584" y="170283"/>
                    </a:lnTo>
                    <a:lnTo>
                      <a:pt x="1991661" y="171360"/>
                    </a:lnTo>
                    <a:lnTo>
                      <a:pt x="3752687" y="171360"/>
                    </a:lnTo>
                    <a:cubicBezTo>
                      <a:pt x="3764541" y="220936"/>
                      <a:pt x="3848606" y="216625"/>
                      <a:pt x="3848606" y="158428"/>
                    </a:cubicBezTo>
                    <a:cubicBezTo>
                      <a:pt x="3848606" y="95919"/>
                      <a:pt x="3751609" y="95919"/>
                      <a:pt x="3751609" y="158428"/>
                    </a:cubicBezTo>
                    <a:cubicBezTo>
                      <a:pt x="3751609" y="160583"/>
                      <a:pt x="3751609" y="161661"/>
                      <a:pt x="3751609" y="162739"/>
                    </a:cubicBezTo>
                    <a:lnTo>
                      <a:pt x="1994894" y="162739"/>
                    </a:lnTo>
                    <a:lnTo>
                      <a:pt x="1833234" y="1078"/>
                    </a:lnTo>
                    <a:lnTo>
                      <a:pt x="1832156" y="0"/>
                    </a:lnTo>
                    <a:lnTo>
                      <a:pt x="314700" y="0"/>
                    </a:lnTo>
                    <a:lnTo>
                      <a:pt x="85141" y="230636"/>
                    </a:lnTo>
                    <a:close/>
                  </a:path>
                </a:pathLst>
              </a:custGeom>
              <a:solidFill>
                <a:srgbClr val="FFFFFF">
                  <a:lumMod val="85000"/>
                </a:srgbClr>
              </a:solidFill>
              <a:ln w="1076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54" name="Freeform: Shape 253">
                <a:extLst>
                  <a:ext uri="{FF2B5EF4-FFF2-40B4-BE49-F238E27FC236}">
                    <a16:creationId xmlns:a16="http://schemas.microsoft.com/office/drawing/2014/main" id="{D6DF4DC9-9A42-4140-8B99-000E1CD02B84}"/>
                  </a:ext>
                </a:extLst>
              </p:cNvPr>
              <p:cNvSpPr/>
              <p:nvPr/>
            </p:nvSpPr>
            <p:spPr>
              <a:xfrm rot="10800000" flipH="1">
                <a:off x="10885801" y="3180042"/>
                <a:ext cx="1269119" cy="349008"/>
              </a:xfrm>
              <a:custGeom>
                <a:avLst/>
                <a:gdLst>
                  <a:gd name="connsiteX0" fmla="*/ 47690 w 1293286"/>
                  <a:gd name="connsiteY0" fmla="*/ 95928 h 355653"/>
                  <a:gd name="connsiteX1" fmla="*/ 82178 w 1293286"/>
                  <a:gd name="connsiteY1" fmla="*/ 80839 h 355653"/>
                  <a:gd name="connsiteX2" fmla="*/ 157619 w 1293286"/>
                  <a:gd name="connsiteY2" fmla="*/ 156281 h 355653"/>
                  <a:gd name="connsiteX3" fmla="*/ 1093097 w 1293286"/>
                  <a:gd name="connsiteY3" fmla="*/ 156281 h 355653"/>
                  <a:gd name="connsiteX4" fmla="*/ 1218114 w 1293286"/>
                  <a:gd name="connsiteY4" fmla="*/ 281299 h 355653"/>
                  <a:gd name="connsiteX5" fmla="*/ 1255835 w 1293286"/>
                  <a:gd name="connsiteY5" fmla="*/ 359974 h 355653"/>
                  <a:gd name="connsiteX6" fmla="*/ 1255835 w 1293286"/>
                  <a:gd name="connsiteY6" fmla="*/ 262977 h 355653"/>
                  <a:gd name="connsiteX7" fmla="*/ 1225659 w 1293286"/>
                  <a:gd name="connsiteY7" fmla="*/ 273755 h 355653"/>
                  <a:gd name="connsiteX8" fmla="*/ 1098485 w 1293286"/>
                  <a:gd name="connsiteY8" fmla="*/ 146581 h 355653"/>
                  <a:gd name="connsiteX9" fmla="*/ 161930 w 1293286"/>
                  <a:gd name="connsiteY9" fmla="*/ 146581 h 355653"/>
                  <a:gd name="connsiteX10" fmla="*/ 88644 w 1293286"/>
                  <a:gd name="connsiteY10" fmla="*/ 73295 h 355653"/>
                  <a:gd name="connsiteX11" fmla="*/ 47690 w 1293286"/>
                  <a:gd name="connsiteY11" fmla="*/ 9 h 355653"/>
                  <a:gd name="connsiteX12" fmla="*/ 47690 w 1293286"/>
                  <a:gd name="connsiteY12" fmla="*/ 95928 h 3556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293286" h="355653">
                    <a:moveTo>
                      <a:pt x="47690" y="95928"/>
                    </a:moveTo>
                    <a:cubicBezTo>
                      <a:pt x="62778" y="95928"/>
                      <a:pt x="74633" y="89461"/>
                      <a:pt x="82178" y="80839"/>
                    </a:cubicBezTo>
                    <a:lnTo>
                      <a:pt x="157619" y="156281"/>
                    </a:lnTo>
                    <a:lnTo>
                      <a:pt x="1093097" y="156281"/>
                    </a:lnTo>
                    <a:lnTo>
                      <a:pt x="1218114" y="281299"/>
                    </a:lnTo>
                    <a:cubicBezTo>
                      <a:pt x="1197637" y="309320"/>
                      <a:pt x="1210570" y="359974"/>
                      <a:pt x="1255835" y="359974"/>
                    </a:cubicBezTo>
                    <a:cubicBezTo>
                      <a:pt x="1318344" y="359974"/>
                      <a:pt x="1318344" y="262977"/>
                      <a:pt x="1255835" y="262977"/>
                    </a:cubicBezTo>
                    <a:cubicBezTo>
                      <a:pt x="1242902" y="262977"/>
                      <a:pt x="1233203" y="267288"/>
                      <a:pt x="1225659" y="273755"/>
                    </a:cubicBezTo>
                    <a:lnTo>
                      <a:pt x="1098485" y="146581"/>
                    </a:lnTo>
                    <a:lnTo>
                      <a:pt x="161930" y="146581"/>
                    </a:lnTo>
                    <a:lnTo>
                      <a:pt x="88644" y="73295"/>
                    </a:lnTo>
                    <a:cubicBezTo>
                      <a:pt x="103732" y="44196"/>
                      <a:pt x="89722" y="9"/>
                      <a:pt x="47690" y="9"/>
                    </a:cubicBezTo>
                    <a:cubicBezTo>
                      <a:pt x="-15897" y="-1069"/>
                      <a:pt x="-15897" y="95928"/>
                      <a:pt x="47690" y="95928"/>
                    </a:cubicBezTo>
                    <a:close/>
                  </a:path>
                </a:pathLst>
              </a:custGeom>
              <a:solidFill>
                <a:srgbClr val="FFFFFF">
                  <a:lumMod val="85000"/>
                </a:srgbClr>
              </a:solidFill>
              <a:ln w="1076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55" name="Freeform: Shape 254">
                <a:extLst>
                  <a:ext uri="{FF2B5EF4-FFF2-40B4-BE49-F238E27FC236}">
                    <a16:creationId xmlns:a16="http://schemas.microsoft.com/office/drawing/2014/main" id="{19C3E11A-DB16-4AA0-815D-DBFF63816172}"/>
                  </a:ext>
                </a:extLst>
              </p:cNvPr>
              <p:cNvSpPr/>
              <p:nvPr/>
            </p:nvSpPr>
            <p:spPr>
              <a:xfrm flipH="1">
                <a:off x="11078311" y="2967615"/>
                <a:ext cx="793199" cy="84608"/>
              </a:xfrm>
              <a:custGeom>
                <a:avLst/>
                <a:gdLst>
                  <a:gd name="connsiteX0" fmla="*/ 770583 w 808304"/>
                  <a:gd name="connsiteY0" fmla="*/ 0 h 86219"/>
                  <a:gd name="connsiteX1" fmla="*/ 768428 w 808304"/>
                  <a:gd name="connsiteY1" fmla="*/ 0 h 86219"/>
                  <a:gd name="connsiteX2" fmla="*/ 719930 w 808304"/>
                  <a:gd name="connsiteY2" fmla="*/ 43110 h 86219"/>
                  <a:gd name="connsiteX3" fmla="*/ 96996 w 808304"/>
                  <a:gd name="connsiteY3" fmla="*/ 43110 h 86219"/>
                  <a:gd name="connsiteX4" fmla="*/ 48498 w 808304"/>
                  <a:gd name="connsiteY4" fmla="*/ 0 h 86219"/>
                  <a:gd name="connsiteX5" fmla="*/ 46343 w 808304"/>
                  <a:gd name="connsiteY5" fmla="*/ 0 h 86219"/>
                  <a:gd name="connsiteX6" fmla="*/ 0 w 808304"/>
                  <a:gd name="connsiteY6" fmla="*/ 47421 h 86219"/>
                  <a:gd name="connsiteX7" fmla="*/ 96996 w 808304"/>
                  <a:gd name="connsiteY7" fmla="*/ 51731 h 86219"/>
                  <a:gd name="connsiteX8" fmla="*/ 719930 w 808304"/>
                  <a:gd name="connsiteY8" fmla="*/ 51731 h 86219"/>
                  <a:gd name="connsiteX9" fmla="*/ 816926 w 808304"/>
                  <a:gd name="connsiteY9" fmla="*/ 47421 h 86219"/>
                  <a:gd name="connsiteX10" fmla="*/ 770583 w 808304"/>
                  <a:gd name="connsiteY10" fmla="*/ 0 h 86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808304" h="86219">
                    <a:moveTo>
                      <a:pt x="770583" y="0"/>
                    </a:moveTo>
                    <a:lnTo>
                      <a:pt x="768428" y="0"/>
                    </a:lnTo>
                    <a:cubicBezTo>
                      <a:pt x="744718" y="0"/>
                      <a:pt x="722085" y="14011"/>
                      <a:pt x="719930" y="43110"/>
                    </a:cubicBezTo>
                    <a:lnTo>
                      <a:pt x="96996" y="43110"/>
                    </a:lnTo>
                    <a:cubicBezTo>
                      <a:pt x="94841" y="14011"/>
                      <a:pt x="71131" y="0"/>
                      <a:pt x="48498" y="0"/>
                    </a:cubicBezTo>
                    <a:lnTo>
                      <a:pt x="46343" y="0"/>
                    </a:lnTo>
                    <a:cubicBezTo>
                      <a:pt x="22633" y="1078"/>
                      <a:pt x="0" y="16166"/>
                      <a:pt x="0" y="47421"/>
                    </a:cubicBezTo>
                    <a:cubicBezTo>
                      <a:pt x="0" y="108852"/>
                      <a:pt x="92686" y="109929"/>
                      <a:pt x="96996" y="51731"/>
                    </a:cubicBezTo>
                    <a:lnTo>
                      <a:pt x="719930" y="51731"/>
                    </a:lnTo>
                    <a:cubicBezTo>
                      <a:pt x="724241" y="109929"/>
                      <a:pt x="816926" y="108852"/>
                      <a:pt x="816926" y="47421"/>
                    </a:cubicBezTo>
                    <a:cubicBezTo>
                      <a:pt x="816926" y="16166"/>
                      <a:pt x="794294" y="1078"/>
                      <a:pt x="770583" y="0"/>
                    </a:cubicBezTo>
                    <a:close/>
                  </a:path>
                </a:pathLst>
              </a:custGeom>
              <a:solidFill>
                <a:srgbClr val="FFFFFF">
                  <a:lumMod val="85000"/>
                </a:srgbClr>
              </a:solidFill>
              <a:ln w="1076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56" name="Oval 255">
                <a:extLst>
                  <a:ext uri="{FF2B5EF4-FFF2-40B4-BE49-F238E27FC236}">
                    <a16:creationId xmlns:a16="http://schemas.microsoft.com/office/drawing/2014/main" id="{B4544974-DE80-42FF-8448-D36339217F8D}"/>
                  </a:ext>
                </a:extLst>
              </p:cNvPr>
              <p:cNvSpPr/>
              <p:nvPr/>
            </p:nvSpPr>
            <p:spPr bwMode="auto">
              <a:xfrm>
                <a:off x="11783352" y="3709699"/>
                <a:ext cx="90098" cy="90098"/>
              </a:xfrm>
              <a:prstGeom prst="ellipse">
                <a:avLst/>
              </a:prstGeom>
              <a:solidFill>
                <a:srgbClr val="FFFFFF">
                  <a:lumMod val="85000"/>
                </a:srgbClr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57" name="Oval 256">
                <a:extLst>
                  <a:ext uri="{FF2B5EF4-FFF2-40B4-BE49-F238E27FC236}">
                    <a16:creationId xmlns:a16="http://schemas.microsoft.com/office/drawing/2014/main" id="{565257F0-2541-487E-A579-E82E79CD446F}"/>
                  </a:ext>
                </a:extLst>
              </p:cNvPr>
              <p:cNvSpPr/>
              <p:nvPr/>
            </p:nvSpPr>
            <p:spPr bwMode="auto">
              <a:xfrm>
                <a:off x="6791699" y="951042"/>
                <a:ext cx="90098" cy="90098"/>
              </a:xfrm>
              <a:prstGeom prst="ellipse">
                <a:avLst/>
              </a:prstGeom>
              <a:solidFill>
                <a:srgbClr val="FFFFFF">
                  <a:lumMod val="85000"/>
                </a:srgbClr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58" name="Oval 257">
                <a:extLst>
                  <a:ext uri="{FF2B5EF4-FFF2-40B4-BE49-F238E27FC236}">
                    <a16:creationId xmlns:a16="http://schemas.microsoft.com/office/drawing/2014/main" id="{9162E62B-3A3B-411C-A087-850002AB4388}"/>
                  </a:ext>
                </a:extLst>
              </p:cNvPr>
              <p:cNvSpPr/>
              <p:nvPr/>
            </p:nvSpPr>
            <p:spPr bwMode="auto">
              <a:xfrm>
                <a:off x="8969541" y="873220"/>
                <a:ext cx="90098" cy="90098"/>
              </a:xfrm>
              <a:prstGeom prst="ellipse">
                <a:avLst/>
              </a:prstGeom>
              <a:solidFill>
                <a:srgbClr val="FFFFFF">
                  <a:lumMod val="85000"/>
                </a:srgbClr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59" name="Oval 258">
                <a:extLst>
                  <a:ext uri="{FF2B5EF4-FFF2-40B4-BE49-F238E27FC236}">
                    <a16:creationId xmlns:a16="http://schemas.microsoft.com/office/drawing/2014/main" id="{AF2AEC55-3FC1-4201-BA03-7C1742C66688}"/>
                  </a:ext>
                </a:extLst>
              </p:cNvPr>
              <p:cNvSpPr/>
              <p:nvPr/>
            </p:nvSpPr>
            <p:spPr bwMode="auto">
              <a:xfrm>
                <a:off x="8697126" y="873220"/>
                <a:ext cx="90098" cy="90098"/>
              </a:xfrm>
              <a:prstGeom prst="ellipse">
                <a:avLst/>
              </a:prstGeom>
              <a:solidFill>
                <a:srgbClr val="FFFFFF">
                  <a:lumMod val="85000"/>
                </a:srgbClr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60" name="Oval 259">
                <a:extLst>
                  <a:ext uri="{FF2B5EF4-FFF2-40B4-BE49-F238E27FC236}">
                    <a16:creationId xmlns:a16="http://schemas.microsoft.com/office/drawing/2014/main" id="{92F8AFF2-8FE2-4337-9FF7-A98E8282CFA3}"/>
                  </a:ext>
                </a:extLst>
              </p:cNvPr>
              <p:cNvSpPr/>
              <p:nvPr/>
            </p:nvSpPr>
            <p:spPr bwMode="auto">
              <a:xfrm>
                <a:off x="7583996" y="5561913"/>
                <a:ext cx="90098" cy="90098"/>
              </a:xfrm>
              <a:prstGeom prst="ellipse">
                <a:avLst/>
              </a:prstGeom>
              <a:solidFill>
                <a:srgbClr val="FFFFFF">
                  <a:lumMod val="85000"/>
                </a:srgbClr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61" name="Oval 260">
                <a:extLst>
                  <a:ext uri="{FF2B5EF4-FFF2-40B4-BE49-F238E27FC236}">
                    <a16:creationId xmlns:a16="http://schemas.microsoft.com/office/drawing/2014/main" id="{628EB9AE-C0E5-491A-8E7A-5C899018AF62}"/>
                  </a:ext>
                </a:extLst>
              </p:cNvPr>
              <p:cNvSpPr/>
              <p:nvPr/>
            </p:nvSpPr>
            <p:spPr bwMode="auto">
              <a:xfrm>
                <a:off x="8013730" y="5722552"/>
                <a:ext cx="90098" cy="90098"/>
              </a:xfrm>
              <a:prstGeom prst="ellipse">
                <a:avLst/>
              </a:prstGeom>
              <a:solidFill>
                <a:srgbClr val="FFFFFF">
                  <a:lumMod val="85000"/>
                </a:srgbClr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62" name="Oval 261">
                <a:extLst>
                  <a:ext uri="{FF2B5EF4-FFF2-40B4-BE49-F238E27FC236}">
                    <a16:creationId xmlns:a16="http://schemas.microsoft.com/office/drawing/2014/main" id="{E8B3560A-4245-441F-AE24-557AE85B8EE0}"/>
                  </a:ext>
                </a:extLst>
              </p:cNvPr>
              <p:cNvSpPr/>
              <p:nvPr/>
            </p:nvSpPr>
            <p:spPr bwMode="auto">
              <a:xfrm>
                <a:off x="9282937" y="5173413"/>
                <a:ext cx="90098" cy="90098"/>
              </a:xfrm>
              <a:prstGeom prst="ellipse">
                <a:avLst/>
              </a:prstGeom>
              <a:solidFill>
                <a:srgbClr val="FFFFFF">
                  <a:lumMod val="85000"/>
                </a:srgbClr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id="{17A2EE86-F420-4BBA-949D-0CCB1C5F547A}"/>
                </a:ext>
              </a:extLst>
            </p:cNvPr>
            <p:cNvGrpSpPr/>
            <p:nvPr/>
          </p:nvGrpSpPr>
          <p:grpSpPr>
            <a:xfrm>
              <a:off x="6748048" y="1622766"/>
              <a:ext cx="4195868" cy="3612469"/>
              <a:chOff x="7037608" y="2119030"/>
              <a:chExt cx="4195868" cy="3612469"/>
            </a:xfrm>
          </p:grpSpPr>
          <p:sp>
            <p:nvSpPr>
              <p:cNvPr id="139" name="Freeform 6">
                <a:extLst>
                  <a:ext uri="{FF2B5EF4-FFF2-40B4-BE49-F238E27FC236}">
                    <a16:creationId xmlns:a16="http://schemas.microsoft.com/office/drawing/2014/main" id="{D1B89B7A-230A-40E5-AD47-8704DFAD4A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86405" y="4357078"/>
                <a:ext cx="599956" cy="467481"/>
              </a:xfrm>
              <a:custGeom>
                <a:avLst/>
                <a:gdLst>
                  <a:gd name="T0" fmla="*/ 315 w 356"/>
                  <a:gd name="T1" fmla="*/ 276 h 276"/>
                  <a:gd name="T2" fmla="*/ 41 w 356"/>
                  <a:gd name="T3" fmla="*/ 276 h 276"/>
                  <a:gd name="T4" fmla="*/ 0 w 356"/>
                  <a:gd name="T5" fmla="*/ 235 h 276"/>
                  <a:gd name="T6" fmla="*/ 0 w 356"/>
                  <a:gd name="T7" fmla="*/ 41 h 276"/>
                  <a:gd name="T8" fmla="*/ 41 w 356"/>
                  <a:gd name="T9" fmla="*/ 0 h 276"/>
                  <a:gd name="T10" fmla="*/ 315 w 356"/>
                  <a:gd name="T11" fmla="*/ 0 h 276"/>
                  <a:gd name="T12" fmla="*/ 356 w 356"/>
                  <a:gd name="T13" fmla="*/ 41 h 276"/>
                  <a:gd name="T14" fmla="*/ 356 w 356"/>
                  <a:gd name="T15" fmla="*/ 235 h 276"/>
                  <a:gd name="T16" fmla="*/ 315 w 356"/>
                  <a:gd name="T17" fmla="*/ 276 h 2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56" h="276">
                    <a:moveTo>
                      <a:pt x="315" y="276"/>
                    </a:moveTo>
                    <a:cubicBezTo>
                      <a:pt x="41" y="276"/>
                      <a:pt x="41" y="276"/>
                      <a:pt x="41" y="276"/>
                    </a:cubicBezTo>
                    <a:cubicBezTo>
                      <a:pt x="18" y="276"/>
                      <a:pt x="0" y="258"/>
                      <a:pt x="0" y="235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0" y="18"/>
                      <a:pt x="18" y="0"/>
                      <a:pt x="41" y="0"/>
                    </a:cubicBezTo>
                    <a:cubicBezTo>
                      <a:pt x="315" y="0"/>
                      <a:pt x="315" y="0"/>
                      <a:pt x="315" y="0"/>
                    </a:cubicBezTo>
                    <a:cubicBezTo>
                      <a:pt x="338" y="0"/>
                      <a:pt x="356" y="18"/>
                      <a:pt x="356" y="41"/>
                    </a:cubicBezTo>
                    <a:cubicBezTo>
                      <a:pt x="356" y="235"/>
                      <a:pt x="356" y="235"/>
                      <a:pt x="356" y="235"/>
                    </a:cubicBezTo>
                    <a:cubicBezTo>
                      <a:pt x="356" y="258"/>
                      <a:pt x="338" y="276"/>
                      <a:pt x="315" y="276"/>
                    </a:cubicBezTo>
                  </a:path>
                </a:pathLst>
              </a:custGeom>
              <a:solidFill>
                <a:srgbClr val="FAA8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0" name="Freeform 7">
                <a:extLst>
                  <a:ext uri="{FF2B5EF4-FFF2-40B4-BE49-F238E27FC236}">
                    <a16:creationId xmlns:a16="http://schemas.microsoft.com/office/drawing/2014/main" id="{6F9BEF68-F547-42A1-8097-C945F273776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543082" y="4434782"/>
                <a:ext cx="285329" cy="294245"/>
              </a:xfrm>
              <a:custGeom>
                <a:avLst/>
                <a:gdLst>
                  <a:gd name="T0" fmla="*/ 120 w 169"/>
                  <a:gd name="T1" fmla="*/ 97 h 174"/>
                  <a:gd name="T2" fmla="*/ 140 w 169"/>
                  <a:gd name="T3" fmla="*/ 55 h 174"/>
                  <a:gd name="T4" fmla="*/ 85 w 169"/>
                  <a:gd name="T5" fmla="*/ 0 h 174"/>
                  <a:gd name="T6" fmla="*/ 30 w 169"/>
                  <a:gd name="T7" fmla="*/ 55 h 174"/>
                  <a:gd name="T8" fmla="*/ 50 w 169"/>
                  <a:gd name="T9" fmla="*/ 97 h 174"/>
                  <a:gd name="T10" fmla="*/ 0 w 169"/>
                  <a:gd name="T11" fmla="*/ 174 h 174"/>
                  <a:gd name="T12" fmla="*/ 21 w 169"/>
                  <a:gd name="T13" fmla="*/ 174 h 174"/>
                  <a:gd name="T14" fmla="*/ 85 w 169"/>
                  <a:gd name="T15" fmla="*/ 110 h 174"/>
                  <a:gd name="T16" fmla="*/ 149 w 169"/>
                  <a:gd name="T17" fmla="*/ 174 h 174"/>
                  <a:gd name="T18" fmla="*/ 169 w 169"/>
                  <a:gd name="T19" fmla="*/ 174 h 174"/>
                  <a:gd name="T20" fmla="*/ 120 w 169"/>
                  <a:gd name="T21" fmla="*/ 97 h 174"/>
                  <a:gd name="T22" fmla="*/ 85 w 169"/>
                  <a:gd name="T23" fmla="*/ 89 h 174"/>
                  <a:gd name="T24" fmla="*/ 51 w 169"/>
                  <a:gd name="T25" fmla="*/ 55 h 174"/>
                  <a:gd name="T26" fmla="*/ 85 w 169"/>
                  <a:gd name="T27" fmla="*/ 21 h 174"/>
                  <a:gd name="T28" fmla="*/ 119 w 169"/>
                  <a:gd name="T29" fmla="*/ 55 h 174"/>
                  <a:gd name="T30" fmla="*/ 85 w 169"/>
                  <a:gd name="T31" fmla="*/ 89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69" h="174">
                    <a:moveTo>
                      <a:pt x="120" y="97"/>
                    </a:moveTo>
                    <a:cubicBezTo>
                      <a:pt x="132" y="87"/>
                      <a:pt x="140" y="72"/>
                      <a:pt x="140" y="55"/>
                    </a:cubicBezTo>
                    <a:cubicBezTo>
                      <a:pt x="140" y="25"/>
                      <a:pt x="115" y="0"/>
                      <a:pt x="85" y="0"/>
                    </a:cubicBezTo>
                    <a:cubicBezTo>
                      <a:pt x="55" y="0"/>
                      <a:pt x="30" y="25"/>
                      <a:pt x="30" y="55"/>
                    </a:cubicBezTo>
                    <a:cubicBezTo>
                      <a:pt x="30" y="72"/>
                      <a:pt x="38" y="87"/>
                      <a:pt x="50" y="97"/>
                    </a:cubicBezTo>
                    <a:cubicBezTo>
                      <a:pt x="21" y="110"/>
                      <a:pt x="0" y="140"/>
                      <a:pt x="0" y="174"/>
                    </a:cubicBezTo>
                    <a:cubicBezTo>
                      <a:pt x="21" y="174"/>
                      <a:pt x="21" y="174"/>
                      <a:pt x="21" y="174"/>
                    </a:cubicBezTo>
                    <a:cubicBezTo>
                      <a:pt x="21" y="138"/>
                      <a:pt x="50" y="110"/>
                      <a:pt x="85" y="110"/>
                    </a:cubicBezTo>
                    <a:cubicBezTo>
                      <a:pt x="120" y="110"/>
                      <a:pt x="149" y="138"/>
                      <a:pt x="149" y="174"/>
                    </a:cubicBezTo>
                    <a:cubicBezTo>
                      <a:pt x="169" y="174"/>
                      <a:pt x="169" y="174"/>
                      <a:pt x="169" y="174"/>
                    </a:cubicBezTo>
                    <a:cubicBezTo>
                      <a:pt x="169" y="140"/>
                      <a:pt x="149" y="110"/>
                      <a:pt x="120" y="97"/>
                    </a:cubicBezTo>
                    <a:close/>
                    <a:moveTo>
                      <a:pt x="85" y="89"/>
                    </a:moveTo>
                    <a:cubicBezTo>
                      <a:pt x="66" y="89"/>
                      <a:pt x="51" y="74"/>
                      <a:pt x="51" y="55"/>
                    </a:cubicBezTo>
                    <a:cubicBezTo>
                      <a:pt x="51" y="36"/>
                      <a:pt x="66" y="21"/>
                      <a:pt x="85" y="21"/>
                    </a:cubicBezTo>
                    <a:cubicBezTo>
                      <a:pt x="104" y="21"/>
                      <a:pt x="119" y="36"/>
                      <a:pt x="119" y="55"/>
                    </a:cubicBezTo>
                    <a:cubicBezTo>
                      <a:pt x="119" y="74"/>
                      <a:pt x="104" y="89"/>
                      <a:pt x="85" y="8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1" name="Freeform 18">
                <a:extLst>
                  <a:ext uri="{FF2B5EF4-FFF2-40B4-BE49-F238E27FC236}">
                    <a16:creationId xmlns:a16="http://schemas.microsoft.com/office/drawing/2014/main" id="{011F79C8-4CF5-41CE-AE18-72CCBABC0A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89175" y="3455235"/>
                <a:ext cx="115915" cy="500600"/>
              </a:xfrm>
              <a:custGeom>
                <a:avLst/>
                <a:gdLst>
                  <a:gd name="T0" fmla="*/ 45 w 69"/>
                  <a:gd name="T1" fmla="*/ 0 h 296"/>
                  <a:gd name="T2" fmla="*/ 0 w 69"/>
                  <a:gd name="T3" fmla="*/ 296 h 296"/>
                  <a:gd name="T4" fmla="*/ 23 w 69"/>
                  <a:gd name="T5" fmla="*/ 296 h 296"/>
                  <a:gd name="T6" fmla="*/ 69 w 69"/>
                  <a:gd name="T7" fmla="*/ 0 h 296"/>
                  <a:gd name="T8" fmla="*/ 45 w 69"/>
                  <a:gd name="T9" fmla="*/ 0 h 2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9" h="296">
                    <a:moveTo>
                      <a:pt x="45" y="0"/>
                    </a:moveTo>
                    <a:cubicBezTo>
                      <a:pt x="16" y="93"/>
                      <a:pt x="0" y="193"/>
                      <a:pt x="0" y="296"/>
                    </a:cubicBezTo>
                    <a:cubicBezTo>
                      <a:pt x="23" y="296"/>
                      <a:pt x="23" y="296"/>
                      <a:pt x="23" y="296"/>
                    </a:cubicBezTo>
                    <a:cubicBezTo>
                      <a:pt x="23" y="193"/>
                      <a:pt x="39" y="93"/>
                      <a:pt x="69" y="0"/>
                    </a:cubicBezTo>
                    <a:lnTo>
                      <a:pt x="45" y="0"/>
                    </a:lnTo>
                    <a:close/>
                  </a:path>
                </a:pathLst>
              </a:custGeom>
              <a:solidFill>
                <a:srgbClr val="FFFFFF">
                  <a:lumMod val="85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2" name="Oval 19">
                <a:extLst>
                  <a:ext uri="{FF2B5EF4-FFF2-40B4-BE49-F238E27FC236}">
                    <a16:creationId xmlns:a16="http://schemas.microsoft.com/office/drawing/2014/main" id="{2541B105-EE81-461D-98A6-EDE4B20DA4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51546" y="2920244"/>
                <a:ext cx="2059719" cy="2067361"/>
              </a:xfrm>
              <a:prstGeom prst="ellipse">
                <a:avLst/>
              </a:prstGeom>
              <a:solidFill>
                <a:srgbClr val="4379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3" name="Freeform 20">
                <a:extLst>
                  <a:ext uri="{FF2B5EF4-FFF2-40B4-BE49-F238E27FC236}">
                    <a16:creationId xmlns:a16="http://schemas.microsoft.com/office/drawing/2014/main" id="{7FF11159-B7EA-4D3B-97D0-820092C569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48998" y="2918971"/>
                <a:ext cx="1708155" cy="1754010"/>
              </a:xfrm>
              <a:custGeom>
                <a:avLst/>
                <a:gdLst>
                  <a:gd name="T0" fmla="*/ 988 w 1013"/>
                  <a:gd name="T1" fmla="*/ 129 h 1037"/>
                  <a:gd name="T2" fmla="*/ 612 w 1013"/>
                  <a:gd name="T3" fmla="*/ 0 h 1037"/>
                  <a:gd name="T4" fmla="*/ 0 w 1013"/>
                  <a:gd name="T5" fmla="*/ 612 h 1037"/>
                  <a:gd name="T6" fmla="*/ 160 w 1013"/>
                  <a:gd name="T7" fmla="*/ 1024 h 1037"/>
                  <a:gd name="T8" fmla="*/ 224 w 1013"/>
                  <a:gd name="T9" fmla="*/ 1033 h 1037"/>
                  <a:gd name="T10" fmla="*/ 223 w 1013"/>
                  <a:gd name="T11" fmla="*/ 907 h 1037"/>
                  <a:gd name="T12" fmla="*/ 280 w 1013"/>
                  <a:gd name="T13" fmla="*/ 1036 h 1037"/>
                  <a:gd name="T14" fmla="*/ 295 w 1013"/>
                  <a:gd name="T15" fmla="*/ 1037 h 1037"/>
                  <a:gd name="T16" fmla="*/ 1013 w 1013"/>
                  <a:gd name="T17" fmla="*/ 318 h 1037"/>
                  <a:gd name="T18" fmla="*/ 988 w 1013"/>
                  <a:gd name="T19" fmla="*/ 129 h 10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13" h="1037">
                    <a:moveTo>
                      <a:pt x="988" y="129"/>
                    </a:moveTo>
                    <a:cubicBezTo>
                      <a:pt x="884" y="48"/>
                      <a:pt x="754" y="0"/>
                      <a:pt x="612" y="0"/>
                    </a:cubicBezTo>
                    <a:cubicBezTo>
                      <a:pt x="274" y="0"/>
                      <a:pt x="0" y="274"/>
                      <a:pt x="0" y="612"/>
                    </a:cubicBezTo>
                    <a:cubicBezTo>
                      <a:pt x="0" y="770"/>
                      <a:pt x="61" y="915"/>
                      <a:pt x="160" y="1024"/>
                    </a:cubicBezTo>
                    <a:cubicBezTo>
                      <a:pt x="181" y="1028"/>
                      <a:pt x="202" y="1031"/>
                      <a:pt x="224" y="1033"/>
                    </a:cubicBezTo>
                    <a:cubicBezTo>
                      <a:pt x="223" y="907"/>
                      <a:pt x="223" y="907"/>
                      <a:pt x="223" y="907"/>
                    </a:cubicBezTo>
                    <a:cubicBezTo>
                      <a:pt x="280" y="1036"/>
                      <a:pt x="280" y="1036"/>
                      <a:pt x="280" y="1036"/>
                    </a:cubicBezTo>
                    <a:cubicBezTo>
                      <a:pt x="285" y="1036"/>
                      <a:pt x="290" y="1037"/>
                      <a:pt x="295" y="1037"/>
                    </a:cubicBezTo>
                    <a:cubicBezTo>
                      <a:pt x="692" y="1037"/>
                      <a:pt x="1013" y="715"/>
                      <a:pt x="1013" y="318"/>
                    </a:cubicBezTo>
                    <a:cubicBezTo>
                      <a:pt x="1013" y="253"/>
                      <a:pt x="1005" y="189"/>
                      <a:pt x="988" y="129"/>
                    </a:cubicBezTo>
                  </a:path>
                </a:pathLst>
              </a:custGeom>
              <a:solidFill>
                <a:srgbClr val="46A09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4" name="Freeform 21">
                <a:extLst>
                  <a:ext uri="{FF2B5EF4-FFF2-40B4-BE49-F238E27FC236}">
                    <a16:creationId xmlns:a16="http://schemas.microsoft.com/office/drawing/2014/main" id="{FA869D9B-E2D5-4FE8-AC85-C019D7E40C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92937" y="3129145"/>
                <a:ext cx="264949" cy="296793"/>
              </a:xfrm>
              <a:custGeom>
                <a:avLst/>
                <a:gdLst>
                  <a:gd name="T0" fmla="*/ 157 w 157"/>
                  <a:gd name="T1" fmla="*/ 0 h 176"/>
                  <a:gd name="T2" fmla="*/ 96 w 157"/>
                  <a:gd name="T3" fmla="*/ 29 h 176"/>
                  <a:gd name="T4" fmla="*/ 0 w 157"/>
                  <a:gd name="T5" fmla="*/ 151 h 176"/>
                  <a:gd name="T6" fmla="*/ 0 w 157"/>
                  <a:gd name="T7" fmla="*/ 176 h 176"/>
                  <a:gd name="T8" fmla="*/ 157 w 157"/>
                  <a:gd name="T9" fmla="*/ 0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7" h="176">
                    <a:moveTo>
                      <a:pt x="157" y="0"/>
                    </a:moveTo>
                    <a:cubicBezTo>
                      <a:pt x="96" y="29"/>
                      <a:pt x="96" y="29"/>
                      <a:pt x="96" y="29"/>
                    </a:cubicBezTo>
                    <a:cubicBezTo>
                      <a:pt x="0" y="151"/>
                      <a:pt x="0" y="151"/>
                      <a:pt x="0" y="151"/>
                    </a:cubicBezTo>
                    <a:cubicBezTo>
                      <a:pt x="0" y="176"/>
                      <a:pt x="0" y="176"/>
                      <a:pt x="0" y="176"/>
                    </a:cubicBezTo>
                    <a:cubicBezTo>
                      <a:pt x="40" y="108"/>
                      <a:pt x="94" y="48"/>
                      <a:pt x="157" y="0"/>
                    </a:cubicBezTo>
                  </a:path>
                </a:pathLst>
              </a:custGeom>
              <a:solidFill>
                <a:srgbClr val="ED84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5" name="Freeform 22">
                <a:extLst>
                  <a:ext uri="{FF2B5EF4-FFF2-40B4-BE49-F238E27FC236}">
                    <a16:creationId xmlns:a16="http://schemas.microsoft.com/office/drawing/2014/main" id="{0A0618BF-334A-4CF1-9D87-8333278379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64869" y="4544328"/>
                <a:ext cx="320996" cy="405065"/>
              </a:xfrm>
              <a:custGeom>
                <a:avLst/>
                <a:gdLst>
                  <a:gd name="T0" fmla="*/ 3 w 190"/>
                  <a:gd name="T1" fmla="*/ 63 h 239"/>
                  <a:gd name="T2" fmla="*/ 0 w 190"/>
                  <a:gd name="T3" fmla="*/ 78 h 239"/>
                  <a:gd name="T4" fmla="*/ 20 w 190"/>
                  <a:gd name="T5" fmla="*/ 101 h 239"/>
                  <a:gd name="T6" fmla="*/ 20 w 190"/>
                  <a:gd name="T7" fmla="*/ 155 h 239"/>
                  <a:gd name="T8" fmla="*/ 47 w 190"/>
                  <a:gd name="T9" fmla="*/ 209 h 239"/>
                  <a:gd name="T10" fmla="*/ 84 w 190"/>
                  <a:gd name="T11" fmla="*/ 239 h 239"/>
                  <a:gd name="T12" fmla="*/ 121 w 190"/>
                  <a:gd name="T13" fmla="*/ 239 h 239"/>
                  <a:gd name="T14" fmla="*/ 126 w 190"/>
                  <a:gd name="T15" fmla="*/ 225 h 239"/>
                  <a:gd name="T16" fmla="*/ 99 w 190"/>
                  <a:gd name="T17" fmla="*/ 202 h 239"/>
                  <a:gd name="T18" fmla="*/ 105 w 190"/>
                  <a:gd name="T19" fmla="*/ 176 h 239"/>
                  <a:gd name="T20" fmla="*/ 105 w 190"/>
                  <a:gd name="T21" fmla="*/ 162 h 239"/>
                  <a:gd name="T22" fmla="*/ 88 w 190"/>
                  <a:gd name="T23" fmla="*/ 162 h 239"/>
                  <a:gd name="T24" fmla="*/ 78 w 190"/>
                  <a:gd name="T25" fmla="*/ 152 h 239"/>
                  <a:gd name="T26" fmla="*/ 96 w 190"/>
                  <a:gd name="T27" fmla="*/ 135 h 239"/>
                  <a:gd name="T28" fmla="*/ 96 w 190"/>
                  <a:gd name="T29" fmla="*/ 126 h 239"/>
                  <a:gd name="T30" fmla="*/ 80 w 190"/>
                  <a:gd name="T31" fmla="*/ 122 h 239"/>
                  <a:gd name="T32" fmla="*/ 80 w 190"/>
                  <a:gd name="T33" fmla="*/ 111 h 239"/>
                  <a:gd name="T34" fmla="*/ 104 w 190"/>
                  <a:gd name="T35" fmla="*/ 111 h 239"/>
                  <a:gd name="T36" fmla="*/ 142 w 190"/>
                  <a:gd name="T37" fmla="*/ 92 h 239"/>
                  <a:gd name="T38" fmla="*/ 190 w 190"/>
                  <a:gd name="T39" fmla="*/ 18 h 239"/>
                  <a:gd name="T40" fmla="*/ 190 w 190"/>
                  <a:gd name="T41" fmla="*/ 6 h 239"/>
                  <a:gd name="T42" fmla="*/ 189 w 190"/>
                  <a:gd name="T43" fmla="*/ 0 h 239"/>
                  <a:gd name="T44" fmla="*/ 3 w 190"/>
                  <a:gd name="T45" fmla="*/ 63 h 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90" h="239">
                    <a:moveTo>
                      <a:pt x="3" y="63"/>
                    </a:moveTo>
                    <a:cubicBezTo>
                      <a:pt x="0" y="78"/>
                      <a:pt x="0" y="78"/>
                      <a:pt x="0" y="78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155"/>
                      <a:pt x="20" y="155"/>
                      <a:pt x="20" y="155"/>
                    </a:cubicBezTo>
                    <a:cubicBezTo>
                      <a:pt x="47" y="209"/>
                      <a:pt x="47" y="209"/>
                      <a:pt x="47" y="209"/>
                    </a:cubicBezTo>
                    <a:cubicBezTo>
                      <a:pt x="84" y="239"/>
                      <a:pt x="84" y="239"/>
                      <a:pt x="84" y="239"/>
                    </a:cubicBezTo>
                    <a:cubicBezTo>
                      <a:pt x="121" y="239"/>
                      <a:pt x="121" y="239"/>
                      <a:pt x="121" y="239"/>
                    </a:cubicBezTo>
                    <a:cubicBezTo>
                      <a:pt x="126" y="225"/>
                      <a:pt x="126" y="225"/>
                      <a:pt x="126" y="225"/>
                    </a:cubicBezTo>
                    <a:cubicBezTo>
                      <a:pt x="99" y="202"/>
                      <a:pt x="99" y="202"/>
                      <a:pt x="99" y="202"/>
                    </a:cubicBezTo>
                    <a:cubicBezTo>
                      <a:pt x="105" y="176"/>
                      <a:pt x="105" y="176"/>
                      <a:pt x="105" y="176"/>
                    </a:cubicBezTo>
                    <a:cubicBezTo>
                      <a:pt x="105" y="162"/>
                      <a:pt x="105" y="162"/>
                      <a:pt x="105" y="162"/>
                    </a:cubicBezTo>
                    <a:cubicBezTo>
                      <a:pt x="88" y="162"/>
                      <a:pt x="88" y="162"/>
                      <a:pt x="88" y="162"/>
                    </a:cubicBezTo>
                    <a:cubicBezTo>
                      <a:pt x="78" y="152"/>
                      <a:pt x="78" y="152"/>
                      <a:pt x="78" y="152"/>
                    </a:cubicBezTo>
                    <a:cubicBezTo>
                      <a:pt x="96" y="135"/>
                      <a:pt x="96" y="135"/>
                      <a:pt x="96" y="135"/>
                    </a:cubicBezTo>
                    <a:cubicBezTo>
                      <a:pt x="96" y="126"/>
                      <a:pt x="96" y="126"/>
                      <a:pt x="96" y="126"/>
                    </a:cubicBezTo>
                    <a:cubicBezTo>
                      <a:pt x="80" y="122"/>
                      <a:pt x="80" y="122"/>
                      <a:pt x="80" y="122"/>
                    </a:cubicBezTo>
                    <a:cubicBezTo>
                      <a:pt x="80" y="111"/>
                      <a:pt x="80" y="111"/>
                      <a:pt x="80" y="111"/>
                    </a:cubicBezTo>
                    <a:cubicBezTo>
                      <a:pt x="104" y="111"/>
                      <a:pt x="104" y="111"/>
                      <a:pt x="104" y="111"/>
                    </a:cubicBezTo>
                    <a:cubicBezTo>
                      <a:pt x="142" y="92"/>
                      <a:pt x="142" y="92"/>
                      <a:pt x="142" y="92"/>
                    </a:cubicBezTo>
                    <a:cubicBezTo>
                      <a:pt x="190" y="18"/>
                      <a:pt x="190" y="18"/>
                      <a:pt x="190" y="18"/>
                    </a:cubicBezTo>
                    <a:cubicBezTo>
                      <a:pt x="190" y="6"/>
                      <a:pt x="190" y="6"/>
                      <a:pt x="190" y="6"/>
                    </a:cubicBezTo>
                    <a:cubicBezTo>
                      <a:pt x="189" y="0"/>
                      <a:pt x="189" y="0"/>
                      <a:pt x="189" y="0"/>
                    </a:cubicBezTo>
                    <a:cubicBezTo>
                      <a:pt x="131" y="29"/>
                      <a:pt x="69" y="51"/>
                      <a:pt x="3" y="63"/>
                    </a:cubicBezTo>
                  </a:path>
                </a:pathLst>
              </a:custGeom>
              <a:solidFill>
                <a:srgbClr val="ED84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6" name="Freeform 23">
                <a:extLst>
                  <a:ext uri="{FF2B5EF4-FFF2-40B4-BE49-F238E27FC236}">
                    <a16:creationId xmlns:a16="http://schemas.microsoft.com/office/drawing/2014/main" id="{1E7F50F1-88D7-4B11-93E3-F8DDD67FF2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63550" y="3590258"/>
                <a:ext cx="748990" cy="1045783"/>
              </a:xfrm>
              <a:custGeom>
                <a:avLst/>
                <a:gdLst>
                  <a:gd name="T0" fmla="*/ 422 w 444"/>
                  <a:gd name="T1" fmla="*/ 55 h 618"/>
                  <a:gd name="T2" fmla="*/ 367 w 444"/>
                  <a:gd name="T3" fmla="*/ 55 h 618"/>
                  <a:gd name="T4" fmla="*/ 341 w 444"/>
                  <a:gd name="T5" fmla="*/ 30 h 618"/>
                  <a:gd name="T6" fmla="*/ 308 w 444"/>
                  <a:gd name="T7" fmla="*/ 30 h 618"/>
                  <a:gd name="T8" fmla="*/ 308 w 444"/>
                  <a:gd name="T9" fmla="*/ 56 h 618"/>
                  <a:gd name="T10" fmla="*/ 295 w 444"/>
                  <a:gd name="T11" fmla="*/ 56 h 618"/>
                  <a:gd name="T12" fmla="*/ 285 w 444"/>
                  <a:gd name="T13" fmla="*/ 46 h 618"/>
                  <a:gd name="T14" fmla="*/ 233 w 444"/>
                  <a:gd name="T15" fmla="*/ 32 h 618"/>
                  <a:gd name="T16" fmla="*/ 233 w 444"/>
                  <a:gd name="T17" fmla="*/ 0 h 618"/>
                  <a:gd name="T18" fmla="*/ 164 w 444"/>
                  <a:gd name="T19" fmla="*/ 0 h 618"/>
                  <a:gd name="T20" fmla="*/ 146 w 444"/>
                  <a:gd name="T21" fmla="*/ 15 h 618"/>
                  <a:gd name="T22" fmla="*/ 98 w 444"/>
                  <a:gd name="T23" fmla="*/ 15 h 618"/>
                  <a:gd name="T24" fmla="*/ 69 w 444"/>
                  <a:gd name="T25" fmla="*/ 34 h 618"/>
                  <a:gd name="T26" fmla="*/ 69 w 444"/>
                  <a:gd name="T27" fmla="*/ 68 h 618"/>
                  <a:gd name="T28" fmla="*/ 0 w 444"/>
                  <a:gd name="T29" fmla="*/ 117 h 618"/>
                  <a:gd name="T30" fmla="*/ 0 w 444"/>
                  <a:gd name="T31" fmla="*/ 136 h 618"/>
                  <a:gd name="T32" fmla="*/ 20 w 444"/>
                  <a:gd name="T33" fmla="*/ 136 h 618"/>
                  <a:gd name="T34" fmla="*/ 20 w 444"/>
                  <a:gd name="T35" fmla="*/ 158 h 618"/>
                  <a:gd name="T36" fmla="*/ 0 w 444"/>
                  <a:gd name="T37" fmla="*/ 158 h 618"/>
                  <a:gd name="T38" fmla="*/ 0 w 444"/>
                  <a:gd name="T39" fmla="*/ 218 h 618"/>
                  <a:gd name="T40" fmla="*/ 61 w 444"/>
                  <a:gd name="T41" fmla="*/ 279 h 618"/>
                  <a:gd name="T42" fmla="*/ 138 w 444"/>
                  <a:gd name="T43" fmla="*/ 279 h 618"/>
                  <a:gd name="T44" fmla="*/ 152 w 444"/>
                  <a:gd name="T45" fmla="*/ 265 h 618"/>
                  <a:gd name="T46" fmla="*/ 177 w 444"/>
                  <a:gd name="T47" fmla="*/ 265 h 618"/>
                  <a:gd name="T48" fmla="*/ 190 w 444"/>
                  <a:gd name="T49" fmla="*/ 284 h 618"/>
                  <a:gd name="T50" fmla="*/ 223 w 444"/>
                  <a:gd name="T51" fmla="*/ 284 h 618"/>
                  <a:gd name="T52" fmla="*/ 223 w 444"/>
                  <a:gd name="T53" fmla="*/ 337 h 618"/>
                  <a:gd name="T54" fmla="*/ 268 w 444"/>
                  <a:gd name="T55" fmla="*/ 412 h 618"/>
                  <a:gd name="T56" fmla="*/ 244 w 444"/>
                  <a:gd name="T57" fmla="*/ 454 h 618"/>
                  <a:gd name="T58" fmla="*/ 244 w 444"/>
                  <a:gd name="T59" fmla="*/ 481 h 618"/>
                  <a:gd name="T60" fmla="*/ 263 w 444"/>
                  <a:gd name="T61" fmla="*/ 491 h 618"/>
                  <a:gd name="T62" fmla="*/ 263 w 444"/>
                  <a:gd name="T63" fmla="*/ 546 h 618"/>
                  <a:gd name="T64" fmla="*/ 287 w 444"/>
                  <a:gd name="T65" fmla="*/ 580 h 618"/>
                  <a:gd name="T66" fmla="*/ 287 w 444"/>
                  <a:gd name="T67" fmla="*/ 618 h 618"/>
                  <a:gd name="T68" fmla="*/ 293 w 444"/>
                  <a:gd name="T69" fmla="*/ 618 h 618"/>
                  <a:gd name="T70" fmla="*/ 444 w 444"/>
                  <a:gd name="T71" fmla="*/ 215 h 618"/>
                  <a:gd name="T72" fmla="*/ 423 w 444"/>
                  <a:gd name="T73" fmla="*/ 56 h 618"/>
                  <a:gd name="T74" fmla="*/ 422 w 444"/>
                  <a:gd name="T75" fmla="*/ 55 h 6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44" h="618">
                    <a:moveTo>
                      <a:pt x="422" y="55"/>
                    </a:moveTo>
                    <a:cubicBezTo>
                      <a:pt x="367" y="55"/>
                      <a:pt x="367" y="55"/>
                      <a:pt x="367" y="55"/>
                    </a:cubicBezTo>
                    <a:cubicBezTo>
                      <a:pt x="341" y="30"/>
                      <a:pt x="341" y="30"/>
                      <a:pt x="341" y="30"/>
                    </a:cubicBezTo>
                    <a:cubicBezTo>
                      <a:pt x="308" y="30"/>
                      <a:pt x="308" y="30"/>
                      <a:pt x="308" y="30"/>
                    </a:cubicBezTo>
                    <a:cubicBezTo>
                      <a:pt x="308" y="56"/>
                      <a:pt x="308" y="56"/>
                      <a:pt x="308" y="56"/>
                    </a:cubicBezTo>
                    <a:cubicBezTo>
                      <a:pt x="295" y="56"/>
                      <a:pt x="295" y="56"/>
                      <a:pt x="295" y="56"/>
                    </a:cubicBezTo>
                    <a:cubicBezTo>
                      <a:pt x="285" y="46"/>
                      <a:pt x="285" y="46"/>
                      <a:pt x="285" y="46"/>
                    </a:cubicBezTo>
                    <a:cubicBezTo>
                      <a:pt x="233" y="32"/>
                      <a:pt x="233" y="32"/>
                      <a:pt x="233" y="32"/>
                    </a:cubicBezTo>
                    <a:cubicBezTo>
                      <a:pt x="233" y="0"/>
                      <a:pt x="233" y="0"/>
                      <a:pt x="233" y="0"/>
                    </a:cubicBezTo>
                    <a:cubicBezTo>
                      <a:pt x="164" y="0"/>
                      <a:pt x="164" y="0"/>
                      <a:pt x="164" y="0"/>
                    </a:cubicBezTo>
                    <a:cubicBezTo>
                      <a:pt x="146" y="15"/>
                      <a:pt x="146" y="15"/>
                      <a:pt x="146" y="15"/>
                    </a:cubicBezTo>
                    <a:cubicBezTo>
                      <a:pt x="98" y="15"/>
                      <a:pt x="98" y="15"/>
                      <a:pt x="98" y="15"/>
                    </a:cubicBezTo>
                    <a:cubicBezTo>
                      <a:pt x="69" y="34"/>
                      <a:pt x="69" y="34"/>
                      <a:pt x="69" y="34"/>
                    </a:cubicBezTo>
                    <a:cubicBezTo>
                      <a:pt x="69" y="68"/>
                      <a:pt x="69" y="68"/>
                      <a:pt x="69" y="68"/>
                    </a:cubicBezTo>
                    <a:cubicBezTo>
                      <a:pt x="0" y="117"/>
                      <a:pt x="0" y="117"/>
                      <a:pt x="0" y="117"/>
                    </a:cubicBezTo>
                    <a:cubicBezTo>
                      <a:pt x="0" y="136"/>
                      <a:pt x="0" y="136"/>
                      <a:pt x="0" y="136"/>
                    </a:cubicBezTo>
                    <a:cubicBezTo>
                      <a:pt x="20" y="136"/>
                      <a:pt x="20" y="136"/>
                      <a:pt x="20" y="136"/>
                    </a:cubicBezTo>
                    <a:cubicBezTo>
                      <a:pt x="20" y="158"/>
                      <a:pt x="20" y="158"/>
                      <a:pt x="20" y="158"/>
                    </a:cubicBezTo>
                    <a:cubicBezTo>
                      <a:pt x="0" y="158"/>
                      <a:pt x="0" y="158"/>
                      <a:pt x="0" y="158"/>
                    </a:cubicBezTo>
                    <a:cubicBezTo>
                      <a:pt x="0" y="218"/>
                      <a:pt x="0" y="218"/>
                      <a:pt x="0" y="218"/>
                    </a:cubicBezTo>
                    <a:cubicBezTo>
                      <a:pt x="61" y="279"/>
                      <a:pt x="61" y="279"/>
                      <a:pt x="61" y="279"/>
                    </a:cubicBezTo>
                    <a:cubicBezTo>
                      <a:pt x="138" y="279"/>
                      <a:pt x="138" y="279"/>
                      <a:pt x="138" y="279"/>
                    </a:cubicBezTo>
                    <a:cubicBezTo>
                      <a:pt x="152" y="265"/>
                      <a:pt x="152" y="265"/>
                      <a:pt x="152" y="265"/>
                    </a:cubicBezTo>
                    <a:cubicBezTo>
                      <a:pt x="177" y="265"/>
                      <a:pt x="177" y="265"/>
                      <a:pt x="177" y="265"/>
                    </a:cubicBezTo>
                    <a:cubicBezTo>
                      <a:pt x="190" y="284"/>
                      <a:pt x="190" y="284"/>
                      <a:pt x="190" y="284"/>
                    </a:cubicBezTo>
                    <a:cubicBezTo>
                      <a:pt x="223" y="284"/>
                      <a:pt x="223" y="284"/>
                      <a:pt x="223" y="284"/>
                    </a:cubicBezTo>
                    <a:cubicBezTo>
                      <a:pt x="223" y="337"/>
                      <a:pt x="223" y="337"/>
                      <a:pt x="223" y="337"/>
                    </a:cubicBezTo>
                    <a:cubicBezTo>
                      <a:pt x="268" y="412"/>
                      <a:pt x="268" y="412"/>
                      <a:pt x="268" y="412"/>
                    </a:cubicBezTo>
                    <a:cubicBezTo>
                      <a:pt x="244" y="454"/>
                      <a:pt x="244" y="454"/>
                      <a:pt x="244" y="454"/>
                    </a:cubicBezTo>
                    <a:cubicBezTo>
                      <a:pt x="244" y="481"/>
                      <a:pt x="244" y="481"/>
                      <a:pt x="244" y="481"/>
                    </a:cubicBezTo>
                    <a:cubicBezTo>
                      <a:pt x="263" y="491"/>
                      <a:pt x="263" y="491"/>
                      <a:pt x="263" y="491"/>
                    </a:cubicBezTo>
                    <a:cubicBezTo>
                      <a:pt x="263" y="546"/>
                      <a:pt x="263" y="546"/>
                      <a:pt x="263" y="546"/>
                    </a:cubicBezTo>
                    <a:cubicBezTo>
                      <a:pt x="287" y="580"/>
                      <a:pt x="287" y="580"/>
                      <a:pt x="287" y="580"/>
                    </a:cubicBezTo>
                    <a:cubicBezTo>
                      <a:pt x="287" y="618"/>
                      <a:pt x="287" y="618"/>
                      <a:pt x="287" y="618"/>
                    </a:cubicBezTo>
                    <a:cubicBezTo>
                      <a:pt x="293" y="618"/>
                      <a:pt x="293" y="618"/>
                      <a:pt x="293" y="618"/>
                    </a:cubicBezTo>
                    <a:cubicBezTo>
                      <a:pt x="387" y="510"/>
                      <a:pt x="444" y="369"/>
                      <a:pt x="444" y="215"/>
                    </a:cubicBezTo>
                    <a:cubicBezTo>
                      <a:pt x="444" y="160"/>
                      <a:pt x="437" y="106"/>
                      <a:pt x="423" y="56"/>
                    </a:cubicBezTo>
                    <a:lnTo>
                      <a:pt x="422" y="55"/>
                    </a:lnTo>
                    <a:close/>
                  </a:path>
                </a:pathLst>
              </a:custGeom>
              <a:solidFill>
                <a:srgbClr val="ED84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7" name="Freeform 24">
                <a:extLst>
                  <a:ext uri="{FF2B5EF4-FFF2-40B4-BE49-F238E27FC236}">
                    <a16:creationId xmlns:a16="http://schemas.microsoft.com/office/drawing/2014/main" id="{4CF180CD-6600-4698-8720-FE1BF6066D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96025" y="3167359"/>
                <a:ext cx="552825" cy="426719"/>
              </a:xfrm>
              <a:custGeom>
                <a:avLst/>
                <a:gdLst>
                  <a:gd name="T0" fmla="*/ 200 w 328"/>
                  <a:gd name="T1" fmla="*/ 80 h 252"/>
                  <a:gd name="T2" fmla="*/ 200 w 328"/>
                  <a:gd name="T3" fmla="*/ 46 h 252"/>
                  <a:gd name="T4" fmla="*/ 153 w 328"/>
                  <a:gd name="T5" fmla="*/ 0 h 252"/>
                  <a:gd name="T6" fmla="*/ 153 w 328"/>
                  <a:gd name="T7" fmla="*/ 25 h 252"/>
                  <a:gd name="T8" fmla="*/ 133 w 328"/>
                  <a:gd name="T9" fmla="*/ 31 h 252"/>
                  <a:gd name="T10" fmla="*/ 110 w 328"/>
                  <a:gd name="T11" fmla="*/ 47 h 252"/>
                  <a:gd name="T12" fmla="*/ 110 w 328"/>
                  <a:gd name="T13" fmla="*/ 67 h 252"/>
                  <a:gd name="T14" fmla="*/ 130 w 328"/>
                  <a:gd name="T15" fmla="*/ 67 h 252"/>
                  <a:gd name="T16" fmla="*/ 136 w 328"/>
                  <a:gd name="T17" fmla="*/ 92 h 252"/>
                  <a:gd name="T18" fmla="*/ 166 w 328"/>
                  <a:gd name="T19" fmla="*/ 78 h 252"/>
                  <a:gd name="T20" fmla="*/ 166 w 328"/>
                  <a:gd name="T21" fmla="*/ 106 h 252"/>
                  <a:gd name="T22" fmla="*/ 115 w 328"/>
                  <a:gd name="T23" fmla="*/ 106 h 252"/>
                  <a:gd name="T24" fmla="*/ 91 w 328"/>
                  <a:gd name="T25" fmla="*/ 141 h 252"/>
                  <a:gd name="T26" fmla="*/ 62 w 328"/>
                  <a:gd name="T27" fmla="*/ 141 h 252"/>
                  <a:gd name="T28" fmla="*/ 56 w 328"/>
                  <a:gd name="T29" fmla="*/ 173 h 252"/>
                  <a:gd name="T30" fmla="*/ 72 w 328"/>
                  <a:gd name="T31" fmla="*/ 173 h 252"/>
                  <a:gd name="T32" fmla="*/ 72 w 328"/>
                  <a:gd name="T33" fmla="*/ 194 h 252"/>
                  <a:gd name="T34" fmla="*/ 48 w 328"/>
                  <a:gd name="T35" fmla="*/ 186 h 252"/>
                  <a:gd name="T36" fmla="*/ 24 w 328"/>
                  <a:gd name="T37" fmla="*/ 186 h 252"/>
                  <a:gd name="T38" fmla="*/ 0 w 328"/>
                  <a:gd name="T39" fmla="*/ 196 h 252"/>
                  <a:gd name="T40" fmla="*/ 0 w 328"/>
                  <a:gd name="T41" fmla="*/ 235 h 252"/>
                  <a:gd name="T42" fmla="*/ 18 w 328"/>
                  <a:gd name="T43" fmla="*/ 249 h 252"/>
                  <a:gd name="T44" fmla="*/ 70 w 328"/>
                  <a:gd name="T45" fmla="*/ 249 h 252"/>
                  <a:gd name="T46" fmla="*/ 70 w 328"/>
                  <a:gd name="T47" fmla="*/ 237 h 252"/>
                  <a:gd name="T48" fmla="*/ 106 w 328"/>
                  <a:gd name="T49" fmla="*/ 199 h 252"/>
                  <a:gd name="T50" fmla="*/ 125 w 328"/>
                  <a:gd name="T51" fmla="*/ 199 h 252"/>
                  <a:gd name="T52" fmla="*/ 144 w 328"/>
                  <a:gd name="T53" fmla="*/ 183 h 252"/>
                  <a:gd name="T54" fmla="*/ 144 w 328"/>
                  <a:gd name="T55" fmla="*/ 196 h 252"/>
                  <a:gd name="T56" fmla="*/ 193 w 328"/>
                  <a:gd name="T57" fmla="*/ 227 h 252"/>
                  <a:gd name="T58" fmla="*/ 193 w 328"/>
                  <a:gd name="T59" fmla="*/ 237 h 252"/>
                  <a:gd name="T60" fmla="*/ 171 w 328"/>
                  <a:gd name="T61" fmla="*/ 237 h 252"/>
                  <a:gd name="T62" fmla="*/ 171 w 328"/>
                  <a:gd name="T63" fmla="*/ 251 h 252"/>
                  <a:gd name="T64" fmla="*/ 205 w 328"/>
                  <a:gd name="T65" fmla="*/ 251 h 252"/>
                  <a:gd name="T66" fmla="*/ 205 w 328"/>
                  <a:gd name="T67" fmla="*/ 226 h 252"/>
                  <a:gd name="T68" fmla="*/ 213 w 328"/>
                  <a:gd name="T69" fmla="*/ 223 h 252"/>
                  <a:gd name="T70" fmla="*/ 174 w 328"/>
                  <a:gd name="T71" fmla="*/ 197 h 252"/>
                  <a:gd name="T72" fmla="*/ 168 w 328"/>
                  <a:gd name="T73" fmla="*/ 173 h 252"/>
                  <a:gd name="T74" fmla="*/ 191 w 328"/>
                  <a:gd name="T75" fmla="*/ 173 h 252"/>
                  <a:gd name="T76" fmla="*/ 226 w 328"/>
                  <a:gd name="T77" fmla="*/ 202 h 252"/>
                  <a:gd name="T78" fmla="*/ 226 w 328"/>
                  <a:gd name="T79" fmla="*/ 229 h 252"/>
                  <a:gd name="T80" fmla="*/ 249 w 328"/>
                  <a:gd name="T81" fmla="*/ 252 h 252"/>
                  <a:gd name="T82" fmla="*/ 259 w 328"/>
                  <a:gd name="T83" fmla="*/ 218 h 252"/>
                  <a:gd name="T84" fmla="*/ 280 w 328"/>
                  <a:gd name="T85" fmla="*/ 207 h 252"/>
                  <a:gd name="T86" fmla="*/ 280 w 328"/>
                  <a:gd name="T87" fmla="*/ 234 h 252"/>
                  <a:gd name="T88" fmla="*/ 297 w 328"/>
                  <a:gd name="T89" fmla="*/ 250 h 252"/>
                  <a:gd name="T90" fmla="*/ 328 w 328"/>
                  <a:gd name="T91" fmla="*/ 250 h 252"/>
                  <a:gd name="T92" fmla="*/ 319 w 328"/>
                  <a:gd name="T93" fmla="*/ 229 h 252"/>
                  <a:gd name="T94" fmla="*/ 295 w 328"/>
                  <a:gd name="T95" fmla="*/ 229 h 252"/>
                  <a:gd name="T96" fmla="*/ 295 w 328"/>
                  <a:gd name="T97" fmla="*/ 178 h 252"/>
                  <a:gd name="T98" fmla="*/ 236 w 328"/>
                  <a:gd name="T99" fmla="*/ 88 h 252"/>
                  <a:gd name="T100" fmla="*/ 220 w 328"/>
                  <a:gd name="T101" fmla="*/ 104 h 252"/>
                  <a:gd name="T102" fmla="*/ 174 w 328"/>
                  <a:gd name="T103" fmla="*/ 104 h 252"/>
                  <a:gd name="T104" fmla="*/ 174 w 328"/>
                  <a:gd name="T105" fmla="*/ 97 h 252"/>
                  <a:gd name="T106" fmla="*/ 200 w 328"/>
                  <a:gd name="T107" fmla="*/ 80 h 2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28" h="252">
                    <a:moveTo>
                      <a:pt x="200" y="80"/>
                    </a:moveTo>
                    <a:cubicBezTo>
                      <a:pt x="200" y="46"/>
                      <a:pt x="200" y="46"/>
                      <a:pt x="200" y="46"/>
                    </a:cubicBezTo>
                    <a:cubicBezTo>
                      <a:pt x="185" y="30"/>
                      <a:pt x="169" y="15"/>
                      <a:pt x="153" y="0"/>
                    </a:cubicBezTo>
                    <a:cubicBezTo>
                      <a:pt x="153" y="25"/>
                      <a:pt x="153" y="25"/>
                      <a:pt x="153" y="25"/>
                    </a:cubicBezTo>
                    <a:cubicBezTo>
                      <a:pt x="133" y="31"/>
                      <a:pt x="133" y="31"/>
                      <a:pt x="133" y="31"/>
                    </a:cubicBezTo>
                    <a:cubicBezTo>
                      <a:pt x="110" y="47"/>
                      <a:pt x="110" y="47"/>
                      <a:pt x="110" y="47"/>
                    </a:cubicBezTo>
                    <a:cubicBezTo>
                      <a:pt x="110" y="67"/>
                      <a:pt x="110" y="67"/>
                      <a:pt x="110" y="67"/>
                    </a:cubicBezTo>
                    <a:cubicBezTo>
                      <a:pt x="130" y="67"/>
                      <a:pt x="130" y="67"/>
                      <a:pt x="130" y="67"/>
                    </a:cubicBezTo>
                    <a:cubicBezTo>
                      <a:pt x="136" y="92"/>
                      <a:pt x="136" y="92"/>
                      <a:pt x="136" y="92"/>
                    </a:cubicBezTo>
                    <a:cubicBezTo>
                      <a:pt x="166" y="78"/>
                      <a:pt x="166" y="78"/>
                      <a:pt x="166" y="78"/>
                    </a:cubicBezTo>
                    <a:cubicBezTo>
                      <a:pt x="166" y="106"/>
                      <a:pt x="166" y="106"/>
                      <a:pt x="166" y="106"/>
                    </a:cubicBezTo>
                    <a:cubicBezTo>
                      <a:pt x="115" y="106"/>
                      <a:pt x="115" y="106"/>
                      <a:pt x="115" y="106"/>
                    </a:cubicBezTo>
                    <a:cubicBezTo>
                      <a:pt x="91" y="141"/>
                      <a:pt x="91" y="141"/>
                      <a:pt x="91" y="141"/>
                    </a:cubicBezTo>
                    <a:cubicBezTo>
                      <a:pt x="62" y="141"/>
                      <a:pt x="62" y="141"/>
                      <a:pt x="62" y="141"/>
                    </a:cubicBezTo>
                    <a:cubicBezTo>
                      <a:pt x="56" y="173"/>
                      <a:pt x="56" y="173"/>
                      <a:pt x="56" y="173"/>
                    </a:cubicBezTo>
                    <a:cubicBezTo>
                      <a:pt x="72" y="173"/>
                      <a:pt x="72" y="173"/>
                      <a:pt x="72" y="173"/>
                    </a:cubicBezTo>
                    <a:cubicBezTo>
                      <a:pt x="72" y="194"/>
                      <a:pt x="72" y="194"/>
                      <a:pt x="72" y="194"/>
                    </a:cubicBezTo>
                    <a:cubicBezTo>
                      <a:pt x="48" y="186"/>
                      <a:pt x="48" y="186"/>
                      <a:pt x="48" y="186"/>
                    </a:cubicBezTo>
                    <a:cubicBezTo>
                      <a:pt x="24" y="186"/>
                      <a:pt x="24" y="186"/>
                      <a:pt x="24" y="186"/>
                    </a:cubicBezTo>
                    <a:cubicBezTo>
                      <a:pt x="0" y="196"/>
                      <a:pt x="0" y="196"/>
                      <a:pt x="0" y="196"/>
                    </a:cubicBezTo>
                    <a:cubicBezTo>
                      <a:pt x="0" y="235"/>
                      <a:pt x="0" y="235"/>
                      <a:pt x="0" y="235"/>
                    </a:cubicBezTo>
                    <a:cubicBezTo>
                      <a:pt x="18" y="249"/>
                      <a:pt x="18" y="249"/>
                      <a:pt x="18" y="249"/>
                    </a:cubicBezTo>
                    <a:cubicBezTo>
                      <a:pt x="70" y="249"/>
                      <a:pt x="70" y="249"/>
                      <a:pt x="70" y="249"/>
                    </a:cubicBezTo>
                    <a:cubicBezTo>
                      <a:pt x="70" y="237"/>
                      <a:pt x="70" y="237"/>
                      <a:pt x="70" y="237"/>
                    </a:cubicBezTo>
                    <a:cubicBezTo>
                      <a:pt x="106" y="199"/>
                      <a:pt x="106" y="199"/>
                      <a:pt x="106" y="199"/>
                    </a:cubicBezTo>
                    <a:cubicBezTo>
                      <a:pt x="125" y="199"/>
                      <a:pt x="125" y="199"/>
                      <a:pt x="125" y="199"/>
                    </a:cubicBezTo>
                    <a:cubicBezTo>
                      <a:pt x="144" y="183"/>
                      <a:pt x="144" y="183"/>
                      <a:pt x="144" y="183"/>
                    </a:cubicBezTo>
                    <a:cubicBezTo>
                      <a:pt x="144" y="196"/>
                      <a:pt x="144" y="196"/>
                      <a:pt x="144" y="196"/>
                    </a:cubicBezTo>
                    <a:cubicBezTo>
                      <a:pt x="193" y="227"/>
                      <a:pt x="193" y="227"/>
                      <a:pt x="193" y="227"/>
                    </a:cubicBezTo>
                    <a:cubicBezTo>
                      <a:pt x="193" y="237"/>
                      <a:pt x="193" y="237"/>
                      <a:pt x="193" y="237"/>
                    </a:cubicBezTo>
                    <a:cubicBezTo>
                      <a:pt x="171" y="237"/>
                      <a:pt x="171" y="237"/>
                      <a:pt x="171" y="237"/>
                    </a:cubicBezTo>
                    <a:cubicBezTo>
                      <a:pt x="171" y="251"/>
                      <a:pt x="171" y="251"/>
                      <a:pt x="171" y="251"/>
                    </a:cubicBezTo>
                    <a:cubicBezTo>
                      <a:pt x="205" y="251"/>
                      <a:pt x="205" y="251"/>
                      <a:pt x="205" y="251"/>
                    </a:cubicBezTo>
                    <a:cubicBezTo>
                      <a:pt x="205" y="226"/>
                      <a:pt x="205" y="226"/>
                      <a:pt x="205" y="226"/>
                    </a:cubicBezTo>
                    <a:cubicBezTo>
                      <a:pt x="213" y="223"/>
                      <a:pt x="213" y="223"/>
                      <a:pt x="213" y="223"/>
                    </a:cubicBezTo>
                    <a:cubicBezTo>
                      <a:pt x="174" y="197"/>
                      <a:pt x="174" y="197"/>
                      <a:pt x="174" y="197"/>
                    </a:cubicBezTo>
                    <a:cubicBezTo>
                      <a:pt x="168" y="173"/>
                      <a:pt x="168" y="173"/>
                      <a:pt x="168" y="173"/>
                    </a:cubicBezTo>
                    <a:cubicBezTo>
                      <a:pt x="191" y="173"/>
                      <a:pt x="191" y="173"/>
                      <a:pt x="191" y="173"/>
                    </a:cubicBezTo>
                    <a:cubicBezTo>
                      <a:pt x="226" y="202"/>
                      <a:pt x="226" y="202"/>
                      <a:pt x="226" y="202"/>
                    </a:cubicBezTo>
                    <a:cubicBezTo>
                      <a:pt x="226" y="229"/>
                      <a:pt x="226" y="229"/>
                      <a:pt x="226" y="229"/>
                    </a:cubicBezTo>
                    <a:cubicBezTo>
                      <a:pt x="249" y="252"/>
                      <a:pt x="249" y="252"/>
                      <a:pt x="249" y="252"/>
                    </a:cubicBezTo>
                    <a:cubicBezTo>
                      <a:pt x="259" y="218"/>
                      <a:pt x="259" y="218"/>
                      <a:pt x="259" y="218"/>
                    </a:cubicBezTo>
                    <a:cubicBezTo>
                      <a:pt x="280" y="207"/>
                      <a:pt x="280" y="207"/>
                      <a:pt x="280" y="207"/>
                    </a:cubicBezTo>
                    <a:cubicBezTo>
                      <a:pt x="280" y="234"/>
                      <a:pt x="280" y="234"/>
                      <a:pt x="280" y="234"/>
                    </a:cubicBezTo>
                    <a:cubicBezTo>
                      <a:pt x="297" y="250"/>
                      <a:pt x="297" y="250"/>
                      <a:pt x="297" y="250"/>
                    </a:cubicBezTo>
                    <a:cubicBezTo>
                      <a:pt x="328" y="250"/>
                      <a:pt x="328" y="250"/>
                      <a:pt x="328" y="250"/>
                    </a:cubicBezTo>
                    <a:cubicBezTo>
                      <a:pt x="325" y="243"/>
                      <a:pt x="322" y="236"/>
                      <a:pt x="319" y="229"/>
                    </a:cubicBezTo>
                    <a:cubicBezTo>
                      <a:pt x="295" y="229"/>
                      <a:pt x="295" y="229"/>
                      <a:pt x="295" y="229"/>
                    </a:cubicBezTo>
                    <a:cubicBezTo>
                      <a:pt x="295" y="178"/>
                      <a:pt x="295" y="178"/>
                      <a:pt x="295" y="178"/>
                    </a:cubicBezTo>
                    <a:cubicBezTo>
                      <a:pt x="278" y="146"/>
                      <a:pt x="258" y="116"/>
                      <a:pt x="236" y="88"/>
                    </a:cubicBezTo>
                    <a:cubicBezTo>
                      <a:pt x="220" y="104"/>
                      <a:pt x="220" y="104"/>
                      <a:pt x="220" y="104"/>
                    </a:cubicBezTo>
                    <a:cubicBezTo>
                      <a:pt x="174" y="104"/>
                      <a:pt x="174" y="104"/>
                      <a:pt x="174" y="104"/>
                    </a:cubicBezTo>
                    <a:cubicBezTo>
                      <a:pt x="174" y="97"/>
                      <a:pt x="174" y="97"/>
                      <a:pt x="174" y="97"/>
                    </a:cubicBezTo>
                    <a:lnTo>
                      <a:pt x="200" y="80"/>
                    </a:lnTo>
                    <a:close/>
                  </a:path>
                </a:pathLst>
              </a:custGeom>
              <a:solidFill>
                <a:srgbClr val="ED84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8" name="Freeform 25">
                <a:extLst>
                  <a:ext uri="{FF2B5EF4-FFF2-40B4-BE49-F238E27FC236}">
                    <a16:creationId xmlns:a16="http://schemas.microsoft.com/office/drawing/2014/main" id="{78C90170-3FE9-4794-8636-6D56C6C98AF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111414" y="3069277"/>
                <a:ext cx="1147687" cy="1582048"/>
              </a:xfrm>
              <a:custGeom>
                <a:avLst/>
                <a:gdLst>
                  <a:gd name="T0" fmla="*/ 538 w 681"/>
                  <a:gd name="T1" fmla="*/ 592 h 935"/>
                  <a:gd name="T2" fmla="*/ 445 w 681"/>
                  <a:gd name="T3" fmla="*/ 541 h 935"/>
                  <a:gd name="T4" fmla="*/ 275 w 681"/>
                  <a:gd name="T5" fmla="*/ 543 h 935"/>
                  <a:gd name="T6" fmla="*/ 251 w 681"/>
                  <a:gd name="T7" fmla="*/ 447 h 935"/>
                  <a:gd name="T8" fmla="*/ 167 w 681"/>
                  <a:gd name="T9" fmla="*/ 420 h 935"/>
                  <a:gd name="T10" fmla="*/ 292 w 681"/>
                  <a:gd name="T11" fmla="*/ 369 h 935"/>
                  <a:gd name="T12" fmla="*/ 318 w 681"/>
                  <a:gd name="T13" fmla="*/ 364 h 935"/>
                  <a:gd name="T14" fmla="*/ 456 w 681"/>
                  <a:gd name="T15" fmla="*/ 244 h 935"/>
                  <a:gd name="T16" fmla="*/ 500 w 681"/>
                  <a:gd name="T17" fmla="*/ 207 h 935"/>
                  <a:gd name="T18" fmla="*/ 513 w 681"/>
                  <a:gd name="T19" fmla="*/ 195 h 935"/>
                  <a:gd name="T20" fmla="*/ 557 w 681"/>
                  <a:gd name="T21" fmla="*/ 200 h 935"/>
                  <a:gd name="T22" fmla="*/ 590 w 681"/>
                  <a:gd name="T23" fmla="*/ 215 h 935"/>
                  <a:gd name="T24" fmla="*/ 577 w 681"/>
                  <a:gd name="T25" fmla="*/ 159 h 935"/>
                  <a:gd name="T26" fmla="*/ 516 w 681"/>
                  <a:gd name="T27" fmla="*/ 130 h 935"/>
                  <a:gd name="T28" fmla="*/ 423 w 681"/>
                  <a:gd name="T29" fmla="*/ 158 h 935"/>
                  <a:gd name="T30" fmla="*/ 348 w 681"/>
                  <a:gd name="T31" fmla="*/ 135 h 935"/>
                  <a:gd name="T32" fmla="*/ 426 w 681"/>
                  <a:gd name="T33" fmla="*/ 85 h 935"/>
                  <a:gd name="T34" fmla="*/ 455 w 681"/>
                  <a:gd name="T35" fmla="*/ 81 h 935"/>
                  <a:gd name="T36" fmla="*/ 522 w 681"/>
                  <a:gd name="T37" fmla="*/ 43 h 935"/>
                  <a:gd name="T38" fmla="*/ 512 w 681"/>
                  <a:gd name="T39" fmla="*/ 84 h 935"/>
                  <a:gd name="T40" fmla="*/ 593 w 681"/>
                  <a:gd name="T41" fmla="*/ 76 h 935"/>
                  <a:gd name="T42" fmla="*/ 545 w 681"/>
                  <a:gd name="T43" fmla="*/ 15 h 935"/>
                  <a:gd name="T44" fmla="*/ 444 w 681"/>
                  <a:gd name="T45" fmla="*/ 48 h 935"/>
                  <a:gd name="T46" fmla="*/ 417 w 681"/>
                  <a:gd name="T47" fmla="*/ 11 h 935"/>
                  <a:gd name="T48" fmla="*/ 415 w 681"/>
                  <a:gd name="T49" fmla="*/ 39 h 935"/>
                  <a:gd name="T50" fmla="*/ 353 w 681"/>
                  <a:gd name="T51" fmla="*/ 57 h 935"/>
                  <a:gd name="T52" fmla="*/ 387 w 681"/>
                  <a:gd name="T53" fmla="*/ 9 h 935"/>
                  <a:gd name="T54" fmla="*/ 334 w 681"/>
                  <a:gd name="T55" fmla="*/ 17 h 935"/>
                  <a:gd name="T56" fmla="*/ 264 w 681"/>
                  <a:gd name="T57" fmla="*/ 26 h 935"/>
                  <a:gd name="T58" fmla="*/ 309 w 681"/>
                  <a:gd name="T59" fmla="*/ 46 h 935"/>
                  <a:gd name="T60" fmla="*/ 273 w 681"/>
                  <a:gd name="T61" fmla="*/ 45 h 935"/>
                  <a:gd name="T62" fmla="*/ 49 w 681"/>
                  <a:gd name="T63" fmla="*/ 218 h 935"/>
                  <a:gd name="T64" fmla="*/ 25 w 681"/>
                  <a:gd name="T65" fmla="*/ 375 h 935"/>
                  <a:gd name="T66" fmla="*/ 49 w 681"/>
                  <a:gd name="T67" fmla="*/ 381 h 935"/>
                  <a:gd name="T68" fmla="*/ 87 w 681"/>
                  <a:gd name="T69" fmla="*/ 436 h 935"/>
                  <a:gd name="T70" fmla="*/ 166 w 681"/>
                  <a:gd name="T71" fmla="*/ 495 h 935"/>
                  <a:gd name="T72" fmla="*/ 186 w 681"/>
                  <a:gd name="T73" fmla="*/ 503 h 935"/>
                  <a:gd name="T74" fmla="*/ 305 w 681"/>
                  <a:gd name="T75" fmla="*/ 560 h 935"/>
                  <a:gd name="T76" fmla="*/ 332 w 681"/>
                  <a:gd name="T77" fmla="*/ 739 h 935"/>
                  <a:gd name="T78" fmla="*/ 399 w 681"/>
                  <a:gd name="T79" fmla="*/ 900 h 935"/>
                  <a:gd name="T80" fmla="*/ 620 w 681"/>
                  <a:gd name="T81" fmla="*/ 831 h 935"/>
                  <a:gd name="T82" fmla="*/ 681 w 681"/>
                  <a:gd name="T83" fmla="*/ 682 h 935"/>
                  <a:gd name="T84" fmla="*/ 213 w 681"/>
                  <a:gd name="T85" fmla="*/ 100 h 935"/>
                  <a:gd name="T86" fmla="*/ 363 w 681"/>
                  <a:gd name="T87" fmla="*/ 268 h 935"/>
                  <a:gd name="T88" fmla="*/ 337 w 681"/>
                  <a:gd name="T89" fmla="*/ 262 h 935"/>
                  <a:gd name="T90" fmla="*/ 364 w 681"/>
                  <a:gd name="T91" fmla="*/ 243 h 935"/>
                  <a:gd name="T92" fmla="*/ 367 w 681"/>
                  <a:gd name="T93" fmla="*/ 231 h 935"/>
                  <a:gd name="T94" fmla="*/ 389 w 681"/>
                  <a:gd name="T95" fmla="*/ 240 h 935"/>
                  <a:gd name="T96" fmla="*/ 398 w 681"/>
                  <a:gd name="T97" fmla="*/ 256 h 935"/>
                  <a:gd name="T98" fmla="*/ 371 w 681"/>
                  <a:gd name="T99" fmla="*/ 244 h 935"/>
                  <a:gd name="T100" fmla="*/ 356 w 681"/>
                  <a:gd name="T101" fmla="*/ 225 h 935"/>
                  <a:gd name="T102" fmla="*/ 297 w 681"/>
                  <a:gd name="T103" fmla="*/ 226 h 935"/>
                  <a:gd name="T104" fmla="*/ 347 w 681"/>
                  <a:gd name="T105" fmla="*/ 209 h 935"/>
                  <a:gd name="T106" fmla="*/ 305 w 681"/>
                  <a:gd name="T107" fmla="*/ 266 h 935"/>
                  <a:gd name="T108" fmla="*/ 287 w 681"/>
                  <a:gd name="T109" fmla="*/ 159 h 935"/>
                  <a:gd name="T110" fmla="*/ 263 w 681"/>
                  <a:gd name="T111" fmla="*/ 168 h 935"/>
                  <a:gd name="T112" fmla="*/ 244 w 681"/>
                  <a:gd name="T113" fmla="*/ 59 h 935"/>
                  <a:gd name="T114" fmla="*/ 201 w 681"/>
                  <a:gd name="T115" fmla="*/ 71 h 9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681" h="935">
                    <a:moveTo>
                      <a:pt x="643" y="649"/>
                    </a:moveTo>
                    <a:cubicBezTo>
                      <a:pt x="587" y="649"/>
                      <a:pt x="587" y="649"/>
                      <a:pt x="587" y="649"/>
                    </a:cubicBezTo>
                    <a:cubicBezTo>
                      <a:pt x="543" y="631"/>
                      <a:pt x="543" y="631"/>
                      <a:pt x="543" y="631"/>
                    </a:cubicBezTo>
                    <a:cubicBezTo>
                      <a:pt x="543" y="610"/>
                      <a:pt x="543" y="610"/>
                      <a:pt x="543" y="610"/>
                    </a:cubicBezTo>
                    <a:cubicBezTo>
                      <a:pt x="543" y="603"/>
                      <a:pt x="541" y="597"/>
                      <a:pt x="538" y="592"/>
                    </a:cubicBezTo>
                    <a:cubicBezTo>
                      <a:pt x="528" y="576"/>
                      <a:pt x="528" y="576"/>
                      <a:pt x="528" y="576"/>
                    </a:cubicBezTo>
                    <a:cubicBezTo>
                      <a:pt x="490" y="576"/>
                      <a:pt x="490" y="576"/>
                      <a:pt x="490" y="576"/>
                    </a:cubicBezTo>
                    <a:cubicBezTo>
                      <a:pt x="462" y="535"/>
                      <a:pt x="462" y="535"/>
                      <a:pt x="462" y="535"/>
                    </a:cubicBezTo>
                    <a:cubicBezTo>
                      <a:pt x="445" y="530"/>
                      <a:pt x="445" y="530"/>
                      <a:pt x="445" y="530"/>
                    </a:cubicBezTo>
                    <a:cubicBezTo>
                      <a:pt x="445" y="541"/>
                      <a:pt x="445" y="541"/>
                      <a:pt x="445" y="541"/>
                    </a:cubicBezTo>
                    <a:cubicBezTo>
                      <a:pt x="407" y="541"/>
                      <a:pt x="407" y="541"/>
                      <a:pt x="407" y="541"/>
                    </a:cubicBezTo>
                    <a:cubicBezTo>
                      <a:pt x="392" y="520"/>
                      <a:pt x="392" y="520"/>
                      <a:pt x="392" y="520"/>
                    </a:cubicBezTo>
                    <a:cubicBezTo>
                      <a:pt x="354" y="516"/>
                      <a:pt x="354" y="516"/>
                      <a:pt x="354" y="516"/>
                    </a:cubicBezTo>
                    <a:cubicBezTo>
                      <a:pt x="328" y="550"/>
                      <a:pt x="328" y="550"/>
                      <a:pt x="328" y="550"/>
                    </a:cubicBezTo>
                    <a:cubicBezTo>
                      <a:pt x="275" y="543"/>
                      <a:pt x="275" y="543"/>
                      <a:pt x="275" y="543"/>
                    </a:cubicBezTo>
                    <a:cubicBezTo>
                      <a:pt x="275" y="497"/>
                      <a:pt x="275" y="497"/>
                      <a:pt x="275" y="497"/>
                    </a:cubicBezTo>
                    <a:cubicBezTo>
                      <a:pt x="275" y="492"/>
                      <a:pt x="271" y="488"/>
                      <a:pt x="266" y="487"/>
                    </a:cubicBezTo>
                    <a:cubicBezTo>
                      <a:pt x="236" y="483"/>
                      <a:pt x="236" y="483"/>
                      <a:pt x="236" y="483"/>
                    </a:cubicBezTo>
                    <a:cubicBezTo>
                      <a:pt x="251" y="458"/>
                      <a:pt x="251" y="458"/>
                      <a:pt x="251" y="458"/>
                    </a:cubicBezTo>
                    <a:cubicBezTo>
                      <a:pt x="251" y="447"/>
                      <a:pt x="251" y="447"/>
                      <a:pt x="251" y="447"/>
                    </a:cubicBezTo>
                    <a:cubicBezTo>
                      <a:pt x="251" y="441"/>
                      <a:pt x="244" y="438"/>
                      <a:pt x="239" y="442"/>
                    </a:cubicBezTo>
                    <a:cubicBezTo>
                      <a:pt x="202" y="469"/>
                      <a:pt x="202" y="469"/>
                      <a:pt x="202" y="469"/>
                    </a:cubicBezTo>
                    <a:cubicBezTo>
                      <a:pt x="171" y="469"/>
                      <a:pt x="171" y="469"/>
                      <a:pt x="171" y="469"/>
                    </a:cubicBezTo>
                    <a:cubicBezTo>
                      <a:pt x="168" y="464"/>
                      <a:pt x="168" y="464"/>
                      <a:pt x="168" y="464"/>
                    </a:cubicBezTo>
                    <a:cubicBezTo>
                      <a:pt x="162" y="450"/>
                      <a:pt x="161" y="434"/>
                      <a:pt x="167" y="420"/>
                    </a:cubicBezTo>
                    <a:cubicBezTo>
                      <a:pt x="173" y="406"/>
                      <a:pt x="173" y="406"/>
                      <a:pt x="173" y="406"/>
                    </a:cubicBezTo>
                    <a:cubicBezTo>
                      <a:pt x="178" y="394"/>
                      <a:pt x="187" y="385"/>
                      <a:pt x="198" y="379"/>
                    </a:cubicBezTo>
                    <a:cubicBezTo>
                      <a:pt x="207" y="375"/>
                      <a:pt x="207" y="375"/>
                      <a:pt x="207" y="375"/>
                    </a:cubicBezTo>
                    <a:cubicBezTo>
                      <a:pt x="215" y="371"/>
                      <a:pt x="223" y="369"/>
                      <a:pt x="231" y="369"/>
                    </a:cubicBezTo>
                    <a:cubicBezTo>
                      <a:pt x="292" y="369"/>
                      <a:pt x="292" y="369"/>
                      <a:pt x="292" y="369"/>
                    </a:cubicBezTo>
                    <a:cubicBezTo>
                      <a:pt x="292" y="386"/>
                      <a:pt x="292" y="386"/>
                      <a:pt x="292" y="386"/>
                    </a:cubicBezTo>
                    <a:cubicBezTo>
                      <a:pt x="292" y="395"/>
                      <a:pt x="297" y="403"/>
                      <a:pt x="304" y="408"/>
                    </a:cubicBezTo>
                    <a:cubicBezTo>
                      <a:pt x="309" y="411"/>
                      <a:pt x="309" y="411"/>
                      <a:pt x="309" y="411"/>
                    </a:cubicBezTo>
                    <a:cubicBezTo>
                      <a:pt x="313" y="413"/>
                      <a:pt x="318" y="410"/>
                      <a:pt x="318" y="406"/>
                    </a:cubicBezTo>
                    <a:cubicBezTo>
                      <a:pt x="318" y="364"/>
                      <a:pt x="318" y="364"/>
                      <a:pt x="318" y="364"/>
                    </a:cubicBezTo>
                    <a:cubicBezTo>
                      <a:pt x="347" y="338"/>
                      <a:pt x="347" y="338"/>
                      <a:pt x="347" y="338"/>
                    </a:cubicBezTo>
                    <a:cubicBezTo>
                      <a:pt x="376" y="322"/>
                      <a:pt x="376" y="322"/>
                      <a:pt x="376" y="322"/>
                    </a:cubicBezTo>
                    <a:cubicBezTo>
                      <a:pt x="376" y="303"/>
                      <a:pt x="376" y="303"/>
                      <a:pt x="376" y="303"/>
                    </a:cubicBezTo>
                    <a:cubicBezTo>
                      <a:pt x="415" y="264"/>
                      <a:pt x="415" y="264"/>
                      <a:pt x="415" y="264"/>
                    </a:cubicBezTo>
                    <a:cubicBezTo>
                      <a:pt x="456" y="244"/>
                      <a:pt x="456" y="244"/>
                      <a:pt x="456" y="244"/>
                    </a:cubicBezTo>
                    <a:cubicBezTo>
                      <a:pt x="456" y="234"/>
                      <a:pt x="456" y="234"/>
                      <a:pt x="456" y="234"/>
                    </a:cubicBezTo>
                    <a:cubicBezTo>
                      <a:pt x="479" y="215"/>
                      <a:pt x="479" y="215"/>
                      <a:pt x="479" y="215"/>
                    </a:cubicBezTo>
                    <a:cubicBezTo>
                      <a:pt x="486" y="217"/>
                      <a:pt x="486" y="217"/>
                      <a:pt x="486" y="217"/>
                    </a:cubicBezTo>
                    <a:cubicBezTo>
                      <a:pt x="492" y="219"/>
                      <a:pt x="499" y="217"/>
                      <a:pt x="502" y="212"/>
                    </a:cubicBezTo>
                    <a:cubicBezTo>
                      <a:pt x="504" y="210"/>
                      <a:pt x="502" y="207"/>
                      <a:pt x="500" y="207"/>
                    </a:cubicBezTo>
                    <a:cubicBezTo>
                      <a:pt x="492" y="207"/>
                      <a:pt x="492" y="207"/>
                      <a:pt x="492" y="207"/>
                    </a:cubicBezTo>
                    <a:cubicBezTo>
                      <a:pt x="488" y="207"/>
                      <a:pt x="483" y="204"/>
                      <a:pt x="482" y="199"/>
                    </a:cubicBezTo>
                    <a:cubicBezTo>
                      <a:pt x="481" y="193"/>
                      <a:pt x="486" y="187"/>
                      <a:pt x="492" y="187"/>
                    </a:cubicBezTo>
                    <a:cubicBezTo>
                      <a:pt x="499" y="187"/>
                      <a:pt x="499" y="187"/>
                      <a:pt x="499" y="187"/>
                    </a:cubicBezTo>
                    <a:cubicBezTo>
                      <a:pt x="505" y="187"/>
                      <a:pt x="510" y="190"/>
                      <a:pt x="513" y="195"/>
                    </a:cubicBezTo>
                    <a:cubicBezTo>
                      <a:pt x="515" y="200"/>
                      <a:pt x="515" y="200"/>
                      <a:pt x="515" y="200"/>
                    </a:cubicBezTo>
                    <a:cubicBezTo>
                      <a:pt x="537" y="200"/>
                      <a:pt x="537" y="200"/>
                      <a:pt x="537" y="200"/>
                    </a:cubicBezTo>
                    <a:cubicBezTo>
                      <a:pt x="549" y="188"/>
                      <a:pt x="549" y="188"/>
                      <a:pt x="549" y="188"/>
                    </a:cubicBezTo>
                    <a:cubicBezTo>
                      <a:pt x="557" y="188"/>
                      <a:pt x="557" y="188"/>
                      <a:pt x="557" y="188"/>
                    </a:cubicBezTo>
                    <a:cubicBezTo>
                      <a:pt x="557" y="200"/>
                      <a:pt x="557" y="200"/>
                      <a:pt x="557" y="200"/>
                    </a:cubicBezTo>
                    <a:cubicBezTo>
                      <a:pt x="547" y="210"/>
                      <a:pt x="547" y="210"/>
                      <a:pt x="547" y="210"/>
                    </a:cubicBezTo>
                    <a:cubicBezTo>
                      <a:pt x="545" y="212"/>
                      <a:pt x="546" y="217"/>
                      <a:pt x="549" y="218"/>
                    </a:cubicBezTo>
                    <a:cubicBezTo>
                      <a:pt x="580" y="229"/>
                      <a:pt x="580" y="229"/>
                      <a:pt x="580" y="229"/>
                    </a:cubicBezTo>
                    <a:cubicBezTo>
                      <a:pt x="585" y="231"/>
                      <a:pt x="590" y="227"/>
                      <a:pt x="590" y="222"/>
                    </a:cubicBezTo>
                    <a:cubicBezTo>
                      <a:pt x="590" y="215"/>
                      <a:pt x="590" y="215"/>
                      <a:pt x="590" y="215"/>
                    </a:cubicBezTo>
                    <a:cubicBezTo>
                      <a:pt x="563" y="202"/>
                      <a:pt x="563" y="202"/>
                      <a:pt x="563" y="202"/>
                    </a:cubicBezTo>
                    <a:cubicBezTo>
                      <a:pt x="563" y="194"/>
                      <a:pt x="563" y="194"/>
                      <a:pt x="563" y="194"/>
                    </a:cubicBezTo>
                    <a:cubicBezTo>
                      <a:pt x="583" y="187"/>
                      <a:pt x="583" y="187"/>
                      <a:pt x="583" y="187"/>
                    </a:cubicBezTo>
                    <a:cubicBezTo>
                      <a:pt x="583" y="170"/>
                      <a:pt x="583" y="170"/>
                      <a:pt x="583" y="170"/>
                    </a:cubicBezTo>
                    <a:cubicBezTo>
                      <a:pt x="583" y="165"/>
                      <a:pt x="581" y="161"/>
                      <a:pt x="577" y="159"/>
                    </a:cubicBezTo>
                    <a:cubicBezTo>
                      <a:pt x="559" y="149"/>
                      <a:pt x="559" y="149"/>
                      <a:pt x="559" y="149"/>
                    </a:cubicBezTo>
                    <a:cubicBezTo>
                      <a:pt x="559" y="126"/>
                      <a:pt x="559" y="126"/>
                      <a:pt x="559" y="126"/>
                    </a:cubicBezTo>
                    <a:cubicBezTo>
                      <a:pt x="559" y="121"/>
                      <a:pt x="553" y="117"/>
                      <a:pt x="548" y="120"/>
                    </a:cubicBezTo>
                    <a:cubicBezTo>
                      <a:pt x="529" y="130"/>
                      <a:pt x="529" y="130"/>
                      <a:pt x="529" y="130"/>
                    </a:cubicBezTo>
                    <a:cubicBezTo>
                      <a:pt x="516" y="130"/>
                      <a:pt x="516" y="130"/>
                      <a:pt x="516" y="130"/>
                    </a:cubicBezTo>
                    <a:cubicBezTo>
                      <a:pt x="518" y="102"/>
                      <a:pt x="518" y="102"/>
                      <a:pt x="518" y="102"/>
                    </a:cubicBezTo>
                    <a:cubicBezTo>
                      <a:pt x="475" y="92"/>
                      <a:pt x="475" y="92"/>
                      <a:pt x="475" y="92"/>
                    </a:cubicBezTo>
                    <a:cubicBezTo>
                      <a:pt x="455" y="105"/>
                      <a:pt x="455" y="105"/>
                      <a:pt x="455" y="105"/>
                    </a:cubicBezTo>
                    <a:cubicBezTo>
                      <a:pt x="455" y="146"/>
                      <a:pt x="455" y="146"/>
                      <a:pt x="455" y="146"/>
                    </a:cubicBezTo>
                    <a:cubicBezTo>
                      <a:pt x="423" y="158"/>
                      <a:pt x="423" y="158"/>
                      <a:pt x="423" y="158"/>
                    </a:cubicBezTo>
                    <a:cubicBezTo>
                      <a:pt x="408" y="186"/>
                      <a:pt x="408" y="186"/>
                      <a:pt x="408" y="186"/>
                    </a:cubicBezTo>
                    <a:cubicBezTo>
                      <a:pt x="395" y="186"/>
                      <a:pt x="395" y="186"/>
                      <a:pt x="395" y="186"/>
                    </a:cubicBezTo>
                    <a:cubicBezTo>
                      <a:pt x="395" y="154"/>
                      <a:pt x="395" y="154"/>
                      <a:pt x="395" y="154"/>
                    </a:cubicBezTo>
                    <a:cubicBezTo>
                      <a:pt x="363" y="149"/>
                      <a:pt x="363" y="149"/>
                      <a:pt x="363" y="149"/>
                    </a:cubicBezTo>
                    <a:cubicBezTo>
                      <a:pt x="348" y="135"/>
                      <a:pt x="348" y="135"/>
                      <a:pt x="348" y="135"/>
                    </a:cubicBezTo>
                    <a:cubicBezTo>
                      <a:pt x="347" y="123"/>
                      <a:pt x="347" y="123"/>
                      <a:pt x="347" y="123"/>
                    </a:cubicBezTo>
                    <a:cubicBezTo>
                      <a:pt x="346" y="117"/>
                      <a:pt x="349" y="112"/>
                      <a:pt x="353" y="109"/>
                    </a:cubicBezTo>
                    <a:cubicBezTo>
                      <a:pt x="395" y="82"/>
                      <a:pt x="395" y="82"/>
                      <a:pt x="395" y="82"/>
                    </a:cubicBezTo>
                    <a:cubicBezTo>
                      <a:pt x="417" y="77"/>
                      <a:pt x="417" y="77"/>
                      <a:pt x="417" y="77"/>
                    </a:cubicBezTo>
                    <a:cubicBezTo>
                      <a:pt x="422" y="76"/>
                      <a:pt x="426" y="80"/>
                      <a:pt x="426" y="85"/>
                    </a:cubicBezTo>
                    <a:cubicBezTo>
                      <a:pt x="426" y="94"/>
                      <a:pt x="426" y="94"/>
                      <a:pt x="426" y="94"/>
                    </a:cubicBezTo>
                    <a:cubicBezTo>
                      <a:pt x="439" y="94"/>
                      <a:pt x="439" y="94"/>
                      <a:pt x="439" y="94"/>
                    </a:cubicBezTo>
                    <a:cubicBezTo>
                      <a:pt x="443" y="94"/>
                      <a:pt x="447" y="90"/>
                      <a:pt x="447" y="86"/>
                    </a:cubicBezTo>
                    <a:cubicBezTo>
                      <a:pt x="447" y="81"/>
                      <a:pt x="447" y="81"/>
                      <a:pt x="447" y="81"/>
                    </a:cubicBezTo>
                    <a:cubicBezTo>
                      <a:pt x="455" y="81"/>
                      <a:pt x="455" y="81"/>
                      <a:pt x="455" y="81"/>
                    </a:cubicBezTo>
                    <a:cubicBezTo>
                      <a:pt x="458" y="81"/>
                      <a:pt x="459" y="78"/>
                      <a:pt x="457" y="75"/>
                    </a:cubicBezTo>
                    <a:cubicBezTo>
                      <a:pt x="450" y="66"/>
                      <a:pt x="450" y="66"/>
                      <a:pt x="450" y="66"/>
                    </a:cubicBezTo>
                    <a:cubicBezTo>
                      <a:pt x="471" y="66"/>
                      <a:pt x="471" y="66"/>
                      <a:pt x="471" y="66"/>
                    </a:cubicBezTo>
                    <a:cubicBezTo>
                      <a:pt x="487" y="46"/>
                      <a:pt x="487" y="46"/>
                      <a:pt x="487" y="46"/>
                    </a:cubicBezTo>
                    <a:cubicBezTo>
                      <a:pt x="522" y="43"/>
                      <a:pt x="522" y="43"/>
                      <a:pt x="522" y="43"/>
                    </a:cubicBezTo>
                    <a:cubicBezTo>
                      <a:pt x="526" y="43"/>
                      <a:pt x="531" y="44"/>
                      <a:pt x="534" y="47"/>
                    </a:cubicBezTo>
                    <a:cubicBezTo>
                      <a:pt x="538" y="51"/>
                      <a:pt x="538" y="51"/>
                      <a:pt x="538" y="51"/>
                    </a:cubicBezTo>
                    <a:cubicBezTo>
                      <a:pt x="541" y="55"/>
                      <a:pt x="541" y="61"/>
                      <a:pt x="536" y="63"/>
                    </a:cubicBezTo>
                    <a:cubicBezTo>
                      <a:pt x="529" y="67"/>
                      <a:pt x="519" y="72"/>
                      <a:pt x="511" y="76"/>
                    </a:cubicBezTo>
                    <a:cubicBezTo>
                      <a:pt x="508" y="78"/>
                      <a:pt x="509" y="83"/>
                      <a:pt x="512" y="84"/>
                    </a:cubicBezTo>
                    <a:cubicBezTo>
                      <a:pt x="551" y="94"/>
                      <a:pt x="551" y="94"/>
                      <a:pt x="551" y="94"/>
                    </a:cubicBezTo>
                    <a:cubicBezTo>
                      <a:pt x="556" y="96"/>
                      <a:pt x="561" y="93"/>
                      <a:pt x="562" y="87"/>
                    </a:cubicBezTo>
                    <a:cubicBezTo>
                      <a:pt x="563" y="83"/>
                      <a:pt x="563" y="83"/>
                      <a:pt x="563" y="83"/>
                    </a:cubicBezTo>
                    <a:cubicBezTo>
                      <a:pt x="564" y="79"/>
                      <a:pt x="568" y="76"/>
                      <a:pt x="573" y="76"/>
                    </a:cubicBezTo>
                    <a:cubicBezTo>
                      <a:pt x="593" y="76"/>
                      <a:pt x="593" y="76"/>
                      <a:pt x="593" y="76"/>
                    </a:cubicBezTo>
                    <a:cubicBezTo>
                      <a:pt x="600" y="63"/>
                      <a:pt x="600" y="63"/>
                      <a:pt x="600" y="63"/>
                    </a:cubicBezTo>
                    <a:cubicBezTo>
                      <a:pt x="602" y="60"/>
                      <a:pt x="599" y="56"/>
                      <a:pt x="595" y="56"/>
                    </a:cubicBezTo>
                    <a:cubicBezTo>
                      <a:pt x="584" y="56"/>
                      <a:pt x="584" y="56"/>
                      <a:pt x="584" y="56"/>
                    </a:cubicBezTo>
                    <a:cubicBezTo>
                      <a:pt x="584" y="32"/>
                      <a:pt x="584" y="32"/>
                      <a:pt x="584" y="32"/>
                    </a:cubicBezTo>
                    <a:cubicBezTo>
                      <a:pt x="545" y="15"/>
                      <a:pt x="545" y="15"/>
                      <a:pt x="545" y="15"/>
                    </a:cubicBezTo>
                    <a:cubicBezTo>
                      <a:pt x="529" y="8"/>
                      <a:pt x="511" y="7"/>
                      <a:pt x="494" y="13"/>
                    </a:cubicBezTo>
                    <a:cubicBezTo>
                      <a:pt x="464" y="23"/>
                      <a:pt x="464" y="23"/>
                      <a:pt x="464" y="23"/>
                    </a:cubicBezTo>
                    <a:cubicBezTo>
                      <a:pt x="464" y="42"/>
                      <a:pt x="464" y="42"/>
                      <a:pt x="464" y="42"/>
                    </a:cubicBezTo>
                    <a:cubicBezTo>
                      <a:pt x="464" y="47"/>
                      <a:pt x="460" y="50"/>
                      <a:pt x="456" y="49"/>
                    </a:cubicBezTo>
                    <a:cubicBezTo>
                      <a:pt x="444" y="48"/>
                      <a:pt x="444" y="48"/>
                      <a:pt x="444" y="48"/>
                    </a:cubicBezTo>
                    <a:cubicBezTo>
                      <a:pt x="440" y="48"/>
                      <a:pt x="437" y="45"/>
                      <a:pt x="437" y="41"/>
                    </a:cubicBezTo>
                    <a:cubicBezTo>
                      <a:pt x="437" y="31"/>
                      <a:pt x="437" y="31"/>
                      <a:pt x="437" y="31"/>
                    </a:cubicBezTo>
                    <a:cubicBezTo>
                      <a:pt x="448" y="20"/>
                      <a:pt x="448" y="20"/>
                      <a:pt x="448" y="20"/>
                    </a:cubicBezTo>
                    <a:cubicBezTo>
                      <a:pt x="452" y="17"/>
                      <a:pt x="450" y="11"/>
                      <a:pt x="445" y="11"/>
                    </a:cubicBezTo>
                    <a:cubicBezTo>
                      <a:pt x="417" y="11"/>
                      <a:pt x="417" y="11"/>
                      <a:pt x="417" y="11"/>
                    </a:cubicBezTo>
                    <a:cubicBezTo>
                      <a:pt x="413" y="11"/>
                      <a:pt x="409" y="13"/>
                      <a:pt x="407" y="17"/>
                    </a:cubicBezTo>
                    <a:cubicBezTo>
                      <a:pt x="402" y="28"/>
                      <a:pt x="402" y="28"/>
                      <a:pt x="402" y="28"/>
                    </a:cubicBezTo>
                    <a:cubicBezTo>
                      <a:pt x="408" y="28"/>
                      <a:pt x="408" y="28"/>
                      <a:pt x="408" y="28"/>
                    </a:cubicBezTo>
                    <a:cubicBezTo>
                      <a:pt x="412" y="28"/>
                      <a:pt x="415" y="31"/>
                      <a:pt x="415" y="35"/>
                    </a:cubicBezTo>
                    <a:cubicBezTo>
                      <a:pt x="415" y="39"/>
                      <a:pt x="415" y="39"/>
                      <a:pt x="415" y="39"/>
                    </a:cubicBezTo>
                    <a:cubicBezTo>
                      <a:pt x="415" y="43"/>
                      <a:pt x="412" y="46"/>
                      <a:pt x="408" y="46"/>
                    </a:cubicBezTo>
                    <a:cubicBezTo>
                      <a:pt x="387" y="46"/>
                      <a:pt x="387" y="46"/>
                      <a:pt x="387" y="46"/>
                    </a:cubicBezTo>
                    <a:cubicBezTo>
                      <a:pt x="383" y="53"/>
                      <a:pt x="383" y="53"/>
                      <a:pt x="383" y="53"/>
                    </a:cubicBezTo>
                    <a:cubicBezTo>
                      <a:pt x="381" y="56"/>
                      <a:pt x="377" y="57"/>
                      <a:pt x="374" y="57"/>
                    </a:cubicBezTo>
                    <a:cubicBezTo>
                      <a:pt x="353" y="57"/>
                      <a:pt x="353" y="57"/>
                      <a:pt x="353" y="57"/>
                    </a:cubicBezTo>
                    <a:cubicBezTo>
                      <a:pt x="347" y="57"/>
                      <a:pt x="342" y="53"/>
                      <a:pt x="342" y="47"/>
                    </a:cubicBezTo>
                    <a:cubicBezTo>
                      <a:pt x="342" y="36"/>
                      <a:pt x="342" y="36"/>
                      <a:pt x="342" y="36"/>
                    </a:cubicBezTo>
                    <a:cubicBezTo>
                      <a:pt x="375" y="36"/>
                      <a:pt x="375" y="36"/>
                      <a:pt x="375" y="36"/>
                    </a:cubicBezTo>
                    <a:cubicBezTo>
                      <a:pt x="393" y="13"/>
                      <a:pt x="393" y="13"/>
                      <a:pt x="393" y="13"/>
                    </a:cubicBezTo>
                    <a:cubicBezTo>
                      <a:pt x="387" y="9"/>
                      <a:pt x="387" y="9"/>
                      <a:pt x="387" y="9"/>
                    </a:cubicBezTo>
                    <a:cubicBezTo>
                      <a:pt x="384" y="7"/>
                      <a:pt x="380" y="7"/>
                      <a:pt x="377" y="10"/>
                    </a:cubicBezTo>
                    <a:cubicBezTo>
                      <a:pt x="369" y="19"/>
                      <a:pt x="369" y="19"/>
                      <a:pt x="369" y="19"/>
                    </a:cubicBezTo>
                    <a:cubicBezTo>
                      <a:pt x="367" y="21"/>
                      <a:pt x="364" y="23"/>
                      <a:pt x="360" y="23"/>
                    </a:cubicBezTo>
                    <a:cubicBezTo>
                      <a:pt x="344" y="23"/>
                      <a:pt x="344" y="23"/>
                      <a:pt x="344" y="23"/>
                    </a:cubicBezTo>
                    <a:cubicBezTo>
                      <a:pt x="340" y="23"/>
                      <a:pt x="336" y="20"/>
                      <a:pt x="334" y="17"/>
                    </a:cubicBezTo>
                    <a:cubicBezTo>
                      <a:pt x="323" y="0"/>
                      <a:pt x="323" y="0"/>
                      <a:pt x="323" y="0"/>
                    </a:cubicBezTo>
                    <a:cubicBezTo>
                      <a:pt x="294" y="0"/>
                      <a:pt x="294" y="0"/>
                      <a:pt x="294" y="0"/>
                    </a:cubicBezTo>
                    <a:cubicBezTo>
                      <a:pt x="287" y="0"/>
                      <a:pt x="281" y="2"/>
                      <a:pt x="276" y="7"/>
                    </a:cubicBezTo>
                    <a:cubicBezTo>
                      <a:pt x="262" y="19"/>
                      <a:pt x="262" y="19"/>
                      <a:pt x="262" y="19"/>
                    </a:cubicBezTo>
                    <a:cubicBezTo>
                      <a:pt x="259" y="22"/>
                      <a:pt x="261" y="26"/>
                      <a:pt x="264" y="26"/>
                    </a:cubicBezTo>
                    <a:cubicBezTo>
                      <a:pt x="289" y="26"/>
                      <a:pt x="289" y="26"/>
                      <a:pt x="289" y="26"/>
                    </a:cubicBezTo>
                    <a:cubicBezTo>
                      <a:pt x="289" y="37"/>
                      <a:pt x="289" y="37"/>
                      <a:pt x="289" y="37"/>
                    </a:cubicBezTo>
                    <a:cubicBezTo>
                      <a:pt x="288" y="38"/>
                      <a:pt x="288" y="38"/>
                      <a:pt x="288" y="38"/>
                    </a:cubicBezTo>
                    <a:cubicBezTo>
                      <a:pt x="285" y="41"/>
                      <a:pt x="287" y="46"/>
                      <a:pt x="291" y="46"/>
                    </a:cubicBezTo>
                    <a:cubicBezTo>
                      <a:pt x="309" y="46"/>
                      <a:pt x="309" y="46"/>
                      <a:pt x="309" y="46"/>
                    </a:cubicBezTo>
                    <a:cubicBezTo>
                      <a:pt x="314" y="46"/>
                      <a:pt x="319" y="50"/>
                      <a:pt x="320" y="55"/>
                    </a:cubicBezTo>
                    <a:cubicBezTo>
                      <a:pt x="321" y="59"/>
                      <a:pt x="321" y="59"/>
                      <a:pt x="321" y="59"/>
                    </a:cubicBezTo>
                    <a:cubicBezTo>
                      <a:pt x="287" y="59"/>
                      <a:pt x="287" y="59"/>
                      <a:pt x="287" y="59"/>
                    </a:cubicBezTo>
                    <a:cubicBezTo>
                      <a:pt x="281" y="59"/>
                      <a:pt x="277" y="56"/>
                      <a:pt x="275" y="51"/>
                    </a:cubicBezTo>
                    <a:cubicBezTo>
                      <a:pt x="273" y="45"/>
                      <a:pt x="273" y="45"/>
                      <a:pt x="273" y="45"/>
                    </a:cubicBezTo>
                    <a:cubicBezTo>
                      <a:pt x="236" y="31"/>
                      <a:pt x="236" y="31"/>
                      <a:pt x="236" y="31"/>
                    </a:cubicBezTo>
                    <a:cubicBezTo>
                      <a:pt x="212" y="32"/>
                      <a:pt x="212" y="32"/>
                      <a:pt x="212" y="32"/>
                    </a:cubicBezTo>
                    <a:cubicBezTo>
                      <a:pt x="206" y="35"/>
                      <a:pt x="206" y="35"/>
                      <a:pt x="206" y="35"/>
                    </a:cubicBezTo>
                    <a:cubicBezTo>
                      <a:pt x="143" y="83"/>
                      <a:pt x="89" y="143"/>
                      <a:pt x="49" y="211"/>
                    </a:cubicBezTo>
                    <a:cubicBezTo>
                      <a:pt x="49" y="218"/>
                      <a:pt x="49" y="218"/>
                      <a:pt x="49" y="218"/>
                    </a:cubicBezTo>
                    <a:cubicBezTo>
                      <a:pt x="39" y="228"/>
                      <a:pt x="39" y="228"/>
                      <a:pt x="39" y="228"/>
                    </a:cubicBezTo>
                    <a:cubicBezTo>
                      <a:pt x="24" y="256"/>
                      <a:pt x="11" y="285"/>
                      <a:pt x="0" y="315"/>
                    </a:cubicBezTo>
                    <a:cubicBezTo>
                      <a:pt x="0" y="327"/>
                      <a:pt x="0" y="327"/>
                      <a:pt x="0" y="327"/>
                    </a:cubicBezTo>
                    <a:cubicBezTo>
                      <a:pt x="25" y="340"/>
                      <a:pt x="25" y="340"/>
                      <a:pt x="25" y="340"/>
                    </a:cubicBezTo>
                    <a:cubicBezTo>
                      <a:pt x="25" y="375"/>
                      <a:pt x="25" y="375"/>
                      <a:pt x="25" y="375"/>
                    </a:cubicBezTo>
                    <a:cubicBezTo>
                      <a:pt x="25" y="384"/>
                      <a:pt x="28" y="393"/>
                      <a:pt x="32" y="401"/>
                    </a:cubicBezTo>
                    <a:cubicBezTo>
                      <a:pt x="51" y="435"/>
                      <a:pt x="51" y="435"/>
                      <a:pt x="51" y="435"/>
                    </a:cubicBezTo>
                    <a:cubicBezTo>
                      <a:pt x="62" y="435"/>
                      <a:pt x="62" y="435"/>
                      <a:pt x="62" y="435"/>
                    </a:cubicBezTo>
                    <a:cubicBezTo>
                      <a:pt x="62" y="417"/>
                      <a:pt x="62" y="417"/>
                      <a:pt x="62" y="417"/>
                    </a:cubicBezTo>
                    <a:cubicBezTo>
                      <a:pt x="49" y="381"/>
                      <a:pt x="49" y="381"/>
                      <a:pt x="49" y="381"/>
                    </a:cubicBezTo>
                    <a:cubicBezTo>
                      <a:pt x="49" y="359"/>
                      <a:pt x="49" y="359"/>
                      <a:pt x="49" y="359"/>
                    </a:cubicBezTo>
                    <a:cubicBezTo>
                      <a:pt x="49" y="353"/>
                      <a:pt x="54" y="348"/>
                      <a:pt x="60" y="348"/>
                    </a:cubicBezTo>
                    <a:cubicBezTo>
                      <a:pt x="60" y="378"/>
                      <a:pt x="60" y="378"/>
                      <a:pt x="60" y="378"/>
                    </a:cubicBezTo>
                    <a:cubicBezTo>
                      <a:pt x="87" y="419"/>
                      <a:pt x="87" y="419"/>
                      <a:pt x="87" y="419"/>
                    </a:cubicBezTo>
                    <a:cubicBezTo>
                      <a:pt x="87" y="436"/>
                      <a:pt x="87" y="436"/>
                      <a:pt x="87" y="436"/>
                    </a:cubicBezTo>
                    <a:cubicBezTo>
                      <a:pt x="93" y="436"/>
                      <a:pt x="93" y="436"/>
                      <a:pt x="93" y="436"/>
                    </a:cubicBezTo>
                    <a:cubicBezTo>
                      <a:pt x="93" y="450"/>
                      <a:pt x="93" y="450"/>
                      <a:pt x="93" y="450"/>
                    </a:cubicBezTo>
                    <a:cubicBezTo>
                      <a:pt x="110" y="483"/>
                      <a:pt x="110" y="483"/>
                      <a:pt x="110" y="483"/>
                    </a:cubicBezTo>
                    <a:cubicBezTo>
                      <a:pt x="162" y="498"/>
                      <a:pt x="162" y="498"/>
                      <a:pt x="162" y="498"/>
                    </a:cubicBezTo>
                    <a:cubicBezTo>
                      <a:pt x="164" y="499"/>
                      <a:pt x="166" y="497"/>
                      <a:pt x="166" y="495"/>
                    </a:cubicBezTo>
                    <a:cubicBezTo>
                      <a:pt x="166" y="489"/>
                      <a:pt x="166" y="489"/>
                      <a:pt x="166" y="489"/>
                    </a:cubicBezTo>
                    <a:cubicBezTo>
                      <a:pt x="166" y="488"/>
                      <a:pt x="167" y="487"/>
                      <a:pt x="169" y="487"/>
                    </a:cubicBezTo>
                    <a:cubicBezTo>
                      <a:pt x="184" y="491"/>
                      <a:pt x="184" y="491"/>
                      <a:pt x="184" y="491"/>
                    </a:cubicBezTo>
                    <a:cubicBezTo>
                      <a:pt x="185" y="491"/>
                      <a:pt x="186" y="492"/>
                      <a:pt x="186" y="493"/>
                    </a:cubicBezTo>
                    <a:cubicBezTo>
                      <a:pt x="186" y="503"/>
                      <a:pt x="186" y="503"/>
                      <a:pt x="186" y="503"/>
                    </a:cubicBezTo>
                    <a:cubicBezTo>
                      <a:pt x="186" y="504"/>
                      <a:pt x="187" y="505"/>
                      <a:pt x="188" y="506"/>
                    </a:cubicBezTo>
                    <a:cubicBezTo>
                      <a:pt x="223" y="516"/>
                      <a:pt x="223" y="516"/>
                      <a:pt x="223" y="516"/>
                    </a:cubicBezTo>
                    <a:cubicBezTo>
                      <a:pt x="226" y="516"/>
                      <a:pt x="228" y="518"/>
                      <a:pt x="229" y="520"/>
                    </a:cubicBezTo>
                    <a:cubicBezTo>
                      <a:pt x="264" y="560"/>
                      <a:pt x="264" y="560"/>
                      <a:pt x="264" y="560"/>
                    </a:cubicBezTo>
                    <a:cubicBezTo>
                      <a:pt x="305" y="560"/>
                      <a:pt x="305" y="560"/>
                      <a:pt x="305" y="560"/>
                    </a:cubicBezTo>
                    <a:cubicBezTo>
                      <a:pt x="310" y="560"/>
                      <a:pt x="315" y="565"/>
                      <a:pt x="315" y="570"/>
                    </a:cubicBezTo>
                    <a:cubicBezTo>
                      <a:pt x="315" y="594"/>
                      <a:pt x="315" y="594"/>
                      <a:pt x="315" y="594"/>
                    </a:cubicBezTo>
                    <a:cubicBezTo>
                      <a:pt x="284" y="625"/>
                      <a:pt x="284" y="625"/>
                      <a:pt x="284" y="625"/>
                    </a:cubicBezTo>
                    <a:cubicBezTo>
                      <a:pt x="284" y="691"/>
                      <a:pt x="284" y="691"/>
                      <a:pt x="284" y="691"/>
                    </a:cubicBezTo>
                    <a:cubicBezTo>
                      <a:pt x="332" y="739"/>
                      <a:pt x="332" y="739"/>
                      <a:pt x="332" y="739"/>
                    </a:cubicBezTo>
                    <a:cubicBezTo>
                      <a:pt x="332" y="756"/>
                      <a:pt x="332" y="756"/>
                      <a:pt x="332" y="756"/>
                    </a:cubicBezTo>
                    <a:cubicBezTo>
                      <a:pt x="352" y="756"/>
                      <a:pt x="352" y="756"/>
                      <a:pt x="352" y="756"/>
                    </a:cubicBezTo>
                    <a:cubicBezTo>
                      <a:pt x="389" y="793"/>
                      <a:pt x="389" y="793"/>
                      <a:pt x="389" y="793"/>
                    </a:cubicBezTo>
                    <a:cubicBezTo>
                      <a:pt x="389" y="900"/>
                      <a:pt x="389" y="900"/>
                      <a:pt x="389" y="900"/>
                    </a:cubicBezTo>
                    <a:cubicBezTo>
                      <a:pt x="399" y="900"/>
                      <a:pt x="399" y="900"/>
                      <a:pt x="399" y="900"/>
                    </a:cubicBezTo>
                    <a:cubicBezTo>
                      <a:pt x="392" y="935"/>
                      <a:pt x="392" y="935"/>
                      <a:pt x="392" y="935"/>
                    </a:cubicBezTo>
                    <a:cubicBezTo>
                      <a:pt x="458" y="923"/>
                      <a:pt x="520" y="901"/>
                      <a:pt x="578" y="872"/>
                    </a:cubicBezTo>
                    <a:cubicBezTo>
                      <a:pt x="572" y="847"/>
                      <a:pt x="572" y="847"/>
                      <a:pt x="572" y="847"/>
                    </a:cubicBezTo>
                    <a:cubicBezTo>
                      <a:pt x="584" y="831"/>
                      <a:pt x="584" y="831"/>
                      <a:pt x="584" y="831"/>
                    </a:cubicBezTo>
                    <a:cubicBezTo>
                      <a:pt x="620" y="831"/>
                      <a:pt x="620" y="831"/>
                      <a:pt x="620" y="831"/>
                    </a:cubicBezTo>
                    <a:cubicBezTo>
                      <a:pt x="646" y="804"/>
                      <a:pt x="646" y="804"/>
                      <a:pt x="646" y="804"/>
                    </a:cubicBezTo>
                    <a:cubicBezTo>
                      <a:pt x="650" y="738"/>
                      <a:pt x="650" y="738"/>
                      <a:pt x="650" y="738"/>
                    </a:cubicBezTo>
                    <a:cubicBezTo>
                      <a:pt x="671" y="713"/>
                      <a:pt x="671" y="713"/>
                      <a:pt x="671" y="713"/>
                    </a:cubicBezTo>
                    <a:cubicBezTo>
                      <a:pt x="677" y="705"/>
                      <a:pt x="681" y="696"/>
                      <a:pt x="681" y="686"/>
                    </a:cubicBezTo>
                    <a:cubicBezTo>
                      <a:pt x="681" y="682"/>
                      <a:pt x="681" y="682"/>
                      <a:pt x="681" y="682"/>
                    </a:cubicBezTo>
                    <a:cubicBezTo>
                      <a:pt x="656" y="676"/>
                      <a:pt x="656" y="676"/>
                      <a:pt x="656" y="676"/>
                    </a:cubicBezTo>
                    <a:lnTo>
                      <a:pt x="643" y="649"/>
                    </a:lnTo>
                    <a:close/>
                    <a:moveTo>
                      <a:pt x="244" y="105"/>
                    </a:moveTo>
                    <a:cubicBezTo>
                      <a:pt x="214" y="105"/>
                      <a:pt x="214" y="105"/>
                      <a:pt x="214" y="105"/>
                    </a:cubicBezTo>
                    <a:cubicBezTo>
                      <a:pt x="211" y="105"/>
                      <a:pt x="210" y="101"/>
                      <a:pt x="213" y="100"/>
                    </a:cubicBezTo>
                    <a:cubicBezTo>
                      <a:pt x="222" y="95"/>
                      <a:pt x="222" y="95"/>
                      <a:pt x="222" y="95"/>
                    </a:cubicBezTo>
                    <a:cubicBezTo>
                      <a:pt x="225" y="93"/>
                      <a:pt x="228" y="92"/>
                      <a:pt x="230" y="92"/>
                    </a:cubicBezTo>
                    <a:cubicBezTo>
                      <a:pt x="244" y="92"/>
                      <a:pt x="244" y="92"/>
                      <a:pt x="244" y="92"/>
                    </a:cubicBezTo>
                    <a:lnTo>
                      <a:pt x="244" y="105"/>
                    </a:lnTo>
                    <a:close/>
                    <a:moveTo>
                      <a:pt x="363" y="268"/>
                    </a:moveTo>
                    <a:cubicBezTo>
                      <a:pt x="359" y="272"/>
                      <a:pt x="359" y="272"/>
                      <a:pt x="359" y="272"/>
                    </a:cubicBezTo>
                    <a:cubicBezTo>
                      <a:pt x="356" y="275"/>
                      <a:pt x="352" y="277"/>
                      <a:pt x="347" y="277"/>
                    </a:cubicBezTo>
                    <a:cubicBezTo>
                      <a:pt x="339" y="277"/>
                      <a:pt x="339" y="277"/>
                      <a:pt x="339" y="277"/>
                    </a:cubicBezTo>
                    <a:cubicBezTo>
                      <a:pt x="335" y="277"/>
                      <a:pt x="333" y="274"/>
                      <a:pt x="334" y="270"/>
                    </a:cubicBezTo>
                    <a:cubicBezTo>
                      <a:pt x="337" y="262"/>
                      <a:pt x="337" y="262"/>
                      <a:pt x="337" y="262"/>
                    </a:cubicBezTo>
                    <a:cubicBezTo>
                      <a:pt x="357" y="256"/>
                      <a:pt x="357" y="256"/>
                      <a:pt x="357" y="256"/>
                    </a:cubicBezTo>
                    <a:cubicBezTo>
                      <a:pt x="360" y="255"/>
                      <a:pt x="363" y="257"/>
                      <a:pt x="363" y="261"/>
                    </a:cubicBezTo>
                    <a:lnTo>
                      <a:pt x="363" y="268"/>
                    </a:lnTo>
                    <a:close/>
                    <a:moveTo>
                      <a:pt x="367" y="238"/>
                    </a:moveTo>
                    <a:cubicBezTo>
                      <a:pt x="367" y="240"/>
                      <a:pt x="366" y="242"/>
                      <a:pt x="364" y="243"/>
                    </a:cubicBezTo>
                    <a:cubicBezTo>
                      <a:pt x="360" y="247"/>
                      <a:pt x="360" y="247"/>
                      <a:pt x="360" y="247"/>
                    </a:cubicBezTo>
                    <a:cubicBezTo>
                      <a:pt x="359" y="249"/>
                      <a:pt x="357" y="249"/>
                      <a:pt x="355" y="249"/>
                    </a:cubicBezTo>
                    <a:cubicBezTo>
                      <a:pt x="346" y="249"/>
                      <a:pt x="346" y="249"/>
                      <a:pt x="346" y="249"/>
                    </a:cubicBezTo>
                    <a:cubicBezTo>
                      <a:pt x="346" y="231"/>
                      <a:pt x="346" y="231"/>
                      <a:pt x="346" y="231"/>
                    </a:cubicBezTo>
                    <a:cubicBezTo>
                      <a:pt x="367" y="231"/>
                      <a:pt x="367" y="231"/>
                      <a:pt x="367" y="231"/>
                    </a:cubicBezTo>
                    <a:lnTo>
                      <a:pt x="367" y="238"/>
                    </a:lnTo>
                    <a:close/>
                    <a:moveTo>
                      <a:pt x="382" y="233"/>
                    </a:moveTo>
                    <a:cubicBezTo>
                      <a:pt x="382" y="231"/>
                      <a:pt x="385" y="230"/>
                      <a:pt x="387" y="232"/>
                    </a:cubicBezTo>
                    <a:cubicBezTo>
                      <a:pt x="390" y="235"/>
                      <a:pt x="390" y="235"/>
                      <a:pt x="390" y="235"/>
                    </a:cubicBezTo>
                    <a:cubicBezTo>
                      <a:pt x="392" y="237"/>
                      <a:pt x="391" y="240"/>
                      <a:pt x="389" y="240"/>
                    </a:cubicBezTo>
                    <a:cubicBezTo>
                      <a:pt x="382" y="240"/>
                      <a:pt x="382" y="240"/>
                      <a:pt x="382" y="240"/>
                    </a:cubicBezTo>
                    <a:lnTo>
                      <a:pt x="382" y="233"/>
                    </a:lnTo>
                    <a:close/>
                    <a:moveTo>
                      <a:pt x="371" y="244"/>
                    </a:moveTo>
                    <a:cubicBezTo>
                      <a:pt x="392" y="248"/>
                      <a:pt x="392" y="248"/>
                      <a:pt x="392" y="248"/>
                    </a:cubicBezTo>
                    <a:cubicBezTo>
                      <a:pt x="396" y="249"/>
                      <a:pt x="398" y="252"/>
                      <a:pt x="398" y="256"/>
                    </a:cubicBezTo>
                    <a:cubicBezTo>
                      <a:pt x="398" y="266"/>
                      <a:pt x="398" y="266"/>
                      <a:pt x="398" y="266"/>
                    </a:cubicBezTo>
                    <a:cubicBezTo>
                      <a:pt x="386" y="266"/>
                      <a:pt x="386" y="266"/>
                      <a:pt x="386" y="266"/>
                    </a:cubicBezTo>
                    <a:cubicBezTo>
                      <a:pt x="381" y="266"/>
                      <a:pt x="377" y="263"/>
                      <a:pt x="375" y="259"/>
                    </a:cubicBezTo>
                    <a:cubicBezTo>
                      <a:pt x="371" y="254"/>
                      <a:pt x="371" y="254"/>
                      <a:pt x="371" y="254"/>
                    </a:cubicBezTo>
                    <a:lnTo>
                      <a:pt x="371" y="244"/>
                    </a:lnTo>
                    <a:close/>
                    <a:moveTo>
                      <a:pt x="356" y="216"/>
                    </a:moveTo>
                    <a:cubicBezTo>
                      <a:pt x="356" y="214"/>
                      <a:pt x="358" y="213"/>
                      <a:pt x="360" y="214"/>
                    </a:cubicBezTo>
                    <a:cubicBezTo>
                      <a:pt x="367" y="221"/>
                      <a:pt x="367" y="221"/>
                      <a:pt x="367" y="221"/>
                    </a:cubicBezTo>
                    <a:cubicBezTo>
                      <a:pt x="368" y="223"/>
                      <a:pt x="367" y="225"/>
                      <a:pt x="365" y="225"/>
                    </a:cubicBezTo>
                    <a:cubicBezTo>
                      <a:pt x="356" y="225"/>
                      <a:pt x="356" y="225"/>
                      <a:pt x="356" y="225"/>
                    </a:cubicBezTo>
                    <a:lnTo>
                      <a:pt x="356" y="216"/>
                    </a:lnTo>
                    <a:close/>
                    <a:moveTo>
                      <a:pt x="297" y="251"/>
                    </a:moveTo>
                    <a:cubicBezTo>
                      <a:pt x="297" y="248"/>
                      <a:pt x="298" y="245"/>
                      <a:pt x="300" y="243"/>
                    </a:cubicBezTo>
                    <a:cubicBezTo>
                      <a:pt x="316" y="226"/>
                      <a:pt x="316" y="226"/>
                      <a:pt x="316" y="226"/>
                    </a:cubicBezTo>
                    <a:cubicBezTo>
                      <a:pt x="297" y="226"/>
                      <a:pt x="297" y="226"/>
                      <a:pt x="297" y="226"/>
                    </a:cubicBezTo>
                    <a:cubicBezTo>
                      <a:pt x="297" y="217"/>
                      <a:pt x="297" y="217"/>
                      <a:pt x="297" y="217"/>
                    </a:cubicBezTo>
                    <a:cubicBezTo>
                      <a:pt x="317" y="204"/>
                      <a:pt x="317" y="204"/>
                      <a:pt x="317" y="204"/>
                    </a:cubicBezTo>
                    <a:cubicBezTo>
                      <a:pt x="319" y="203"/>
                      <a:pt x="321" y="203"/>
                      <a:pt x="323" y="203"/>
                    </a:cubicBezTo>
                    <a:cubicBezTo>
                      <a:pt x="337" y="203"/>
                      <a:pt x="337" y="203"/>
                      <a:pt x="337" y="203"/>
                    </a:cubicBezTo>
                    <a:cubicBezTo>
                      <a:pt x="341" y="203"/>
                      <a:pt x="345" y="205"/>
                      <a:pt x="347" y="209"/>
                    </a:cubicBezTo>
                    <a:cubicBezTo>
                      <a:pt x="348" y="213"/>
                      <a:pt x="348" y="213"/>
                      <a:pt x="348" y="213"/>
                    </a:cubicBezTo>
                    <a:cubicBezTo>
                      <a:pt x="348" y="226"/>
                      <a:pt x="348" y="226"/>
                      <a:pt x="348" y="226"/>
                    </a:cubicBezTo>
                    <a:cubicBezTo>
                      <a:pt x="333" y="226"/>
                      <a:pt x="333" y="226"/>
                      <a:pt x="333" y="226"/>
                    </a:cubicBezTo>
                    <a:cubicBezTo>
                      <a:pt x="308" y="268"/>
                      <a:pt x="308" y="268"/>
                      <a:pt x="308" y="268"/>
                    </a:cubicBezTo>
                    <a:cubicBezTo>
                      <a:pt x="305" y="266"/>
                      <a:pt x="305" y="266"/>
                      <a:pt x="305" y="266"/>
                    </a:cubicBezTo>
                    <a:cubicBezTo>
                      <a:pt x="300" y="264"/>
                      <a:pt x="297" y="259"/>
                      <a:pt x="297" y="253"/>
                    </a:cubicBezTo>
                    <a:lnTo>
                      <a:pt x="297" y="251"/>
                    </a:lnTo>
                    <a:close/>
                    <a:moveTo>
                      <a:pt x="275" y="159"/>
                    </a:moveTo>
                    <a:cubicBezTo>
                      <a:pt x="277" y="158"/>
                      <a:pt x="279" y="158"/>
                      <a:pt x="281" y="158"/>
                    </a:cubicBezTo>
                    <a:cubicBezTo>
                      <a:pt x="287" y="159"/>
                      <a:pt x="287" y="159"/>
                      <a:pt x="287" y="159"/>
                    </a:cubicBezTo>
                    <a:cubicBezTo>
                      <a:pt x="290" y="160"/>
                      <a:pt x="293" y="163"/>
                      <a:pt x="293" y="167"/>
                    </a:cubicBezTo>
                    <a:cubicBezTo>
                      <a:pt x="293" y="179"/>
                      <a:pt x="293" y="179"/>
                      <a:pt x="293" y="179"/>
                    </a:cubicBezTo>
                    <a:cubicBezTo>
                      <a:pt x="282" y="185"/>
                      <a:pt x="282" y="185"/>
                      <a:pt x="282" y="185"/>
                    </a:cubicBezTo>
                    <a:cubicBezTo>
                      <a:pt x="278" y="186"/>
                      <a:pt x="274" y="185"/>
                      <a:pt x="272" y="182"/>
                    </a:cubicBezTo>
                    <a:cubicBezTo>
                      <a:pt x="263" y="168"/>
                      <a:pt x="263" y="168"/>
                      <a:pt x="263" y="168"/>
                    </a:cubicBezTo>
                    <a:lnTo>
                      <a:pt x="275" y="159"/>
                    </a:lnTo>
                    <a:close/>
                    <a:moveTo>
                      <a:pt x="201" y="69"/>
                    </a:moveTo>
                    <a:cubicBezTo>
                      <a:pt x="201" y="66"/>
                      <a:pt x="204" y="63"/>
                      <a:pt x="207" y="62"/>
                    </a:cubicBezTo>
                    <a:cubicBezTo>
                      <a:pt x="223" y="59"/>
                      <a:pt x="223" y="59"/>
                      <a:pt x="223" y="59"/>
                    </a:cubicBezTo>
                    <a:cubicBezTo>
                      <a:pt x="244" y="59"/>
                      <a:pt x="244" y="59"/>
                      <a:pt x="244" y="59"/>
                    </a:cubicBezTo>
                    <a:cubicBezTo>
                      <a:pt x="244" y="72"/>
                      <a:pt x="244" y="72"/>
                      <a:pt x="244" y="72"/>
                    </a:cubicBezTo>
                    <a:cubicBezTo>
                      <a:pt x="239" y="76"/>
                      <a:pt x="239" y="76"/>
                      <a:pt x="239" y="76"/>
                    </a:cubicBezTo>
                    <a:cubicBezTo>
                      <a:pt x="236" y="77"/>
                      <a:pt x="234" y="78"/>
                      <a:pt x="231" y="78"/>
                    </a:cubicBezTo>
                    <a:cubicBezTo>
                      <a:pt x="208" y="78"/>
                      <a:pt x="208" y="78"/>
                      <a:pt x="208" y="78"/>
                    </a:cubicBezTo>
                    <a:cubicBezTo>
                      <a:pt x="205" y="78"/>
                      <a:pt x="201" y="75"/>
                      <a:pt x="201" y="71"/>
                    </a:cubicBezTo>
                    <a:lnTo>
                      <a:pt x="201" y="69"/>
                    </a:lnTo>
                    <a:close/>
                  </a:path>
                </a:pathLst>
              </a:custGeom>
              <a:solidFill>
                <a:srgbClr val="FAA8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9" name="Freeform 26">
                <a:extLst>
                  <a:ext uri="{FF2B5EF4-FFF2-40B4-BE49-F238E27FC236}">
                    <a16:creationId xmlns:a16="http://schemas.microsoft.com/office/drawing/2014/main" id="{790C47D8-E836-46F3-AECD-544176E15C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29248" y="3413201"/>
                <a:ext cx="295519" cy="140117"/>
              </a:xfrm>
              <a:custGeom>
                <a:avLst/>
                <a:gdLst>
                  <a:gd name="T0" fmla="*/ 0 w 175"/>
                  <a:gd name="T1" fmla="*/ 83 h 83"/>
                  <a:gd name="T2" fmla="*/ 175 w 175"/>
                  <a:gd name="T3" fmla="*/ 25 h 83"/>
                  <a:gd name="T4" fmla="*/ 43 w 175"/>
                  <a:gd name="T5" fmla="*/ 0 h 83"/>
                  <a:gd name="T6" fmla="*/ 0 w 175"/>
                  <a:gd name="T7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75" h="83">
                    <a:moveTo>
                      <a:pt x="0" y="83"/>
                    </a:moveTo>
                    <a:cubicBezTo>
                      <a:pt x="175" y="25"/>
                      <a:pt x="175" y="25"/>
                      <a:pt x="175" y="25"/>
                    </a:cubicBezTo>
                    <a:cubicBezTo>
                      <a:pt x="43" y="0"/>
                      <a:pt x="43" y="0"/>
                      <a:pt x="43" y="0"/>
                    </a:cubicBezTo>
                    <a:cubicBezTo>
                      <a:pt x="26" y="26"/>
                      <a:pt x="12" y="54"/>
                      <a:pt x="0" y="83"/>
                    </a:cubicBezTo>
                  </a:path>
                </a:pathLst>
              </a:custGeom>
              <a:solidFill>
                <a:srgbClr val="ED84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50" name="Freeform 27">
                <a:extLst>
                  <a:ext uri="{FF2B5EF4-FFF2-40B4-BE49-F238E27FC236}">
                    <a16:creationId xmlns:a16="http://schemas.microsoft.com/office/drawing/2014/main" id="{BFFAE81B-157D-4A6E-B94A-B1C219FAD4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63550" y="3590258"/>
                <a:ext cx="387232" cy="472576"/>
              </a:xfrm>
              <a:custGeom>
                <a:avLst/>
                <a:gdLst>
                  <a:gd name="T0" fmla="*/ 164 w 229"/>
                  <a:gd name="T1" fmla="*/ 0 h 279"/>
                  <a:gd name="T2" fmla="*/ 146 w 229"/>
                  <a:gd name="T3" fmla="*/ 15 h 279"/>
                  <a:gd name="T4" fmla="*/ 98 w 229"/>
                  <a:gd name="T5" fmla="*/ 15 h 279"/>
                  <a:gd name="T6" fmla="*/ 69 w 229"/>
                  <a:gd name="T7" fmla="*/ 34 h 279"/>
                  <a:gd name="T8" fmla="*/ 69 w 229"/>
                  <a:gd name="T9" fmla="*/ 68 h 279"/>
                  <a:gd name="T10" fmla="*/ 0 w 229"/>
                  <a:gd name="T11" fmla="*/ 117 h 279"/>
                  <a:gd name="T12" fmla="*/ 0 w 229"/>
                  <a:gd name="T13" fmla="*/ 136 h 279"/>
                  <a:gd name="T14" fmla="*/ 20 w 229"/>
                  <a:gd name="T15" fmla="*/ 136 h 279"/>
                  <a:gd name="T16" fmla="*/ 20 w 229"/>
                  <a:gd name="T17" fmla="*/ 158 h 279"/>
                  <a:gd name="T18" fmla="*/ 0 w 229"/>
                  <a:gd name="T19" fmla="*/ 158 h 279"/>
                  <a:gd name="T20" fmla="*/ 0 w 229"/>
                  <a:gd name="T21" fmla="*/ 218 h 279"/>
                  <a:gd name="T22" fmla="*/ 61 w 229"/>
                  <a:gd name="T23" fmla="*/ 279 h 279"/>
                  <a:gd name="T24" fmla="*/ 138 w 229"/>
                  <a:gd name="T25" fmla="*/ 279 h 279"/>
                  <a:gd name="T26" fmla="*/ 138 w 229"/>
                  <a:gd name="T27" fmla="*/ 279 h 279"/>
                  <a:gd name="T28" fmla="*/ 229 w 229"/>
                  <a:gd name="T29" fmla="*/ 0 h 279"/>
                  <a:gd name="T30" fmla="*/ 164 w 229"/>
                  <a:gd name="T31" fmla="*/ 0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29" h="279">
                    <a:moveTo>
                      <a:pt x="164" y="0"/>
                    </a:moveTo>
                    <a:cubicBezTo>
                      <a:pt x="146" y="15"/>
                      <a:pt x="146" y="15"/>
                      <a:pt x="146" y="15"/>
                    </a:cubicBezTo>
                    <a:cubicBezTo>
                      <a:pt x="98" y="15"/>
                      <a:pt x="98" y="15"/>
                      <a:pt x="98" y="15"/>
                    </a:cubicBezTo>
                    <a:cubicBezTo>
                      <a:pt x="69" y="34"/>
                      <a:pt x="69" y="34"/>
                      <a:pt x="69" y="34"/>
                    </a:cubicBezTo>
                    <a:cubicBezTo>
                      <a:pt x="69" y="68"/>
                      <a:pt x="69" y="68"/>
                      <a:pt x="69" y="68"/>
                    </a:cubicBezTo>
                    <a:cubicBezTo>
                      <a:pt x="0" y="117"/>
                      <a:pt x="0" y="117"/>
                      <a:pt x="0" y="117"/>
                    </a:cubicBezTo>
                    <a:cubicBezTo>
                      <a:pt x="0" y="136"/>
                      <a:pt x="0" y="136"/>
                      <a:pt x="0" y="136"/>
                    </a:cubicBezTo>
                    <a:cubicBezTo>
                      <a:pt x="20" y="136"/>
                      <a:pt x="20" y="136"/>
                      <a:pt x="20" y="136"/>
                    </a:cubicBezTo>
                    <a:cubicBezTo>
                      <a:pt x="20" y="158"/>
                      <a:pt x="20" y="158"/>
                      <a:pt x="20" y="158"/>
                    </a:cubicBezTo>
                    <a:cubicBezTo>
                      <a:pt x="0" y="158"/>
                      <a:pt x="0" y="158"/>
                      <a:pt x="0" y="158"/>
                    </a:cubicBezTo>
                    <a:cubicBezTo>
                      <a:pt x="0" y="218"/>
                      <a:pt x="0" y="218"/>
                      <a:pt x="0" y="218"/>
                    </a:cubicBezTo>
                    <a:cubicBezTo>
                      <a:pt x="61" y="279"/>
                      <a:pt x="61" y="279"/>
                      <a:pt x="61" y="279"/>
                    </a:cubicBezTo>
                    <a:cubicBezTo>
                      <a:pt x="138" y="279"/>
                      <a:pt x="138" y="279"/>
                      <a:pt x="138" y="279"/>
                    </a:cubicBezTo>
                    <a:cubicBezTo>
                      <a:pt x="138" y="279"/>
                      <a:pt x="138" y="279"/>
                      <a:pt x="138" y="279"/>
                    </a:cubicBezTo>
                    <a:cubicBezTo>
                      <a:pt x="186" y="195"/>
                      <a:pt x="218" y="101"/>
                      <a:pt x="229" y="0"/>
                    </a:cubicBezTo>
                    <a:lnTo>
                      <a:pt x="164" y="0"/>
                    </a:lnTo>
                    <a:close/>
                  </a:path>
                </a:pathLst>
              </a:custGeom>
              <a:solidFill>
                <a:srgbClr val="FAA8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51" name="Freeform 28">
                <a:extLst>
                  <a:ext uri="{FF2B5EF4-FFF2-40B4-BE49-F238E27FC236}">
                    <a16:creationId xmlns:a16="http://schemas.microsoft.com/office/drawing/2014/main" id="{C64ECAA5-BB21-451A-BF90-9DE4252AC5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80724" y="3217037"/>
                <a:ext cx="67512" cy="105726"/>
              </a:xfrm>
              <a:custGeom>
                <a:avLst/>
                <a:gdLst>
                  <a:gd name="T0" fmla="*/ 0 w 40"/>
                  <a:gd name="T1" fmla="*/ 38 h 63"/>
                  <a:gd name="T2" fmla="*/ 20 w 40"/>
                  <a:gd name="T3" fmla="*/ 38 h 63"/>
                  <a:gd name="T4" fmla="*/ 26 w 40"/>
                  <a:gd name="T5" fmla="*/ 63 h 63"/>
                  <a:gd name="T6" fmla="*/ 40 w 40"/>
                  <a:gd name="T7" fmla="*/ 56 h 63"/>
                  <a:gd name="T8" fmla="*/ 31 w 40"/>
                  <a:gd name="T9" fmla="*/ 0 h 63"/>
                  <a:gd name="T10" fmla="*/ 23 w 40"/>
                  <a:gd name="T11" fmla="*/ 2 h 63"/>
                  <a:gd name="T12" fmla="*/ 0 w 40"/>
                  <a:gd name="T13" fmla="*/ 18 h 63"/>
                  <a:gd name="T14" fmla="*/ 0 w 40"/>
                  <a:gd name="T15" fmla="*/ 38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0" h="63">
                    <a:moveTo>
                      <a:pt x="0" y="38"/>
                    </a:moveTo>
                    <a:cubicBezTo>
                      <a:pt x="20" y="38"/>
                      <a:pt x="20" y="38"/>
                      <a:pt x="20" y="38"/>
                    </a:cubicBezTo>
                    <a:cubicBezTo>
                      <a:pt x="26" y="63"/>
                      <a:pt x="26" y="63"/>
                      <a:pt x="26" y="63"/>
                    </a:cubicBezTo>
                    <a:cubicBezTo>
                      <a:pt x="40" y="56"/>
                      <a:pt x="40" y="56"/>
                      <a:pt x="40" y="56"/>
                    </a:cubicBezTo>
                    <a:cubicBezTo>
                      <a:pt x="38" y="37"/>
                      <a:pt x="35" y="18"/>
                      <a:pt x="31" y="0"/>
                    </a:cubicBezTo>
                    <a:cubicBezTo>
                      <a:pt x="23" y="2"/>
                      <a:pt x="23" y="2"/>
                      <a:pt x="23" y="2"/>
                    </a:cubicBezTo>
                    <a:cubicBezTo>
                      <a:pt x="0" y="18"/>
                      <a:pt x="0" y="18"/>
                      <a:pt x="0" y="18"/>
                    </a:cubicBezTo>
                    <a:lnTo>
                      <a:pt x="0" y="38"/>
                    </a:lnTo>
                    <a:close/>
                  </a:path>
                </a:pathLst>
              </a:custGeom>
              <a:solidFill>
                <a:srgbClr val="FAA8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52" name="Freeform 29">
                <a:extLst>
                  <a:ext uri="{FF2B5EF4-FFF2-40B4-BE49-F238E27FC236}">
                    <a16:creationId xmlns:a16="http://schemas.microsoft.com/office/drawing/2014/main" id="{B2ADAB1E-80DC-4FB4-8749-B8C2804895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96025" y="3346965"/>
                <a:ext cx="261128" cy="242020"/>
              </a:xfrm>
              <a:custGeom>
                <a:avLst/>
                <a:gdLst>
                  <a:gd name="T0" fmla="*/ 155 w 155"/>
                  <a:gd name="T1" fmla="*/ 96 h 143"/>
                  <a:gd name="T2" fmla="*/ 155 w 155"/>
                  <a:gd name="T3" fmla="*/ 65 h 143"/>
                  <a:gd name="T4" fmla="*/ 152 w 155"/>
                  <a:gd name="T5" fmla="*/ 0 h 143"/>
                  <a:gd name="T6" fmla="*/ 115 w 155"/>
                  <a:gd name="T7" fmla="*/ 0 h 143"/>
                  <a:gd name="T8" fmla="*/ 91 w 155"/>
                  <a:gd name="T9" fmla="*/ 35 h 143"/>
                  <a:gd name="T10" fmla="*/ 62 w 155"/>
                  <a:gd name="T11" fmla="*/ 35 h 143"/>
                  <a:gd name="T12" fmla="*/ 56 w 155"/>
                  <a:gd name="T13" fmla="*/ 67 h 143"/>
                  <a:gd name="T14" fmla="*/ 72 w 155"/>
                  <a:gd name="T15" fmla="*/ 67 h 143"/>
                  <a:gd name="T16" fmla="*/ 72 w 155"/>
                  <a:gd name="T17" fmla="*/ 88 h 143"/>
                  <a:gd name="T18" fmla="*/ 48 w 155"/>
                  <a:gd name="T19" fmla="*/ 80 h 143"/>
                  <a:gd name="T20" fmla="*/ 24 w 155"/>
                  <a:gd name="T21" fmla="*/ 80 h 143"/>
                  <a:gd name="T22" fmla="*/ 0 w 155"/>
                  <a:gd name="T23" fmla="*/ 90 h 143"/>
                  <a:gd name="T24" fmla="*/ 0 w 155"/>
                  <a:gd name="T25" fmla="*/ 129 h 143"/>
                  <a:gd name="T26" fmla="*/ 18 w 155"/>
                  <a:gd name="T27" fmla="*/ 143 h 143"/>
                  <a:gd name="T28" fmla="*/ 70 w 155"/>
                  <a:gd name="T29" fmla="*/ 143 h 143"/>
                  <a:gd name="T30" fmla="*/ 70 w 155"/>
                  <a:gd name="T31" fmla="*/ 131 h 143"/>
                  <a:gd name="T32" fmla="*/ 106 w 155"/>
                  <a:gd name="T33" fmla="*/ 93 h 143"/>
                  <a:gd name="T34" fmla="*/ 125 w 155"/>
                  <a:gd name="T35" fmla="*/ 93 h 143"/>
                  <a:gd name="T36" fmla="*/ 144 w 155"/>
                  <a:gd name="T37" fmla="*/ 77 h 143"/>
                  <a:gd name="T38" fmla="*/ 144 w 155"/>
                  <a:gd name="T39" fmla="*/ 90 h 143"/>
                  <a:gd name="T40" fmla="*/ 155 w 155"/>
                  <a:gd name="T41" fmla="*/ 96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55" h="143">
                    <a:moveTo>
                      <a:pt x="155" y="96"/>
                    </a:moveTo>
                    <a:cubicBezTo>
                      <a:pt x="155" y="86"/>
                      <a:pt x="155" y="76"/>
                      <a:pt x="155" y="65"/>
                    </a:cubicBezTo>
                    <a:cubicBezTo>
                      <a:pt x="155" y="43"/>
                      <a:pt x="154" y="21"/>
                      <a:pt x="152" y="0"/>
                    </a:cubicBezTo>
                    <a:cubicBezTo>
                      <a:pt x="115" y="0"/>
                      <a:pt x="115" y="0"/>
                      <a:pt x="115" y="0"/>
                    </a:cubicBezTo>
                    <a:cubicBezTo>
                      <a:pt x="91" y="35"/>
                      <a:pt x="91" y="35"/>
                      <a:pt x="91" y="35"/>
                    </a:cubicBezTo>
                    <a:cubicBezTo>
                      <a:pt x="62" y="35"/>
                      <a:pt x="62" y="35"/>
                      <a:pt x="62" y="35"/>
                    </a:cubicBezTo>
                    <a:cubicBezTo>
                      <a:pt x="56" y="67"/>
                      <a:pt x="56" y="67"/>
                      <a:pt x="56" y="67"/>
                    </a:cubicBezTo>
                    <a:cubicBezTo>
                      <a:pt x="72" y="67"/>
                      <a:pt x="72" y="67"/>
                      <a:pt x="72" y="67"/>
                    </a:cubicBezTo>
                    <a:cubicBezTo>
                      <a:pt x="72" y="88"/>
                      <a:pt x="72" y="88"/>
                      <a:pt x="72" y="88"/>
                    </a:cubicBezTo>
                    <a:cubicBezTo>
                      <a:pt x="48" y="80"/>
                      <a:pt x="48" y="80"/>
                      <a:pt x="48" y="80"/>
                    </a:cubicBezTo>
                    <a:cubicBezTo>
                      <a:pt x="24" y="80"/>
                      <a:pt x="24" y="80"/>
                      <a:pt x="24" y="80"/>
                    </a:cubicBezTo>
                    <a:cubicBezTo>
                      <a:pt x="0" y="90"/>
                      <a:pt x="0" y="90"/>
                      <a:pt x="0" y="90"/>
                    </a:cubicBezTo>
                    <a:cubicBezTo>
                      <a:pt x="0" y="129"/>
                      <a:pt x="0" y="129"/>
                      <a:pt x="0" y="129"/>
                    </a:cubicBezTo>
                    <a:cubicBezTo>
                      <a:pt x="18" y="143"/>
                      <a:pt x="18" y="143"/>
                      <a:pt x="18" y="143"/>
                    </a:cubicBezTo>
                    <a:cubicBezTo>
                      <a:pt x="70" y="143"/>
                      <a:pt x="70" y="143"/>
                      <a:pt x="70" y="143"/>
                    </a:cubicBezTo>
                    <a:cubicBezTo>
                      <a:pt x="70" y="131"/>
                      <a:pt x="70" y="131"/>
                      <a:pt x="70" y="131"/>
                    </a:cubicBezTo>
                    <a:cubicBezTo>
                      <a:pt x="106" y="93"/>
                      <a:pt x="106" y="93"/>
                      <a:pt x="106" y="93"/>
                    </a:cubicBezTo>
                    <a:cubicBezTo>
                      <a:pt x="125" y="93"/>
                      <a:pt x="125" y="93"/>
                      <a:pt x="125" y="93"/>
                    </a:cubicBezTo>
                    <a:cubicBezTo>
                      <a:pt x="144" y="77"/>
                      <a:pt x="144" y="77"/>
                      <a:pt x="144" y="77"/>
                    </a:cubicBezTo>
                    <a:cubicBezTo>
                      <a:pt x="144" y="90"/>
                      <a:pt x="144" y="90"/>
                      <a:pt x="144" y="90"/>
                    </a:cubicBezTo>
                    <a:lnTo>
                      <a:pt x="155" y="96"/>
                    </a:lnTo>
                    <a:close/>
                  </a:path>
                </a:pathLst>
              </a:custGeom>
              <a:solidFill>
                <a:srgbClr val="FAA8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53" name="Freeform 30">
                <a:extLst>
                  <a:ext uri="{FF2B5EF4-FFF2-40B4-BE49-F238E27FC236}">
                    <a16:creationId xmlns:a16="http://schemas.microsoft.com/office/drawing/2014/main" id="{CB2C942C-52F5-45E4-92C6-6EBB17A1E2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15881" y="4730301"/>
                <a:ext cx="2434214" cy="808857"/>
              </a:xfrm>
              <a:custGeom>
                <a:avLst/>
                <a:gdLst>
                  <a:gd name="T0" fmla="*/ 629 w 1443"/>
                  <a:gd name="T1" fmla="*/ 478 h 478"/>
                  <a:gd name="T2" fmla="*/ 0 w 1443"/>
                  <a:gd name="T3" fmla="*/ 238 h 478"/>
                  <a:gd name="T4" fmla="*/ 15 w 1443"/>
                  <a:gd name="T5" fmla="*/ 220 h 478"/>
                  <a:gd name="T6" fmla="*/ 629 w 1443"/>
                  <a:gd name="T7" fmla="*/ 455 h 478"/>
                  <a:gd name="T8" fmla="*/ 1423 w 1443"/>
                  <a:gd name="T9" fmla="*/ 0 h 478"/>
                  <a:gd name="T10" fmla="*/ 1443 w 1443"/>
                  <a:gd name="T11" fmla="*/ 11 h 478"/>
                  <a:gd name="T12" fmla="*/ 629 w 1443"/>
                  <a:gd name="T13" fmla="*/ 478 h 4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43" h="478">
                    <a:moveTo>
                      <a:pt x="629" y="478"/>
                    </a:moveTo>
                    <a:cubicBezTo>
                      <a:pt x="396" y="478"/>
                      <a:pt x="173" y="393"/>
                      <a:pt x="0" y="238"/>
                    </a:cubicBezTo>
                    <a:cubicBezTo>
                      <a:pt x="15" y="220"/>
                      <a:pt x="15" y="220"/>
                      <a:pt x="15" y="220"/>
                    </a:cubicBezTo>
                    <a:cubicBezTo>
                      <a:pt x="184" y="372"/>
                      <a:pt x="402" y="455"/>
                      <a:pt x="629" y="455"/>
                    </a:cubicBezTo>
                    <a:cubicBezTo>
                      <a:pt x="954" y="455"/>
                      <a:pt x="1259" y="281"/>
                      <a:pt x="1423" y="0"/>
                    </a:cubicBezTo>
                    <a:cubicBezTo>
                      <a:pt x="1443" y="11"/>
                      <a:pt x="1443" y="11"/>
                      <a:pt x="1443" y="11"/>
                    </a:cubicBezTo>
                    <a:cubicBezTo>
                      <a:pt x="1274" y="299"/>
                      <a:pt x="962" y="478"/>
                      <a:pt x="629" y="478"/>
                    </a:cubicBezTo>
                  </a:path>
                </a:pathLst>
              </a:custGeom>
              <a:solidFill>
                <a:srgbClr val="FFFFFF">
                  <a:lumMod val="85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54" name="Freeform 31">
                <a:extLst>
                  <a:ext uri="{FF2B5EF4-FFF2-40B4-BE49-F238E27FC236}">
                    <a16:creationId xmlns:a16="http://schemas.microsoft.com/office/drawing/2014/main" id="{121FAAAB-1BF0-4E70-89AE-523EC9000B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37608" y="2399264"/>
                <a:ext cx="1385885" cy="1055972"/>
              </a:xfrm>
              <a:custGeom>
                <a:avLst/>
                <a:gdLst>
                  <a:gd name="T0" fmla="*/ 0 w 821"/>
                  <a:gd name="T1" fmla="*/ 119 h 624"/>
                  <a:gd name="T2" fmla="*/ 0 w 821"/>
                  <a:gd name="T3" fmla="*/ 392 h 624"/>
                  <a:gd name="T4" fmla="*/ 119 w 821"/>
                  <a:gd name="T5" fmla="*/ 624 h 624"/>
                  <a:gd name="T6" fmla="*/ 821 w 821"/>
                  <a:gd name="T7" fmla="*/ 624 h 624"/>
                  <a:gd name="T8" fmla="*/ 655 w 821"/>
                  <a:gd name="T9" fmla="*/ 513 h 624"/>
                  <a:gd name="T10" fmla="*/ 656 w 821"/>
                  <a:gd name="T11" fmla="*/ 506 h 624"/>
                  <a:gd name="T12" fmla="*/ 656 w 821"/>
                  <a:gd name="T13" fmla="*/ 119 h 624"/>
                  <a:gd name="T14" fmla="*/ 537 w 821"/>
                  <a:gd name="T15" fmla="*/ 0 h 624"/>
                  <a:gd name="T16" fmla="*/ 119 w 821"/>
                  <a:gd name="T17" fmla="*/ 0 h 624"/>
                  <a:gd name="T18" fmla="*/ 0 w 821"/>
                  <a:gd name="T19" fmla="*/ 119 h 6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21" h="624">
                    <a:moveTo>
                      <a:pt x="0" y="119"/>
                    </a:moveTo>
                    <a:cubicBezTo>
                      <a:pt x="0" y="392"/>
                      <a:pt x="0" y="392"/>
                      <a:pt x="0" y="392"/>
                    </a:cubicBezTo>
                    <a:cubicBezTo>
                      <a:pt x="0" y="458"/>
                      <a:pt x="54" y="624"/>
                      <a:pt x="119" y="624"/>
                    </a:cubicBezTo>
                    <a:cubicBezTo>
                      <a:pt x="821" y="624"/>
                      <a:pt x="821" y="624"/>
                      <a:pt x="821" y="624"/>
                    </a:cubicBezTo>
                    <a:cubicBezTo>
                      <a:pt x="655" y="513"/>
                      <a:pt x="655" y="513"/>
                      <a:pt x="655" y="513"/>
                    </a:cubicBezTo>
                    <a:cubicBezTo>
                      <a:pt x="655" y="511"/>
                      <a:pt x="656" y="509"/>
                      <a:pt x="656" y="506"/>
                    </a:cubicBezTo>
                    <a:cubicBezTo>
                      <a:pt x="656" y="119"/>
                      <a:pt x="656" y="119"/>
                      <a:pt x="656" y="119"/>
                    </a:cubicBezTo>
                    <a:cubicBezTo>
                      <a:pt x="656" y="54"/>
                      <a:pt x="602" y="0"/>
                      <a:pt x="537" y="0"/>
                    </a:cubicBezTo>
                    <a:cubicBezTo>
                      <a:pt x="119" y="0"/>
                      <a:pt x="119" y="0"/>
                      <a:pt x="119" y="0"/>
                    </a:cubicBezTo>
                    <a:cubicBezTo>
                      <a:pt x="54" y="0"/>
                      <a:pt x="0" y="54"/>
                      <a:pt x="0" y="119"/>
                    </a:cubicBezTo>
                  </a:path>
                </a:pathLst>
              </a:custGeom>
              <a:solidFill>
                <a:srgbClr val="D73B0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55" name="Freeform 32">
                <a:extLst>
                  <a:ext uri="{FF2B5EF4-FFF2-40B4-BE49-F238E27FC236}">
                    <a16:creationId xmlns:a16="http://schemas.microsoft.com/office/drawing/2014/main" id="{6F6FAEE0-79AC-4712-A806-760D269B36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94271" y="4453887"/>
                <a:ext cx="1030498" cy="1197363"/>
              </a:xfrm>
              <a:custGeom>
                <a:avLst/>
                <a:gdLst>
                  <a:gd name="T0" fmla="*/ 117 w 611"/>
                  <a:gd name="T1" fmla="*/ 708 h 708"/>
                  <a:gd name="T2" fmla="*/ 496 w 611"/>
                  <a:gd name="T3" fmla="*/ 708 h 708"/>
                  <a:gd name="T4" fmla="*/ 611 w 611"/>
                  <a:gd name="T5" fmla="*/ 591 h 708"/>
                  <a:gd name="T6" fmla="*/ 611 w 611"/>
                  <a:gd name="T7" fmla="*/ 0 h 708"/>
                  <a:gd name="T8" fmla="*/ 503 w 611"/>
                  <a:gd name="T9" fmla="*/ 162 h 708"/>
                  <a:gd name="T10" fmla="*/ 496 w 611"/>
                  <a:gd name="T11" fmla="*/ 162 h 708"/>
                  <a:gd name="T12" fmla="*/ 117 w 611"/>
                  <a:gd name="T13" fmla="*/ 162 h 708"/>
                  <a:gd name="T14" fmla="*/ 0 w 611"/>
                  <a:gd name="T15" fmla="*/ 279 h 708"/>
                  <a:gd name="T16" fmla="*/ 0 w 611"/>
                  <a:gd name="T17" fmla="*/ 591 h 708"/>
                  <a:gd name="T18" fmla="*/ 117 w 611"/>
                  <a:gd name="T19" fmla="*/ 708 h 7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11" h="708">
                    <a:moveTo>
                      <a:pt x="117" y="708"/>
                    </a:moveTo>
                    <a:cubicBezTo>
                      <a:pt x="496" y="708"/>
                      <a:pt x="496" y="708"/>
                      <a:pt x="496" y="708"/>
                    </a:cubicBezTo>
                    <a:cubicBezTo>
                      <a:pt x="560" y="708"/>
                      <a:pt x="611" y="655"/>
                      <a:pt x="611" y="591"/>
                    </a:cubicBezTo>
                    <a:cubicBezTo>
                      <a:pt x="611" y="0"/>
                      <a:pt x="611" y="0"/>
                      <a:pt x="611" y="0"/>
                    </a:cubicBezTo>
                    <a:cubicBezTo>
                      <a:pt x="503" y="162"/>
                      <a:pt x="503" y="162"/>
                      <a:pt x="503" y="162"/>
                    </a:cubicBezTo>
                    <a:cubicBezTo>
                      <a:pt x="501" y="162"/>
                      <a:pt x="498" y="162"/>
                      <a:pt x="496" y="162"/>
                    </a:cubicBezTo>
                    <a:cubicBezTo>
                      <a:pt x="117" y="162"/>
                      <a:pt x="117" y="162"/>
                      <a:pt x="117" y="162"/>
                    </a:cubicBezTo>
                    <a:cubicBezTo>
                      <a:pt x="53" y="162"/>
                      <a:pt x="0" y="214"/>
                      <a:pt x="0" y="279"/>
                    </a:cubicBezTo>
                    <a:cubicBezTo>
                      <a:pt x="0" y="591"/>
                      <a:pt x="0" y="591"/>
                      <a:pt x="0" y="591"/>
                    </a:cubicBezTo>
                    <a:cubicBezTo>
                      <a:pt x="0" y="655"/>
                      <a:pt x="53" y="708"/>
                      <a:pt x="117" y="708"/>
                    </a:cubicBezTo>
                  </a:path>
                </a:pathLst>
              </a:custGeom>
              <a:solidFill>
                <a:srgbClr val="FFCA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56" name="Oval 33">
                <a:extLst>
                  <a:ext uri="{FF2B5EF4-FFF2-40B4-BE49-F238E27FC236}">
                    <a16:creationId xmlns:a16="http://schemas.microsoft.com/office/drawing/2014/main" id="{7156ABA6-0498-429A-A096-25F49A9939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44429" y="5125175"/>
                <a:ext cx="458565" cy="459838"/>
              </a:xfrm>
              <a:prstGeom prst="ellipse">
                <a:avLst/>
              </a:prstGeom>
              <a:solidFill>
                <a:srgbClr val="46A09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57" name="Freeform 34">
                <a:extLst>
                  <a:ext uri="{FF2B5EF4-FFF2-40B4-BE49-F238E27FC236}">
                    <a16:creationId xmlns:a16="http://schemas.microsoft.com/office/drawing/2014/main" id="{F34BC88D-6809-4648-960F-34F1C07A68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42510" y="5258924"/>
                <a:ext cx="268771" cy="180879"/>
              </a:xfrm>
              <a:custGeom>
                <a:avLst/>
                <a:gdLst>
                  <a:gd name="T0" fmla="*/ 87 w 211"/>
                  <a:gd name="T1" fmla="*/ 20 h 142"/>
                  <a:gd name="T2" fmla="*/ 87 w 211"/>
                  <a:gd name="T3" fmla="*/ 0 h 142"/>
                  <a:gd name="T4" fmla="*/ 33 w 211"/>
                  <a:gd name="T5" fmla="*/ 0 h 142"/>
                  <a:gd name="T6" fmla="*/ 33 w 211"/>
                  <a:gd name="T7" fmla="*/ 20 h 142"/>
                  <a:gd name="T8" fmla="*/ 0 w 211"/>
                  <a:gd name="T9" fmla="*/ 20 h 142"/>
                  <a:gd name="T10" fmla="*/ 0 w 211"/>
                  <a:gd name="T11" fmla="*/ 142 h 142"/>
                  <a:gd name="T12" fmla="*/ 211 w 211"/>
                  <a:gd name="T13" fmla="*/ 142 h 142"/>
                  <a:gd name="T14" fmla="*/ 211 w 211"/>
                  <a:gd name="T15" fmla="*/ 20 h 142"/>
                  <a:gd name="T16" fmla="*/ 87 w 211"/>
                  <a:gd name="T17" fmla="*/ 20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11" h="142">
                    <a:moveTo>
                      <a:pt x="87" y="20"/>
                    </a:moveTo>
                    <a:lnTo>
                      <a:pt x="87" y="0"/>
                    </a:lnTo>
                    <a:lnTo>
                      <a:pt x="33" y="0"/>
                    </a:lnTo>
                    <a:lnTo>
                      <a:pt x="33" y="20"/>
                    </a:lnTo>
                    <a:lnTo>
                      <a:pt x="0" y="20"/>
                    </a:lnTo>
                    <a:lnTo>
                      <a:pt x="0" y="142"/>
                    </a:lnTo>
                    <a:lnTo>
                      <a:pt x="211" y="142"/>
                    </a:lnTo>
                    <a:lnTo>
                      <a:pt x="211" y="20"/>
                    </a:lnTo>
                    <a:lnTo>
                      <a:pt x="87" y="20"/>
                    </a:lnTo>
                    <a:close/>
                  </a:path>
                </a:pathLst>
              </a:custGeom>
              <a:solidFill>
                <a:srgbClr val="FFCA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58" name="Oval 35">
                <a:extLst>
                  <a:ext uri="{FF2B5EF4-FFF2-40B4-BE49-F238E27FC236}">
                    <a16:creationId xmlns:a16="http://schemas.microsoft.com/office/drawing/2014/main" id="{4D24127E-9220-461F-A7E3-AFC55FBC0E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234823" y="4676802"/>
                <a:ext cx="292971" cy="294245"/>
              </a:xfrm>
              <a:prstGeom prst="ellipse">
                <a:avLst/>
              </a:prstGeom>
              <a:solidFill>
                <a:srgbClr val="FFFFFF">
                  <a:lumMod val="85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59" name="Freeform 40">
                <a:extLst>
                  <a:ext uri="{FF2B5EF4-FFF2-40B4-BE49-F238E27FC236}">
                    <a16:creationId xmlns:a16="http://schemas.microsoft.com/office/drawing/2014/main" id="{5DFB2FF8-4A4B-4947-AF52-F73000177F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29263" y="2254052"/>
                <a:ext cx="2510641" cy="700585"/>
              </a:xfrm>
              <a:custGeom>
                <a:avLst/>
                <a:gdLst>
                  <a:gd name="T0" fmla="*/ 686 w 1489"/>
                  <a:gd name="T1" fmla="*/ 0 h 414"/>
                  <a:gd name="T2" fmla="*/ 153 w 1489"/>
                  <a:gd name="T3" fmla="*/ 153 h 414"/>
                  <a:gd name="T4" fmla="*/ 87 w 1489"/>
                  <a:gd name="T5" fmla="*/ 124 h 414"/>
                  <a:gd name="T6" fmla="*/ 0 w 1489"/>
                  <a:gd name="T7" fmla="*/ 211 h 414"/>
                  <a:gd name="T8" fmla="*/ 87 w 1489"/>
                  <a:gd name="T9" fmla="*/ 298 h 414"/>
                  <a:gd name="T10" fmla="*/ 174 w 1489"/>
                  <a:gd name="T11" fmla="*/ 211 h 414"/>
                  <a:gd name="T12" fmla="*/ 165 w 1489"/>
                  <a:gd name="T13" fmla="*/ 173 h 414"/>
                  <a:gd name="T14" fmla="*/ 686 w 1489"/>
                  <a:gd name="T15" fmla="*/ 23 h 414"/>
                  <a:gd name="T16" fmla="*/ 1471 w 1489"/>
                  <a:gd name="T17" fmla="*/ 414 h 414"/>
                  <a:gd name="T18" fmla="*/ 1489 w 1489"/>
                  <a:gd name="T19" fmla="*/ 400 h 414"/>
                  <a:gd name="T20" fmla="*/ 686 w 1489"/>
                  <a:gd name="T21" fmla="*/ 0 h 4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489" h="414">
                    <a:moveTo>
                      <a:pt x="686" y="0"/>
                    </a:moveTo>
                    <a:cubicBezTo>
                      <a:pt x="490" y="0"/>
                      <a:pt x="307" y="56"/>
                      <a:pt x="153" y="153"/>
                    </a:cubicBezTo>
                    <a:cubicBezTo>
                      <a:pt x="137" y="135"/>
                      <a:pt x="113" y="124"/>
                      <a:pt x="87" y="124"/>
                    </a:cubicBezTo>
                    <a:cubicBezTo>
                      <a:pt x="39" y="124"/>
                      <a:pt x="0" y="163"/>
                      <a:pt x="0" y="211"/>
                    </a:cubicBezTo>
                    <a:cubicBezTo>
                      <a:pt x="0" y="259"/>
                      <a:pt x="39" y="298"/>
                      <a:pt x="87" y="298"/>
                    </a:cubicBezTo>
                    <a:cubicBezTo>
                      <a:pt x="135" y="298"/>
                      <a:pt x="174" y="259"/>
                      <a:pt x="174" y="211"/>
                    </a:cubicBezTo>
                    <a:cubicBezTo>
                      <a:pt x="174" y="197"/>
                      <a:pt x="171" y="184"/>
                      <a:pt x="165" y="173"/>
                    </a:cubicBezTo>
                    <a:cubicBezTo>
                      <a:pt x="317" y="78"/>
                      <a:pt x="495" y="23"/>
                      <a:pt x="686" y="23"/>
                    </a:cubicBezTo>
                    <a:cubicBezTo>
                      <a:pt x="997" y="23"/>
                      <a:pt x="1283" y="165"/>
                      <a:pt x="1471" y="414"/>
                    </a:cubicBezTo>
                    <a:cubicBezTo>
                      <a:pt x="1489" y="400"/>
                      <a:pt x="1489" y="400"/>
                      <a:pt x="1489" y="400"/>
                    </a:cubicBezTo>
                    <a:cubicBezTo>
                      <a:pt x="1297" y="146"/>
                      <a:pt x="1004" y="0"/>
                      <a:pt x="686" y="0"/>
                    </a:cubicBezTo>
                  </a:path>
                </a:pathLst>
              </a:custGeom>
              <a:solidFill>
                <a:srgbClr val="FFFFFF">
                  <a:lumMod val="85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60" name="Rectangle 43">
                <a:extLst>
                  <a:ext uri="{FF2B5EF4-FFF2-40B4-BE49-F238E27FC236}">
                    <a16:creationId xmlns:a16="http://schemas.microsoft.com/office/drawing/2014/main" id="{4A43069C-8A30-4BA3-AAA4-762D5B3B81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32498" y="3908705"/>
                <a:ext cx="365578" cy="303162"/>
              </a:xfrm>
              <a:prstGeom prst="rect">
                <a:avLst/>
              </a:prstGeom>
              <a:solidFill>
                <a:srgbClr val="00827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61" name="Rectangle 44">
                <a:extLst>
                  <a:ext uri="{FF2B5EF4-FFF2-40B4-BE49-F238E27FC236}">
                    <a16:creationId xmlns:a16="http://schemas.microsoft.com/office/drawing/2014/main" id="{2EC8B170-78A3-4769-889E-DC9783A0C6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71986" y="3879408"/>
                <a:ext cx="24202" cy="54773"/>
              </a:xfrm>
              <a:prstGeom prst="rect">
                <a:avLst/>
              </a:prstGeom>
              <a:solidFill>
                <a:srgbClr val="46A09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62" name="Rectangle 45">
                <a:extLst>
                  <a:ext uri="{FF2B5EF4-FFF2-40B4-BE49-F238E27FC236}">
                    <a16:creationId xmlns:a16="http://schemas.microsoft.com/office/drawing/2014/main" id="{C3791362-30A9-4621-A7CA-C4442C5791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324211" y="3879408"/>
                <a:ext cx="24202" cy="54773"/>
              </a:xfrm>
              <a:prstGeom prst="rect">
                <a:avLst/>
              </a:prstGeom>
              <a:solidFill>
                <a:srgbClr val="46A09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63" name="Rectangle 46">
                <a:extLst>
                  <a:ext uri="{FF2B5EF4-FFF2-40B4-BE49-F238E27FC236}">
                    <a16:creationId xmlns:a16="http://schemas.microsoft.com/office/drawing/2014/main" id="{0178805A-9ED2-4CAA-BDDD-BE382F49CA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377712" y="3879408"/>
                <a:ext cx="22928" cy="54773"/>
              </a:xfrm>
              <a:prstGeom prst="rect">
                <a:avLst/>
              </a:prstGeom>
              <a:solidFill>
                <a:srgbClr val="46A09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64" name="Rectangle 47">
                <a:extLst>
                  <a:ext uri="{FF2B5EF4-FFF2-40B4-BE49-F238E27FC236}">
                    <a16:creationId xmlns:a16="http://schemas.microsoft.com/office/drawing/2014/main" id="{A3AEA0EE-29C4-44BB-9A33-4ACA3DEFB8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29937" y="3879408"/>
                <a:ext cx="22928" cy="54773"/>
              </a:xfrm>
              <a:prstGeom prst="rect">
                <a:avLst/>
              </a:prstGeom>
              <a:solidFill>
                <a:srgbClr val="46A09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65" name="Rectangle 48">
                <a:extLst>
                  <a:ext uri="{FF2B5EF4-FFF2-40B4-BE49-F238E27FC236}">
                    <a16:creationId xmlns:a16="http://schemas.microsoft.com/office/drawing/2014/main" id="{C8631143-F004-46BD-BB79-0A6CCD7791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82161" y="3879408"/>
                <a:ext cx="22928" cy="54773"/>
              </a:xfrm>
              <a:prstGeom prst="rect">
                <a:avLst/>
              </a:prstGeom>
              <a:solidFill>
                <a:srgbClr val="46A09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66" name="Rectangle 49">
                <a:extLst>
                  <a:ext uri="{FF2B5EF4-FFF2-40B4-BE49-F238E27FC236}">
                    <a16:creationId xmlns:a16="http://schemas.microsoft.com/office/drawing/2014/main" id="{EA53DD80-5B84-40A6-B04F-E3BFB1CC04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34388" y="3879408"/>
                <a:ext cx="22928" cy="54773"/>
              </a:xfrm>
              <a:prstGeom prst="rect">
                <a:avLst/>
              </a:prstGeom>
              <a:solidFill>
                <a:srgbClr val="46A09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67" name="Rectangle 50">
                <a:extLst>
                  <a:ext uri="{FF2B5EF4-FFF2-40B4-BE49-F238E27FC236}">
                    <a16:creationId xmlns:a16="http://schemas.microsoft.com/office/drawing/2014/main" id="{7D1B5493-CE94-47B2-BD05-29CCE46BFC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84725" y="4000418"/>
                <a:ext cx="52227" cy="52227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68" name="Rectangle 51">
                <a:extLst>
                  <a:ext uri="{FF2B5EF4-FFF2-40B4-BE49-F238E27FC236}">
                    <a16:creationId xmlns:a16="http://schemas.microsoft.com/office/drawing/2014/main" id="{E32EC3BF-E7AA-4907-A6DD-CDD818C1F9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389175" y="4000418"/>
                <a:ext cx="52227" cy="52227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69" name="Rectangle 52">
                <a:extLst>
                  <a:ext uri="{FF2B5EF4-FFF2-40B4-BE49-F238E27FC236}">
                    <a16:creationId xmlns:a16="http://schemas.microsoft.com/office/drawing/2014/main" id="{9F24A70F-44E7-4254-9059-1BFB0C0B1E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93626" y="4000418"/>
                <a:ext cx="52227" cy="52227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70" name="Rectangle 53">
                <a:extLst>
                  <a:ext uri="{FF2B5EF4-FFF2-40B4-BE49-F238E27FC236}">
                    <a16:creationId xmlns:a16="http://schemas.microsoft.com/office/drawing/2014/main" id="{37441E7D-AD06-4EF7-A4EE-E7B7E8E2E6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84725" y="4095952"/>
                <a:ext cx="52227" cy="53499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71" name="Rectangle 54">
                <a:extLst>
                  <a:ext uri="{FF2B5EF4-FFF2-40B4-BE49-F238E27FC236}">
                    <a16:creationId xmlns:a16="http://schemas.microsoft.com/office/drawing/2014/main" id="{24B9B040-49D5-48A4-9054-3CA3A2BCA6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389175" y="4095952"/>
                <a:ext cx="52227" cy="53499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72" name="Rectangle 55">
                <a:extLst>
                  <a:ext uri="{FF2B5EF4-FFF2-40B4-BE49-F238E27FC236}">
                    <a16:creationId xmlns:a16="http://schemas.microsoft.com/office/drawing/2014/main" id="{F3C3A388-80E2-4812-A35E-4D3E4EF518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93626" y="4095952"/>
                <a:ext cx="52227" cy="53499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73" name="Freeform 56">
                <a:extLst>
                  <a:ext uri="{FF2B5EF4-FFF2-40B4-BE49-F238E27FC236}">
                    <a16:creationId xmlns:a16="http://schemas.microsoft.com/office/drawing/2014/main" id="{CF5356E3-727E-4659-B6E2-F6B63B4B346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818294" y="3766040"/>
                <a:ext cx="119737" cy="183425"/>
              </a:xfrm>
              <a:custGeom>
                <a:avLst/>
                <a:gdLst>
                  <a:gd name="T0" fmla="*/ 35 w 71"/>
                  <a:gd name="T1" fmla="*/ 0 h 108"/>
                  <a:gd name="T2" fmla="*/ 0 w 71"/>
                  <a:gd name="T3" fmla="*/ 35 h 108"/>
                  <a:gd name="T4" fmla="*/ 35 w 71"/>
                  <a:gd name="T5" fmla="*/ 108 h 108"/>
                  <a:gd name="T6" fmla="*/ 71 w 71"/>
                  <a:gd name="T7" fmla="*/ 35 h 108"/>
                  <a:gd name="T8" fmla="*/ 35 w 71"/>
                  <a:gd name="T9" fmla="*/ 0 h 108"/>
                  <a:gd name="T10" fmla="*/ 35 w 71"/>
                  <a:gd name="T11" fmla="*/ 55 h 108"/>
                  <a:gd name="T12" fmla="*/ 17 w 71"/>
                  <a:gd name="T13" fmla="*/ 36 h 108"/>
                  <a:gd name="T14" fmla="*/ 35 w 71"/>
                  <a:gd name="T15" fmla="*/ 17 h 108"/>
                  <a:gd name="T16" fmla="*/ 54 w 71"/>
                  <a:gd name="T17" fmla="*/ 36 h 108"/>
                  <a:gd name="T18" fmla="*/ 35 w 71"/>
                  <a:gd name="T19" fmla="*/ 55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1" h="108">
                    <a:moveTo>
                      <a:pt x="35" y="0"/>
                    </a:moveTo>
                    <a:cubicBezTo>
                      <a:pt x="16" y="0"/>
                      <a:pt x="0" y="16"/>
                      <a:pt x="0" y="35"/>
                    </a:cubicBezTo>
                    <a:cubicBezTo>
                      <a:pt x="0" y="71"/>
                      <a:pt x="35" y="108"/>
                      <a:pt x="35" y="108"/>
                    </a:cubicBezTo>
                    <a:cubicBezTo>
                      <a:pt x="35" y="108"/>
                      <a:pt x="71" y="69"/>
                      <a:pt x="71" y="35"/>
                    </a:cubicBezTo>
                    <a:cubicBezTo>
                      <a:pt x="71" y="16"/>
                      <a:pt x="55" y="0"/>
                      <a:pt x="35" y="0"/>
                    </a:cubicBezTo>
                    <a:moveTo>
                      <a:pt x="35" y="55"/>
                    </a:moveTo>
                    <a:cubicBezTo>
                      <a:pt x="25" y="55"/>
                      <a:pt x="17" y="46"/>
                      <a:pt x="17" y="36"/>
                    </a:cubicBezTo>
                    <a:cubicBezTo>
                      <a:pt x="17" y="26"/>
                      <a:pt x="25" y="17"/>
                      <a:pt x="35" y="17"/>
                    </a:cubicBezTo>
                    <a:cubicBezTo>
                      <a:pt x="46" y="17"/>
                      <a:pt x="54" y="26"/>
                      <a:pt x="54" y="36"/>
                    </a:cubicBezTo>
                    <a:cubicBezTo>
                      <a:pt x="54" y="46"/>
                      <a:pt x="46" y="55"/>
                      <a:pt x="35" y="55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74" name="Freeform 57">
                <a:extLst>
                  <a:ext uri="{FF2B5EF4-FFF2-40B4-BE49-F238E27FC236}">
                    <a16:creationId xmlns:a16="http://schemas.microsoft.com/office/drawing/2014/main" id="{17E63E78-D1AC-4654-B9B2-6E9EDA4DE6F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517679" y="3465426"/>
                <a:ext cx="119737" cy="184699"/>
              </a:xfrm>
              <a:custGeom>
                <a:avLst/>
                <a:gdLst>
                  <a:gd name="T0" fmla="*/ 35 w 71"/>
                  <a:gd name="T1" fmla="*/ 0 h 109"/>
                  <a:gd name="T2" fmla="*/ 0 w 71"/>
                  <a:gd name="T3" fmla="*/ 36 h 109"/>
                  <a:gd name="T4" fmla="*/ 35 w 71"/>
                  <a:gd name="T5" fmla="*/ 109 h 109"/>
                  <a:gd name="T6" fmla="*/ 71 w 71"/>
                  <a:gd name="T7" fmla="*/ 36 h 109"/>
                  <a:gd name="T8" fmla="*/ 35 w 71"/>
                  <a:gd name="T9" fmla="*/ 0 h 109"/>
                  <a:gd name="T10" fmla="*/ 35 w 71"/>
                  <a:gd name="T11" fmla="*/ 55 h 109"/>
                  <a:gd name="T12" fmla="*/ 17 w 71"/>
                  <a:gd name="T13" fmla="*/ 37 h 109"/>
                  <a:gd name="T14" fmla="*/ 35 w 71"/>
                  <a:gd name="T15" fmla="*/ 18 h 109"/>
                  <a:gd name="T16" fmla="*/ 54 w 71"/>
                  <a:gd name="T17" fmla="*/ 37 h 109"/>
                  <a:gd name="T18" fmla="*/ 35 w 71"/>
                  <a:gd name="T19" fmla="*/ 55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1" h="109">
                    <a:moveTo>
                      <a:pt x="35" y="0"/>
                    </a:moveTo>
                    <a:cubicBezTo>
                      <a:pt x="16" y="0"/>
                      <a:pt x="0" y="16"/>
                      <a:pt x="0" y="36"/>
                    </a:cubicBezTo>
                    <a:cubicBezTo>
                      <a:pt x="0" y="72"/>
                      <a:pt x="35" y="109"/>
                      <a:pt x="35" y="109"/>
                    </a:cubicBezTo>
                    <a:cubicBezTo>
                      <a:pt x="35" y="109"/>
                      <a:pt x="71" y="70"/>
                      <a:pt x="71" y="36"/>
                    </a:cubicBezTo>
                    <a:cubicBezTo>
                      <a:pt x="71" y="16"/>
                      <a:pt x="55" y="0"/>
                      <a:pt x="35" y="0"/>
                    </a:cubicBezTo>
                    <a:moveTo>
                      <a:pt x="35" y="55"/>
                    </a:moveTo>
                    <a:cubicBezTo>
                      <a:pt x="25" y="55"/>
                      <a:pt x="17" y="47"/>
                      <a:pt x="17" y="37"/>
                    </a:cubicBezTo>
                    <a:cubicBezTo>
                      <a:pt x="17" y="26"/>
                      <a:pt x="25" y="18"/>
                      <a:pt x="35" y="18"/>
                    </a:cubicBezTo>
                    <a:cubicBezTo>
                      <a:pt x="46" y="18"/>
                      <a:pt x="54" y="26"/>
                      <a:pt x="54" y="37"/>
                    </a:cubicBezTo>
                    <a:cubicBezTo>
                      <a:pt x="54" y="47"/>
                      <a:pt x="46" y="55"/>
                      <a:pt x="35" y="55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75" name="Freeform 58">
                <a:extLst>
                  <a:ext uri="{FF2B5EF4-FFF2-40B4-BE49-F238E27FC236}">
                    <a16:creationId xmlns:a16="http://schemas.microsoft.com/office/drawing/2014/main" id="{B3FB7EE9-447F-4D43-A60C-B14C35AB714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744489" y="4036085"/>
                <a:ext cx="119737" cy="183425"/>
              </a:xfrm>
              <a:custGeom>
                <a:avLst/>
                <a:gdLst>
                  <a:gd name="T0" fmla="*/ 35 w 71"/>
                  <a:gd name="T1" fmla="*/ 0 h 109"/>
                  <a:gd name="T2" fmla="*/ 0 w 71"/>
                  <a:gd name="T3" fmla="*/ 36 h 109"/>
                  <a:gd name="T4" fmla="*/ 35 w 71"/>
                  <a:gd name="T5" fmla="*/ 109 h 109"/>
                  <a:gd name="T6" fmla="*/ 71 w 71"/>
                  <a:gd name="T7" fmla="*/ 36 h 109"/>
                  <a:gd name="T8" fmla="*/ 35 w 71"/>
                  <a:gd name="T9" fmla="*/ 0 h 109"/>
                  <a:gd name="T10" fmla="*/ 35 w 71"/>
                  <a:gd name="T11" fmla="*/ 55 h 109"/>
                  <a:gd name="T12" fmla="*/ 17 w 71"/>
                  <a:gd name="T13" fmla="*/ 36 h 109"/>
                  <a:gd name="T14" fmla="*/ 35 w 71"/>
                  <a:gd name="T15" fmla="*/ 18 h 109"/>
                  <a:gd name="T16" fmla="*/ 54 w 71"/>
                  <a:gd name="T17" fmla="*/ 36 h 109"/>
                  <a:gd name="T18" fmla="*/ 35 w 71"/>
                  <a:gd name="T19" fmla="*/ 55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1" h="109">
                    <a:moveTo>
                      <a:pt x="35" y="0"/>
                    </a:moveTo>
                    <a:cubicBezTo>
                      <a:pt x="16" y="0"/>
                      <a:pt x="0" y="16"/>
                      <a:pt x="0" y="36"/>
                    </a:cubicBezTo>
                    <a:cubicBezTo>
                      <a:pt x="0" y="72"/>
                      <a:pt x="35" y="109"/>
                      <a:pt x="35" y="109"/>
                    </a:cubicBezTo>
                    <a:cubicBezTo>
                      <a:pt x="35" y="109"/>
                      <a:pt x="71" y="70"/>
                      <a:pt x="71" y="36"/>
                    </a:cubicBezTo>
                    <a:cubicBezTo>
                      <a:pt x="71" y="16"/>
                      <a:pt x="55" y="0"/>
                      <a:pt x="35" y="0"/>
                    </a:cubicBezTo>
                    <a:moveTo>
                      <a:pt x="35" y="55"/>
                    </a:moveTo>
                    <a:cubicBezTo>
                      <a:pt x="25" y="55"/>
                      <a:pt x="17" y="47"/>
                      <a:pt x="17" y="36"/>
                    </a:cubicBezTo>
                    <a:cubicBezTo>
                      <a:pt x="17" y="26"/>
                      <a:pt x="25" y="18"/>
                      <a:pt x="35" y="18"/>
                    </a:cubicBezTo>
                    <a:cubicBezTo>
                      <a:pt x="46" y="18"/>
                      <a:pt x="54" y="26"/>
                      <a:pt x="54" y="36"/>
                    </a:cubicBezTo>
                    <a:cubicBezTo>
                      <a:pt x="54" y="47"/>
                      <a:pt x="46" y="55"/>
                      <a:pt x="35" y="55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76" name="Freeform 59">
                <a:extLst>
                  <a:ext uri="{FF2B5EF4-FFF2-40B4-BE49-F238E27FC236}">
                    <a16:creationId xmlns:a16="http://schemas.microsoft.com/office/drawing/2014/main" id="{0D6824D7-2ACF-4881-BB87-005A8B311BF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740666" y="3290918"/>
                <a:ext cx="119737" cy="183425"/>
              </a:xfrm>
              <a:custGeom>
                <a:avLst/>
                <a:gdLst>
                  <a:gd name="T0" fmla="*/ 35 w 71"/>
                  <a:gd name="T1" fmla="*/ 0 h 108"/>
                  <a:gd name="T2" fmla="*/ 0 w 71"/>
                  <a:gd name="T3" fmla="*/ 35 h 108"/>
                  <a:gd name="T4" fmla="*/ 35 w 71"/>
                  <a:gd name="T5" fmla="*/ 108 h 108"/>
                  <a:gd name="T6" fmla="*/ 71 w 71"/>
                  <a:gd name="T7" fmla="*/ 35 h 108"/>
                  <a:gd name="T8" fmla="*/ 35 w 71"/>
                  <a:gd name="T9" fmla="*/ 0 h 108"/>
                  <a:gd name="T10" fmla="*/ 35 w 71"/>
                  <a:gd name="T11" fmla="*/ 55 h 108"/>
                  <a:gd name="T12" fmla="*/ 17 w 71"/>
                  <a:gd name="T13" fmla="*/ 36 h 108"/>
                  <a:gd name="T14" fmla="*/ 35 w 71"/>
                  <a:gd name="T15" fmla="*/ 17 h 108"/>
                  <a:gd name="T16" fmla="*/ 54 w 71"/>
                  <a:gd name="T17" fmla="*/ 36 h 108"/>
                  <a:gd name="T18" fmla="*/ 35 w 71"/>
                  <a:gd name="T19" fmla="*/ 55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1" h="108">
                    <a:moveTo>
                      <a:pt x="35" y="0"/>
                    </a:moveTo>
                    <a:cubicBezTo>
                      <a:pt x="16" y="0"/>
                      <a:pt x="0" y="16"/>
                      <a:pt x="0" y="35"/>
                    </a:cubicBezTo>
                    <a:cubicBezTo>
                      <a:pt x="0" y="71"/>
                      <a:pt x="35" y="108"/>
                      <a:pt x="35" y="108"/>
                    </a:cubicBezTo>
                    <a:cubicBezTo>
                      <a:pt x="35" y="108"/>
                      <a:pt x="71" y="69"/>
                      <a:pt x="71" y="35"/>
                    </a:cubicBezTo>
                    <a:cubicBezTo>
                      <a:pt x="71" y="16"/>
                      <a:pt x="55" y="0"/>
                      <a:pt x="35" y="0"/>
                    </a:cubicBezTo>
                    <a:moveTo>
                      <a:pt x="35" y="55"/>
                    </a:moveTo>
                    <a:cubicBezTo>
                      <a:pt x="25" y="55"/>
                      <a:pt x="17" y="46"/>
                      <a:pt x="17" y="36"/>
                    </a:cubicBezTo>
                    <a:cubicBezTo>
                      <a:pt x="17" y="26"/>
                      <a:pt x="25" y="17"/>
                      <a:pt x="35" y="17"/>
                    </a:cubicBezTo>
                    <a:cubicBezTo>
                      <a:pt x="46" y="17"/>
                      <a:pt x="54" y="26"/>
                      <a:pt x="54" y="36"/>
                    </a:cubicBezTo>
                    <a:cubicBezTo>
                      <a:pt x="54" y="46"/>
                      <a:pt x="46" y="55"/>
                      <a:pt x="35" y="55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77" name="Freeform 60">
                <a:extLst>
                  <a:ext uri="{FF2B5EF4-FFF2-40B4-BE49-F238E27FC236}">
                    <a16:creationId xmlns:a16="http://schemas.microsoft.com/office/drawing/2014/main" id="{F5692C2A-1AE1-423E-AD0F-EFE8CBE4141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493551" y="3260347"/>
                <a:ext cx="119737" cy="184699"/>
              </a:xfrm>
              <a:custGeom>
                <a:avLst/>
                <a:gdLst>
                  <a:gd name="T0" fmla="*/ 36 w 71"/>
                  <a:gd name="T1" fmla="*/ 0 h 109"/>
                  <a:gd name="T2" fmla="*/ 0 w 71"/>
                  <a:gd name="T3" fmla="*/ 36 h 109"/>
                  <a:gd name="T4" fmla="*/ 36 w 71"/>
                  <a:gd name="T5" fmla="*/ 109 h 109"/>
                  <a:gd name="T6" fmla="*/ 71 w 71"/>
                  <a:gd name="T7" fmla="*/ 36 h 109"/>
                  <a:gd name="T8" fmla="*/ 36 w 71"/>
                  <a:gd name="T9" fmla="*/ 0 h 109"/>
                  <a:gd name="T10" fmla="*/ 36 w 71"/>
                  <a:gd name="T11" fmla="*/ 55 h 109"/>
                  <a:gd name="T12" fmla="*/ 17 w 71"/>
                  <a:gd name="T13" fmla="*/ 36 h 109"/>
                  <a:gd name="T14" fmla="*/ 36 w 71"/>
                  <a:gd name="T15" fmla="*/ 18 h 109"/>
                  <a:gd name="T16" fmla="*/ 55 w 71"/>
                  <a:gd name="T17" fmla="*/ 36 h 109"/>
                  <a:gd name="T18" fmla="*/ 36 w 71"/>
                  <a:gd name="T19" fmla="*/ 55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1" h="109">
                    <a:moveTo>
                      <a:pt x="36" y="0"/>
                    </a:moveTo>
                    <a:cubicBezTo>
                      <a:pt x="16" y="0"/>
                      <a:pt x="0" y="16"/>
                      <a:pt x="0" y="36"/>
                    </a:cubicBezTo>
                    <a:cubicBezTo>
                      <a:pt x="0" y="72"/>
                      <a:pt x="36" y="109"/>
                      <a:pt x="36" y="109"/>
                    </a:cubicBezTo>
                    <a:cubicBezTo>
                      <a:pt x="36" y="109"/>
                      <a:pt x="71" y="70"/>
                      <a:pt x="71" y="36"/>
                    </a:cubicBezTo>
                    <a:cubicBezTo>
                      <a:pt x="71" y="16"/>
                      <a:pt x="55" y="0"/>
                      <a:pt x="36" y="0"/>
                    </a:cubicBezTo>
                    <a:moveTo>
                      <a:pt x="36" y="55"/>
                    </a:moveTo>
                    <a:cubicBezTo>
                      <a:pt x="25" y="55"/>
                      <a:pt x="17" y="47"/>
                      <a:pt x="17" y="36"/>
                    </a:cubicBezTo>
                    <a:cubicBezTo>
                      <a:pt x="17" y="26"/>
                      <a:pt x="25" y="18"/>
                      <a:pt x="36" y="18"/>
                    </a:cubicBezTo>
                    <a:cubicBezTo>
                      <a:pt x="46" y="18"/>
                      <a:pt x="55" y="26"/>
                      <a:pt x="55" y="36"/>
                    </a:cubicBezTo>
                    <a:cubicBezTo>
                      <a:pt x="55" y="47"/>
                      <a:pt x="46" y="55"/>
                      <a:pt x="36" y="55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78" name="Freeform 61">
                <a:extLst>
                  <a:ext uri="{FF2B5EF4-FFF2-40B4-BE49-F238E27FC236}">
                    <a16:creationId xmlns:a16="http://schemas.microsoft.com/office/drawing/2014/main" id="{DD10DAC4-6BEA-4A72-8542-7D89BDBA44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64328" y="5297137"/>
                <a:ext cx="824143" cy="354113"/>
              </a:xfrm>
              <a:custGeom>
                <a:avLst/>
                <a:gdLst>
                  <a:gd name="T0" fmla="*/ 454 w 488"/>
                  <a:gd name="T1" fmla="*/ 107 h 209"/>
                  <a:gd name="T2" fmla="*/ 302 w 488"/>
                  <a:gd name="T3" fmla="*/ 4 h 209"/>
                  <a:gd name="T4" fmla="*/ 134 w 488"/>
                  <a:gd name="T5" fmla="*/ 31 h 209"/>
                  <a:gd name="T6" fmla="*/ 0 w 488"/>
                  <a:gd name="T7" fmla="*/ 181 h 209"/>
                  <a:gd name="T8" fmla="*/ 75 w 488"/>
                  <a:gd name="T9" fmla="*/ 209 h 209"/>
                  <a:gd name="T10" fmla="*/ 454 w 488"/>
                  <a:gd name="T11" fmla="*/ 209 h 209"/>
                  <a:gd name="T12" fmla="*/ 488 w 488"/>
                  <a:gd name="T13" fmla="*/ 204 h 209"/>
                  <a:gd name="T14" fmla="*/ 454 w 488"/>
                  <a:gd name="T15" fmla="*/ 107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88" h="209">
                    <a:moveTo>
                      <a:pt x="454" y="107"/>
                    </a:moveTo>
                    <a:cubicBezTo>
                      <a:pt x="432" y="42"/>
                      <a:pt x="370" y="0"/>
                      <a:pt x="302" y="4"/>
                    </a:cubicBezTo>
                    <a:cubicBezTo>
                      <a:pt x="134" y="31"/>
                      <a:pt x="134" y="31"/>
                      <a:pt x="134" y="31"/>
                    </a:cubicBezTo>
                    <a:cubicBezTo>
                      <a:pt x="28" y="64"/>
                      <a:pt x="4" y="139"/>
                      <a:pt x="0" y="181"/>
                    </a:cubicBezTo>
                    <a:cubicBezTo>
                      <a:pt x="20" y="198"/>
                      <a:pt x="46" y="209"/>
                      <a:pt x="75" y="209"/>
                    </a:cubicBezTo>
                    <a:cubicBezTo>
                      <a:pt x="454" y="209"/>
                      <a:pt x="454" y="209"/>
                      <a:pt x="454" y="209"/>
                    </a:cubicBezTo>
                    <a:cubicBezTo>
                      <a:pt x="466" y="209"/>
                      <a:pt x="477" y="207"/>
                      <a:pt x="488" y="204"/>
                    </a:cubicBezTo>
                    <a:lnTo>
                      <a:pt x="454" y="107"/>
                    </a:lnTo>
                    <a:close/>
                  </a:path>
                </a:pathLst>
              </a:custGeom>
              <a:solidFill>
                <a:srgbClr val="8320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79" name="Freeform 62">
                <a:extLst>
                  <a:ext uri="{FF2B5EF4-FFF2-40B4-BE49-F238E27FC236}">
                    <a16:creationId xmlns:a16="http://schemas.microsoft.com/office/drawing/2014/main" id="{768CCEE2-8BB2-418F-8DA4-09A368FAA9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34388" y="4703550"/>
                <a:ext cx="506969" cy="699311"/>
              </a:xfrm>
              <a:custGeom>
                <a:avLst/>
                <a:gdLst>
                  <a:gd name="T0" fmla="*/ 239 w 301"/>
                  <a:gd name="T1" fmla="*/ 314 h 413"/>
                  <a:gd name="T2" fmla="*/ 239 w 301"/>
                  <a:gd name="T3" fmla="*/ 311 h 413"/>
                  <a:gd name="T4" fmla="*/ 288 w 301"/>
                  <a:gd name="T5" fmla="*/ 176 h 413"/>
                  <a:gd name="T6" fmla="*/ 244 w 301"/>
                  <a:gd name="T7" fmla="*/ 0 h 413"/>
                  <a:gd name="T8" fmla="*/ 115 w 301"/>
                  <a:gd name="T9" fmla="*/ 33 h 413"/>
                  <a:gd name="T10" fmla="*/ 26 w 301"/>
                  <a:gd name="T11" fmla="*/ 181 h 413"/>
                  <a:gd name="T12" fmla="*/ 31 w 301"/>
                  <a:gd name="T13" fmla="*/ 199 h 413"/>
                  <a:gd name="T14" fmla="*/ 28 w 301"/>
                  <a:gd name="T15" fmla="*/ 200 h 413"/>
                  <a:gd name="T16" fmla="*/ 4 w 301"/>
                  <a:gd name="T17" fmla="*/ 240 h 413"/>
                  <a:gd name="T18" fmla="*/ 44 w 301"/>
                  <a:gd name="T19" fmla="*/ 264 h 413"/>
                  <a:gd name="T20" fmla="*/ 49 w 301"/>
                  <a:gd name="T21" fmla="*/ 263 h 413"/>
                  <a:gd name="T22" fmla="*/ 111 w 301"/>
                  <a:gd name="T23" fmla="*/ 323 h 413"/>
                  <a:gd name="T24" fmla="*/ 95 w 301"/>
                  <a:gd name="T25" fmla="*/ 379 h 413"/>
                  <a:gd name="T26" fmla="*/ 93 w 301"/>
                  <a:gd name="T27" fmla="*/ 382 h 413"/>
                  <a:gd name="T28" fmla="*/ 171 w 301"/>
                  <a:gd name="T29" fmla="*/ 405 h 413"/>
                  <a:gd name="T30" fmla="*/ 245 w 301"/>
                  <a:gd name="T31" fmla="*/ 382 h 413"/>
                  <a:gd name="T32" fmla="*/ 267 w 301"/>
                  <a:gd name="T33" fmla="*/ 355 h 413"/>
                  <a:gd name="T34" fmla="*/ 239 w 301"/>
                  <a:gd name="T35" fmla="*/ 314 h 4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01" h="413">
                    <a:moveTo>
                      <a:pt x="239" y="314"/>
                    </a:moveTo>
                    <a:cubicBezTo>
                      <a:pt x="239" y="311"/>
                      <a:pt x="239" y="311"/>
                      <a:pt x="239" y="311"/>
                    </a:cubicBezTo>
                    <a:cubicBezTo>
                      <a:pt x="280" y="281"/>
                      <a:pt x="301" y="228"/>
                      <a:pt x="288" y="176"/>
                    </a:cubicBezTo>
                    <a:cubicBezTo>
                      <a:pt x="244" y="0"/>
                      <a:pt x="244" y="0"/>
                      <a:pt x="244" y="0"/>
                    </a:cubicBezTo>
                    <a:cubicBezTo>
                      <a:pt x="115" y="33"/>
                      <a:pt x="115" y="33"/>
                      <a:pt x="115" y="33"/>
                    </a:cubicBezTo>
                    <a:cubicBezTo>
                      <a:pt x="50" y="49"/>
                      <a:pt x="10" y="115"/>
                      <a:pt x="26" y="181"/>
                    </a:cubicBezTo>
                    <a:cubicBezTo>
                      <a:pt x="31" y="199"/>
                      <a:pt x="31" y="199"/>
                      <a:pt x="31" y="199"/>
                    </a:cubicBezTo>
                    <a:cubicBezTo>
                      <a:pt x="28" y="200"/>
                      <a:pt x="28" y="200"/>
                      <a:pt x="28" y="200"/>
                    </a:cubicBezTo>
                    <a:cubicBezTo>
                      <a:pt x="10" y="204"/>
                      <a:pt x="0" y="222"/>
                      <a:pt x="4" y="240"/>
                    </a:cubicBezTo>
                    <a:cubicBezTo>
                      <a:pt x="9" y="258"/>
                      <a:pt x="27" y="269"/>
                      <a:pt x="44" y="264"/>
                    </a:cubicBezTo>
                    <a:cubicBezTo>
                      <a:pt x="49" y="263"/>
                      <a:pt x="49" y="263"/>
                      <a:pt x="49" y="263"/>
                    </a:cubicBezTo>
                    <a:cubicBezTo>
                      <a:pt x="63" y="290"/>
                      <a:pt x="85" y="311"/>
                      <a:pt x="111" y="323"/>
                    </a:cubicBezTo>
                    <a:cubicBezTo>
                      <a:pt x="113" y="343"/>
                      <a:pt x="107" y="363"/>
                      <a:pt x="95" y="379"/>
                    </a:cubicBezTo>
                    <a:cubicBezTo>
                      <a:pt x="93" y="382"/>
                      <a:pt x="93" y="382"/>
                      <a:pt x="93" y="382"/>
                    </a:cubicBezTo>
                    <a:cubicBezTo>
                      <a:pt x="171" y="405"/>
                      <a:pt x="171" y="405"/>
                      <a:pt x="171" y="405"/>
                    </a:cubicBezTo>
                    <a:cubicBezTo>
                      <a:pt x="198" y="413"/>
                      <a:pt x="227" y="404"/>
                      <a:pt x="245" y="382"/>
                    </a:cubicBezTo>
                    <a:cubicBezTo>
                      <a:pt x="267" y="355"/>
                      <a:pt x="267" y="355"/>
                      <a:pt x="267" y="355"/>
                    </a:cubicBezTo>
                    <a:cubicBezTo>
                      <a:pt x="252" y="347"/>
                      <a:pt x="241" y="331"/>
                      <a:pt x="239" y="314"/>
                    </a:cubicBezTo>
                  </a:path>
                </a:pathLst>
              </a:custGeom>
              <a:solidFill>
                <a:srgbClr val="CD9C5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80" name="Freeform 63">
                <a:extLst>
                  <a:ext uri="{FF2B5EF4-FFF2-40B4-BE49-F238E27FC236}">
                    <a16:creationId xmlns:a16="http://schemas.microsoft.com/office/drawing/2014/main" id="{C2568B8D-C3EE-49B4-86D4-27E25B6E11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76407" y="4937928"/>
                <a:ext cx="264949" cy="413982"/>
              </a:xfrm>
              <a:custGeom>
                <a:avLst/>
                <a:gdLst>
                  <a:gd name="T0" fmla="*/ 95 w 157"/>
                  <a:gd name="T1" fmla="*/ 176 h 245"/>
                  <a:gd name="T2" fmla="*/ 95 w 157"/>
                  <a:gd name="T3" fmla="*/ 173 h 245"/>
                  <a:gd name="T4" fmla="*/ 95 w 157"/>
                  <a:gd name="T5" fmla="*/ 173 h 245"/>
                  <a:gd name="T6" fmla="*/ 144 w 157"/>
                  <a:gd name="T7" fmla="*/ 38 h 245"/>
                  <a:gd name="T8" fmla="*/ 135 w 157"/>
                  <a:gd name="T9" fmla="*/ 0 h 245"/>
                  <a:gd name="T10" fmla="*/ 95 w 157"/>
                  <a:gd name="T11" fmla="*/ 9 h 245"/>
                  <a:gd name="T12" fmla="*/ 90 w 157"/>
                  <a:gd name="T13" fmla="*/ 38 h 245"/>
                  <a:gd name="T14" fmla="*/ 111 w 157"/>
                  <a:gd name="T15" fmla="*/ 52 h 245"/>
                  <a:gd name="T16" fmla="*/ 108 w 157"/>
                  <a:gd name="T17" fmla="*/ 72 h 245"/>
                  <a:gd name="T18" fmla="*/ 75 w 157"/>
                  <a:gd name="T19" fmla="*/ 80 h 245"/>
                  <a:gd name="T20" fmla="*/ 78 w 157"/>
                  <a:gd name="T21" fmla="*/ 95 h 245"/>
                  <a:gd name="T22" fmla="*/ 84 w 157"/>
                  <a:gd name="T23" fmla="*/ 180 h 245"/>
                  <a:gd name="T24" fmla="*/ 84 w 157"/>
                  <a:gd name="T25" fmla="*/ 179 h 245"/>
                  <a:gd name="T26" fmla="*/ 84 w 157"/>
                  <a:gd name="T27" fmla="*/ 180 h 245"/>
                  <a:gd name="T28" fmla="*/ 51 w 157"/>
                  <a:gd name="T29" fmla="*/ 193 h 245"/>
                  <a:gd name="T30" fmla="*/ 0 w 157"/>
                  <a:gd name="T31" fmla="*/ 195 h 245"/>
                  <a:gd name="T32" fmla="*/ 100 w 157"/>
                  <a:gd name="T33" fmla="*/ 245 h 245"/>
                  <a:gd name="T34" fmla="*/ 101 w 157"/>
                  <a:gd name="T35" fmla="*/ 244 h 245"/>
                  <a:gd name="T36" fmla="*/ 123 w 157"/>
                  <a:gd name="T37" fmla="*/ 217 h 245"/>
                  <a:gd name="T38" fmla="*/ 95 w 157"/>
                  <a:gd name="T39" fmla="*/ 176 h 2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57" h="245">
                    <a:moveTo>
                      <a:pt x="95" y="176"/>
                    </a:moveTo>
                    <a:cubicBezTo>
                      <a:pt x="95" y="173"/>
                      <a:pt x="95" y="173"/>
                      <a:pt x="95" y="173"/>
                    </a:cubicBezTo>
                    <a:cubicBezTo>
                      <a:pt x="95" y="173"/>
                      <a:pt x="95" y="173"/>
                      <a:pt x="95" y="173"/>
                    </a:cubicBezTo>
                    <a:cubicBezTo>
                      <a:pt x="136" y="143"/>
                      <a:pt x="157" y="90"/>
                      <a:pt x="144" y="38"/>
                    </a:cubicBezTo>
                    <a:cubicBezTo>
                      <a:pt x="135" y="0"/>
                      <a:pt x="135" y="0"/>
                      <a:pt x="135" y="0"/>
                    </a:cubicBezTo>
                    <a:cubicBezTo>
                      <a:pt x="95" y="9"/>
                      <a:pt x="95" y="9"/>
                      <a:pt x="95" y="9"/>
                    </a:cubicBezTo>
                    <a:cubicBezTo>
                      <a:pt x="81" y="13"/>
                      <a:pt x="78" y="31"/>
                      <a:pt x="90" y="38"/>
                    </a:cubicBezTo>
                    <a:cubicBezTo>
                      <a:pt x="111" y="52"/>
                      <a:pt x="111" y="52"/>
                      <a:pt x="111" y="52"/>
                    </a:cubicBezTo>
                    <a:cubicBezTo>
                      <a:pt x="119" y="57"/>
                      <a:pt x="117" y="70"/>
                      <a:pt x="108" y="72"/>
                    </a:cubicBezTo>
                    <a:cubicBezTo>
                      <a:pt x="75" y="80"/>
                      <a:pt x="75" y="80"/>
                      <a:pt x="75" y="80"/>
                    </a:cubicBezTo>
                    <a:cubicBezTo>
                      <a:pt x="78" y="95"/>
                      <a:pt x="78" y="95"/>
                      <a:pt x="78" y="95"/>
                    </a:cubicBezTo>
                    <a:cubicBezTo>
                      <a:pt x="97" y="120"/>
                      <a:pt x="98" y="153"/>
                      <a:pt x="84" y="180"/>
                    </a:cubicBezTo>
                    <a:cubicBezTo>
                      <a:pt x="84" y="180"/>
                      <a:pt x="84" y="180"/>
                      <a:pt x="84" y="179"/>
                    </a:cubicBezTo>
                    <a:cubicBezTo>
                      <a:pt x="84" y="180"/>
                      <a:pt x="84" y="180"/>
                      <a:pt x="84" y="180"/>
                    </a:cubicBezTo>
                    <a:cubicBezTo>
                      <a:pt x="74" y="186"/>
                      <a:pt x="63" y="190"/>
                      <a:pt x="51" y="193"/>
                    </a:cubicBezTo>
                    <a:cubicBezTo>
                      <a:pt x="34" y="197"/>
                      <a:pt x="16" y="198"/>
                      <a:pt x="0" y="195"/>
                    </a:cubicBezTo>
                    <a:cubicBezTo>
                      <a:pt x="14" y="213"/>
                      <a:pt x="45" y="242"/>
                      <a:pt x="100" y="245"/>
                    </a:cubicBezTo>
                    <a:cubicBezTo>
                      <a:pt x="101" y="245"/>
                      <a:pt x="101" y="245"/>
                      <a:pt x="101" y="244"/>
                    </a:cubicBezTo>
                    <a:cubicBezTo>
                      <a:pt x="123" y="217"/>
                      <a:pt x="123" y="217"/>
                      <a:pt x="123" y="217"/>
                    </a:cubicBezTo>
                    <a:cubicBezTo>
                      <a:pt x="108" y="209"/>
                      <a:pt x="97" y="193"/>
                      <a:pt x="95" y="176"/>
                    </a:cubicBezTo>
                  </a:path>
                </a:pathLst>
              </a:custGeom>
              <a:solidFill>
                <a:srgbClr val="BA8D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81" name="Freeform 64">
                <a:extLst>
                  <a:ext uri="{FF2B5EF4-FFF2-40B4-BE49-F238E27FC236}">
                    <a16:creationId xmlns:a16="http://schemas.microsoft.com/office/drawing/2014/main" id="{91870CE2-7BDE-4FEE-BDC4-A7A6977663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27359" y="5084414"/>
                <a:ext cx="136297" cy="72607"/>
              </a:xfrm>
              <a:custGeom>
                <a:avLst/>
                <a:gdLst>
                  <a:gd name="T0" fmla="*/ 0 w 81"/>
                  <a:gd name="T1" fmla="*/ 20 h 43"/>
                  <a:gd name="T2" fmla="*/ 47 w 81"/>
                  <a:gd name="T3" fmla="*/ 38 h 43"/>
                  <a:gd name="T4" fmla="*/ 81 w 81"/>
                  <a:gd name="T5" fmla="*/ 0 h 43"/>
                  <a:gd name="T6" fmla="*/ 0 w 81"/>
                  <a:gd name="T7" fmla="*/ 2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1" h="43">
                    <a:moveTo>
                      <a:pt x="0" y="20"/>
                    </a:moveTo>
                    <a:cubicBezTo>
                      <a:pt x="10" y="35"/>
                      <a:pt x="29" y="43"/>
                      <a:pt x="47" y="38"/>
                    </a:cubicBezTo>
                    <a:cubicBezTo>
                      <a:pt x="66" y="34"/>
                      <a:pt x="79" y="18"/>
                      <a:pt x="81" y="0"/>
                    </a:cubicBezTo>
                    <a:lnTo>
                      <a:pt x="0" y="2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82" name="Freeform 65">
                <a:extLst>
                  <a:ext uri="{FF2B5EF4-FFF2-40B4-BE49-F238E27FC236}">
                    <a16:creationId xmlns:a16="http://schemas.microsoft.com/office/drawing/2014/main" id="{202CEB11-A492-426C-9DEB-9404C2A8BF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28004" y="4997796"/>
                <a:ext cx="47130" cy="48404"/>
              </a:xfrm>
              <a:custGeom>
                <a:avLst/>
                <a:gdLst>
                  <a:gd name="T0" fmla="*/ 26 w 28"/>
                  <a:gd name="T1" fmla="*/ 11 h 28"/>
                  <a:gd name="T2" fmla="*/ 17 w 28"/>
                  <a:gd name="T3" fmla="*/ 26 h 28"/>
                  <a:gd name="T4" fmla="*/ 1 w 28"/>
                  <a:gd name="T5" fmla="*/ 17 h 28"/>
                  <a:gd name="T6" fmla="*/ 11 w 28"/>
                  <a:gd name="T7" fmla="*/ 2 h 28"/>
                  <a:gd name="T8" fmla="*/ 26 w 28"/>
                  <a:gd name="T9" fmla="*/ 11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28">
                    <a:moveTo>
                      <a:pt x="26" y="11"/>
                    </a:moveTo>
                    <a:cubicBezTo>
                      <a:pt x="28" y="18"/>
                      <a:pt x="24" y="25"/>
                      <a:pt x="17" y="26"/>
                    </a:cubicBezTo>
                    <a:cubicBezTo>
                      <a:pt x="10" y="28"/>
                      <a:pt x="3" y="24"/>
                      <a:pt x="1" y="17"/>
                    </a:cubicBezTo>
                    <a:cubicBezTo>
                      <a:pt x="0" y="10"/>
                      <a:pt x="4" y="3"/>
                      <a:pt x="11" y="2"/>
                    </a:cubicBezTo>
                    <a:cubicBezTo>
                      <a:pt x="17" y="0"/>
                      <a:pt x="24" y="4"/>
                      <a:pt x="26" y="11"/>
                    </a:cubicBezTo>
                  </a:path>
                </a:pathLst>
              </a:custGeom>
              <a:solidFill>
                <a:srgbClr val="0654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83" name="Freeform 66">
                <a:extLst>
                  <a:ext uri="{FF2B5EF4-FFF2-40B4-BE49-F238E27FC236}">
                    <a16:creationId xmlns:a16="http://schemas.microsoft.com/office/drawing/2014/main" id="{3C20D7DD-1E43-4FEE-9AD7-C3209F712B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50917" y="4943023"/>
                <a:ext cx="47130" cy="47130"/>
              </a:xfrm>
              <a:custGeom>
                <a:avLst/>
                <a:gdLst>
                  <a:gd name="T0" fmla="*/ 26 w 28"/>
                  <a:gd name="T1" fmla="*/ 11 h 28"/>
                  <a:gd name="T2" fmla="*/ 17 w 28"/>
                  <a:gd name="T3" fmla="*/ 26 h 28"/>
                  <a:gd name="T4" fmla="*/ 1 w 28"/>
                  <a:gd name="T5" fmla="*/ 17 h 28"/>
                  <a:gd name="T6" fmla="*/ 11 w 28"/>
                  <a:gd name="T7" fmla="*/ 2 h 28"/>
                  <a:gd name="T8" fmla="*/ 26 w 28"/>
                  <a:gd name="T9" fmla="*/ 11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28">
                    <a:moveTo>
                      <a:pt x="26" y="11"/>
                    </a:moveTo>
                    <a:cubicBezTo>
                      <a:pt x="28" y="18"/>
                      <a:pt x="24" y="25"/>
                      <a:pt x="17" y="26"/>
                    </a:cubicBezTo>
                    <a:cubicBezTo>
                      <a:pt x="10" y="28"/>
                      <a:pt x="3" y="24"/>
                      <a:pt x="1" y="17"/>
                    </a:cubicBezTo>
                    <a:cubicBezTo>
                      <a:pt x="0" y="10"/>
                      <a:pt x="4" y="3"/>
                      <a:pt x="11" y="2"/>
                    </a:cubicBezTo>
                    <a:cubicBezTo>
                      <a:pt x="18" y="0"/>
                      <a:pt x="24" y="4"/>
                      <a:pt x="26" y="11"/>
                    </a:cubicBezTo>
                  </a:path>
                </a:pathLst>
              </a:custGeom>
              <a:solidFill>
                <a:srgbClr val="0654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84" name="Freeform 67">
                <a:extLst>
                  <a:ext uri="{FF2B5EF4-FFF2-40B4-BE49-F238E27FC236}">
                    <a16:creationId xmlns:a16="http://schemas.microsoft.com/office/drawing/2014/main" id="{08457294-402D-4EFA-A787-994CE68B28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26745" y="4683170"/>
                <a:ext cx="555374" cy="438184"/>
              </a:xfrm>
              <a:custGeom>
                <a:avLst/>
                <a:gdLst>
                  <a:gd name="T0" fmla="*/ 282 w 329"/>
                  <a:gd name="T1" fmla="*/ 97 h 259"/>
                  <a:gd name="T2" fmla="*/ 314 w 329"/>
                  <a:gd name="T3" fmla="*/ 93 h 259"/>
                  <a:gd name="T4" fmla="*/ 286 w 329"/>
                  <a:gd name="T5" fmla="*/ 48 h 259"/>
                  <a:gd name="T6" fmla="*/ 207 w 329"/>
                  <a:gd name="T7" fmla="*/ 8 h 259"/>
                  <a:gd name="T8" fmla="*/ 110 w 329"/>
                  <a:gd name="T9" fmla="*/ 32 h 259"/>
                  <a:gd name="T10" fmla="*/ 17 w 329"/>
                  <a:gd name="T11" fmla="*/ 188 h 259"/>
                  <a:gd name="T12" fmla="*/ 24 w 329"/>
                  <a:gd name="T13" fmla="*/ 216 h 259"/>
                  <a:gd name="T14" fmla="*/ 32 w 329"/>
                  <a:gd name="T15" fmla="*/ 212 h 259"/>
                  <a:gd name="T16" fmla="*/ 46 w 329"/>
                  <a:gd name="T17" fmla="*/ 209 h 259"/>
                  <a:gd name="T18" fmla="*/ 58 w 329"/>
                  <a:gd name="T19" fmla="*/ 259 h 259"/>
                  <a:gd name="T20" fmla="*/ 85 w 329"/>
                  <a:gd name="T21" fmla="*/ 252 h 259"/>
                  <a:gd name="T22" fmla="*/ 73 w 329"/>
                  <a:gd name="T23" fmla="*/ 203 h 259"/>
                  <a:gd name="T24" fmla="*/ 124 w 329"/>
                  <a:gd name="T25" fmla="*/ 179 h 259"/>
                  <a:gd name="T26" fmla="*/ 152 w 329"/>
                  <a:gd name="T27" fmla="*/ 172 h 259"/>
                  <a:gd name="T28" fmla="*/ 157 w 329"/>
                  <a:gd name="T29" fmla="*/ 165 h 259"/>
                  <a:gd name="T30" fmla="*/ 149 w 329"/>
                  <a:gd name="T31" fmla="*/ 160 h 259"/>
                  <a:gd name="T32" fmla="*/ 147 w 329"/>
                  <a:gd name="T33" fmla="*/ 160 h 259"/>
                  <a:gd name="T34" fmla="*/ 178 w 329"/>
                  <a:gd name="T35" fmla="*/ 66 h 259"/>
                  <a:gd name="T36" fmla="*/ 254 w 329"/>
                  <a:gd name="T37" fmla="*/ 124 h 259"/>
                  <a:gd name="T38" fmla="*/ 203 w 329"/>
                  <a:gd name="T39" fmla="*/ 77 h 259"/>
                  <a:gd name="T40" fmla="*/ 270 w 329"/>
                  <a:gd name="T41" fmla="*/ 98 h 259"/>
                  <a:gd name="T42" fmla="*/ 277 w 329"/>
                  <a:gd name="T43" fmla="*/ 128 h 259"/>
                  <a:gd name="T44" fmla="*/ 232 w 329"/>
                  <a:gd name="T45" fmla="*/ 139 h 259"/>
                  <a:gd name="T46" fmla="*/ 227 w 329"/>
                  <a:gd name="T47" fmla="*/ 147 h 259"/>
                  <a:gd name="T48" fmla="*/ 235 w 329"/>
                  <a:gd name="T49" fmla="*/ 152 h 259"/>
                  <a:gd name="T50" fmla="*/ 280 w 329"/>
                  <a:gd name="T51" fmla="*/ 140 h 259"/>
                  <a:gd name="T52" fmla="*/ 285 w 329"/>
                  <a:gd name="T53" fmla="*/ 159 h 259"/>
                  <a:gd name="T54" fmla="*/ 329 w 329"/>
                  <a:gd name="T55" fmla="*/ 113 h 259"/>
                  <a:gd name="T56" fmla="*/ 282 w 329"/>
                  <a:gd name="T57" fmla="*/ 97 h 2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29" h="259">
                    <a:moveTo>
                      <a:pt x="282" y="97"/>
                    </a:moveTo>
                    <a:cubicBezTo>
                      <a:pt x="292" y="97"/>
                      <a:pt x="303" y="95"/>
                      <a:pt x="314" y="93"/>
                    </a:cubicBezTo>
                    <a:cubicBezTo>
                      <a:pt x="303" y="86"/>
                      <a:pt x="294" y="68"/>
                      <a:pt x="286" y="48"/>
                    </a:cubicBezTo>
                    <a:cubicBezTo>
                      <a:pt x="273" y="17"/>
                      <a:pt x="239" y="0"/>
                      <a:pt x="207" y="8"/>
                    </a:cubicBezTo>
                    <a:cubicBezTo>
                      <a:pt x="110" y="32"/>
                      <a:pt x="110" y="32"/>
                      <a:pt x="110" y="32"/>
                    </a:cubicBezTo>
                    <a:cubicBezTo>
                      <a:pt x="41" y="49"/>
                      <a:pt x="0" y="119"/>
                      <a:pt x="17" y="188"/>
                    </a:cubicBezTo>
                    <a:cubicBezTo>
                      <a:pt x="24" y="216"/>
                      <a:pt x="24" y="216"/>
                      <a:pt x="24" y="216"/>
                    </a:cubicBezTo>
                    <a:cubicBezTo>
                      <a:pt x="26" y="214"/>
                      <a:pt x="29" y="213"/>
                      <a:pt x="32" y="212"/>
                    </a:cubicBezTo>
                    <a:cubicBezTo>
                      <a:pt x="46" y="209"/>
                      <a:pt x="46" y="209"/>
                      <a:pt x="46" y="209"/>
                    </a:cubicBezTo>
                    <a:cubicBezTo>
                      <a:pt x="58" y="259"/>
                      <a:pt x="58" y="259"/>
                      <a:pt x="58" y="259"/>
                    </a:cubicBezTo>
                    <a:cubicBezTo>
                      <a:pt x="85" y="252"/>
                      <a:pt x="85" y="252"/>
                      <a:pt x="85" y="252"/>
                    </a:cubicBezTo>
                    <a:cubicBezTo>
                      <a:pt x="73" y="203"/>
                      <a:pt x="73" y="203"/>
                      <a:pt x="73" y="203"/>
                    </a:cubicBezTo>
                    <a:cubicBezTo>
                      <a:pt x="89" y="198"/>
                      <a:pt x="107" y="191"/>
                      <a:pt x="124" y="179"/>
                    </a:cubicBezTo>
                    <a:cubicBezTo>
                      <a:pt x="152" y="172"/>
                      <a:pt x="152" y="172"/>
                      <a:pt x="152" y="172"/>
                    </a:cubicBezTo>
                    <a:cubicBezTo>
                      <a:pt x="155" y="172"/>
                      <a:pt x="158" y="168"/>
                      <a:pt x="157" y="165"/>
                    </a:cubicBezTo>
                    <a:cubicBezTo>
                      <a:pt x="156" y="161"/>
                      <a:pt x="152" y="159"/>
                      <a:pt x="149" y="160"/>
                    </a:cubicBezTo>
                    <a:cubicBezTo>
                      <a:pt x="147" y="160"/>
                      <a:pt x="147" y="160"/>
                      <a:pt x="147" y="160"/>
                    </a:cubicBezTo>
                    <a:cubicBezTo>
                      <a:pt x="167" y="139"/>
                      <a:pt x="181" y="108"/>
                      <a:pt x="178" y="66"/>
                    </a:cubicBezTo>
                    <a:cubicBezTo>
                      <a:pt x="190" y="145"/>
                      <a:pt x="254" y="124"/>
                      <a:pt x="254" y="124"/>
                    </a:cubicBezTo>
                    <a:cubicBezTo>
                      <a:pt x="203" y="77"/>
                      <a:pt x="203" y="77"/>
                      <a:pt x="203" y="77"/>
                    </a:cubicBezTo>
                    <a:cubicBezTo>
                      <a:pt x="218" y="87"/>
                      <a:pt x="240" y="97"/>
                      <a:pt x="270" y="98"/>
                    </a:cubicBezTo>
                    <a:cubicBezTo>
                      <a:pt x="277" y="128"/>
                      <a:pt x="277" y="128"/>
                      <a:pt x="277" y="128"/>
                    </a:cubicBezTo>
                    <a:cubicBezTo>
                      <a:pt x="232" y="139"/>
                      <a:pt x="232" y="139"/>
                      <a:pt x="232" y="139"/>
                    </a:cubicBezTo>
                    <a:cubicBezTo>
                      <a:pt x="228" y="140"/>
                      <a:pt x="226" y="144"/>
                      <a:pt x="227" y="147"/>
                    </a:cubicBezTo>
                    <a:cubicBezTo>
                      <a:pt x="228" y="151"/>
                      <a:pt x="231" y="153"/>
                      <a:pt x="235" y="152"/>
                    </a:cubicBezTo>
                    <a:cubicBezTo>
                      <a:pt x="280" y="140"/>
                      <a:pt x="280" y="140"/>
                      <a:pt x="280" y="140"/>
                    </a:cubicBezTo>
                    <a:cubicBezTo>
                      <a:pt x="285" y="159"/>
                      <a:pt x="285" y="159"/>
                      <a:pt x="285" y="159"/>
                    </a:cubicBezTo>
                    <a:cubicBezTo>
                      <a:pt x="304" y="155"/>
                      <a:pt x="321" y="140"/>
                      <a:pt x="329" y="113"/>
                    </a:cubicBezTo>
                    <a:cubicBezTo>
                      <a:pt x="311" y="123"/>
                      <a:pt x="295" y="112"/>
                      <a:pt x="282" y="97"/>
                    </a:cubicBezTo>
                  </a:path>
                </a:pathLst>
              </a:custGeom>
              <a:solidFill>
                <a:srgbClr val="01010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85" name="Freeform 68">
                <a:extLst>
                  <a:ext uri="{FF2B5EF4-FFF2-40B4-BE49-F238E27FC236}">
                    <a16:creationId xmlns:a16="http://schemas.microsoft.com/office/drawing/2014/main" id="{852E79DE-03D0-4662-987C-C29EF0D583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95514" y="5085688"/>
                <a:ext cx="43308" cy="58593"/>
              </a:xfrm>
              <a:custGeom>
                <a:avLst/>
                <a:gdLst>
                  <a:gd name="T0" fmla="*/ 26 w 26"/>
                  <a:gd name="T1" fmla="*/ 2 h 34"/>
                  <a:gd name="T2" fmla="*/ 5 w 26"/>
                  <a:gd name="T3" fmla="*/ 11 h 34"/>
                  <a:gd name="T4" fmla="*/ 7 w 26"/>
                  <a:gd name="T5" fmla="*/ 34 h 34"/>
                  <a:gd name="T6" fmla="*/ 26 w 26"/>
                  <a:gd name="T7" fmla="*/ 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6" h="34">
                    <a:moveTo>
                      <a:pt x="26" y="2"/>
                    </a:moveTo>
                    <a:cubicBezTo>
                      <a:pt x="18" y="0"/>
                      <a:pt x="9" y="3"/>
                      <a:pt x="5" y="11"/>
                    </a:cubicBezTo>
                    <a:cubicBezTo>
                      <a:pt x="0" y="18"/>
                      <a:pt x="1" y="28"/>
                      <a:pt x="7" y="34"/>
                    </a:cubicBezTo>
                    <a:lnTo>
                      <a:pt x="26" y="2"/>
                    </a:lnTo>
                    <a:close/>
                  </a:path>
                </a:pathLst>
              </a:custGeom>
              <a:solidFill>
                <a:srgbClr val="BA8D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86" name="Freeform 72">
                <a:extLst>
                  <a:ext uri="{FF2B5EF4-FFF2-40B4-BE49-F238E27FC236}">
                    <a16:creationId xmlns:a16="http://schemas.microsoft.com/office/drawing/2014/main" id="{9B7419CE-B910-484B-9246-654B06D55A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42689" y="2897316"/>
                <a:ext cx="416531" cy="211450"/>
              </a:xfrm>
              <a:custGeom>
                <a:avLst/>
                <a:gdLst>
                  <a:gd name="T0" fmla="*/ 0 w 247"/>
                  <a:gd name="T1" fmla="*/ 12 h 125"/>
                  <a:gd name="T2" fmla="*/ 29 w 247"/>
                  <a:gd name="T3" fmla="*/ 8 h 125"/>
                  <a:gd name="T4" fmla="*/ 214 w 247"/>
                  <a:gd name="T5" fmla="*/ 27 h 125"/>
                  <a:gd name="T6" fmla="*/ 239 w 247"/>
                  <a:gd name="T7" fmla="*/ 36 h 125"/>
                  <a:gd name="T8" fmla="*/ 247 w 247"/>
                  <a:gd name="T9" fmla="*/ 125 h 125"/>
                  <a:gd name="T10" fmla="*/ 14 w 247"/>
                  <a:gd name="T11" fmla="*/ 125 h 125"/>
                  <a:gd name="T12" fmla="*/ 0 w 247"/>
                  <a:gd name="T13" fmla="*/ 12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7" h="125">
                    <a:moveTo>
                      <a:pt x="0" y="12"/>
                    </a:moveTo>
                    <a:cubicBezTo>
                      <a:pt x="29" y="8"/>
                      <a:pt x="29" y="8"/>
                      <a:pt x="29" y="8"/>
                    </a:cubicBezTo>
                    <a:cubicBezTo>
                      <a:pt x="91" y="0"/>
                      <a:pt x="155" y="6"/>
                      <a:pt x="214" y="27"/>
                    </a:cubicBezTo>
                    <a:cubicBezTo>
                      <a:pt x="239" y="36"/>
                      <a:pt x="239" y="36"/>
                      <a:pt x="239" y="36"/>
                    </a:cubicBezTo>
                    <a:cubicBezTo>
                      <a:pt x="247" y="125"/>
                      <a:pt x="247" y="125"/>
                      <a:pt x="247" y="125"/>
                    </a:cubicBezTo>
                    <a:cubicBezTo>
                      <a:pt x="14" y="125"/>
                      <a:pt x="14" y="125"/>
                      <a:pt x="14" y="125"/>
                    </a:cubicBezTo>
                    <a:lnTo>
                      <a:pt x="0" y="1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87" name="Freeform 73">
                <a:extLst>
                  <a:ext uri="{FF2B5EF4-FFF2-40B4-BE49-F238E27FC236}">
                    <a16:creationId xmlns:a16="http://schemas.microsoft.com/office/drawing/2014/main" id="{C5D50043-D219-46F5-9AF9-DC5B876537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77096" y="2343218"/>
                <a:ext cx="676383" cy="928594"/>
              </a:xfrm>
              <a:custGeom>
                <a:avLst/>
                <a:gdLst>
                  <a:gd name="T0" fmla="*/ 362 w 401"/>
                  <a:gd name="T1" fmla="*/ 393 h 549"/>
                  <a:gd name="T2" fmla="*/ 302 w 401"/>
                  <a:gd name="T3" fmla="*/ 355 h 549"/>
                  <a:gd name="T4" fmla="*/ 373 w 401"/>
                  <a:gd name="T5" fmla="*/ 247 h 549"/>
                  <a:gd name="T6" fmla="*/ 382 w 401"/>
                  <a:gd name="T7" fmla="*/ 173 h 549"/>
                  <a:gd name="T8" fmla="*/ 254 w 401"/>
                  <a:gd name="T9" fmla="*/ 10 h 549"/>
                  <a:gd name="T10" fmla="*/ 91 w 401"/>
                  <a:gd name="T11" fmla="*/ 137 h 549"/>
                  <a:gd name="T12" fmla="*/ 91 w 401"/>
                  <a:gd name="T13" fmla="*/ 143 h 549"/>
                  <a:gd name="T14" fmla="*/ 82 w 401"/>
                  <a:gd name="T15" fmla="*/ 136 h 549"/>
                  <a:gd name="T16" fmla="*/ 50 w 401"/>
                  <a:gd name="T17" fmla="*/ 145 h 549"/>
                  <a:gd name="T18" fmla="*/ 49 w 401"/>
                  <a:gd name="T19" fmla="*/ 148 h 549"/>
                  <a:gd name="T20" fmla="*/ 53 w 401"/>
                  <a:gd name="T21" fmla="*/ 220 h 549"/>
                  <a:gd name="T22" fmla="*/ 77 w 401"/>
                  <a:gd name="T23" fmla="*/ 233 h 549"/>
                  <a:gd name="T24" fmla="*/ 81 w 401"/>
                  <a:gd name="T25" fmla="*/ 232 h 549"/>
                  <a:gd name="T26" fmla="*/ 125 w 401"/>
                  <a:gd name="T27" fmla="*/ 333 h 549"/>
                  <a:gd name="T28" fmla="*/ 123 w 401"/>
                  <a:gd name="T29" fmla="*/ 349 h 549"/>
                  <a:gd name="T30" fmla="*/ 70 w 401"/>
                  <a:gd name="T31" fmla="*/ 405 h 549"/>
                  <a:gd name="T32" fmla="*/ 48 w 401"/>
                  <a:gd name="T33" fmla="*/ 408 h 549"/>
                  <a:gd name="T34" fmla="*/ 0 w 401"/>
                  <a:gd name="T35" fmla="*/ 503 h 549"/>
                  <a:gd name="T36" fmla="*/ 47 w 401"/>
                  <a:gd name="T37" fmla="*/ 547 h 549"/>
                  <a:gd name="T38" fmla="*/ 290 w 401"/>
                  <a:gd name="T39" fmla="*/ 549 h 549"/>
                  <a:gd name="T40" fmla="*/ 401 w 401"/>
                  <a:gd name="T41" fmla="*/ 455 h 549"/>
                  <a:gd name="T42" fmla="*/ 401 w 401"/>
                  <a:gd name="T43" fmla="*/ 430 h 549"/>
                  <a:gd name="T44" fmla="*/ 362 w 401"/>
                  <a:gd name="T45" fmla="*/ 393 h 5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401" h="549">
                    <a:moveTo>
                      <a:pt x="362" y="393"/>
                    </a:moveTo>
                    <a:cubicBezTo>
                      <a:pt x="335" y="394"/>
                      <a:pt x="312" y="378"/>
                      <a:pt x="302" y="355"/>
                    </a:cubicBezTo>
                    <a:cubicBezTo>
                      <a:pt x="340" y="332"/>
                      <a:pt x="367" y="294"/>
                      <a:pt x="373" y="247"/>
                    </a:cubicBezTo>
                    <a:cubicBezTo>
                      <a:pt x="382" y="173"/>
                      <a:pt x="382" y="173"/>
                      <a:pt x="382" y="173"/>
                    </a:cubicBezTo>
                    <a:cubicBezTo>
                      <a:pt x="392" y="93"/>
                      <a:pt x="334" y="20"/>
                      <a:pt x="254" y="10"/>
                    </a:cubicBezTo>
                    <a:cubicBezTo>
                      <a:pt x="175" y="0"/>
                      <a:pt x="101" y="57"/>
                      <a:pt x="91" y="137"/>
                    </a:cubicBezTo>
                    <a:cubicBezTo>
                      <a:pt x="91" y="143"/>
                      <a:pt x="91" y="143"/>
                      <a:pt x="91" y="143"/>
                    </a:cubicBezTo>
                    <a:cubicBezTo>
                      <a:pt x="82" y="136"/>
                      <a:pt x="82" y="136"/>
                      <a:pt x="82" y="136"/>
                    </a:cubicBezTo>
                    <a:cubicBezTo>
                      <a:pt x="71" y="128"/>
                      <a:pt x="56" y="133"/>
                      <a:pt x="50" y="145"/>
                    </a:cubicBezTo>
                    <a:cubicBezTo>
                      <a:pt x="49" y="148"/>
                      <a:pt x="49" y="148"/>
                      <a:pt x="49" y="148"/>
                    </a:cubicBezTo>
                    <a:cubicBezTo>
                      <a:pt x="39" y="171"/>
                      <a:pt x="40" y="198"/>
                      <a:pt x="53" y="220"/>
                    </a:cubicBezTo>
                    <a:cubicBezTo>
                      <a:pt x="58" y="228"/>
                      <a:pt x="67" y="234"/>
                      <a:pt x="77" y="233"/>
                    </a:cubicBezTo>
                    <a:cubicBezTo>
                      <a:pt x="81" y="232"/>
                      <a:pt x="81" y="232"/>
                      <a:pt x="81" y="232"/>
                    </a:cubicBezTo>
                    <a:cubicBezTo>
                      <a:pt x="82" y="271"/>
                      <a:pt x="98" y="307"/>
                      <a:pt x="125" y="333"/>
                    </a:cubicBezTo>
                    <a:cubicBezTo>
                      <a:pt x="123" y="349"/>
                      <a:pt x="123" y="349"/>
                      <a:pt x="123" y="349"/>
                    </a:cubicBezTo>
                    <a:cubicBezTo>
                      <a:pt x="120" y="378"/>
                      <a:pt x="98" y="401"/>
                      <a:pt x="70" y="405"/>
                    </a:cubicBezTo>
                    <a:cubicBezTo>
                      <a:pt x="48" y="408"/>
                      <a:pt x="48" y="408"/>
                      <a:pt x="48" y="408"/>
                    </a:cubicBezTo>
                    <a:cubicBezTo>
                      <a:pt x="2" y="414"/>
                      <a:pt x="0" y="458"/>
                      <a:pt x="0" y="503"/>
                    </a:cubicBezTo>
                    <a:cubicBezTo>
                      <a:pt x="47" y="547"/>
                      <a:pt x="47" y="547"/>
                      <a:pt x="47" y="547"/>
                    </a:cubicBezTo>
                    <a:cubicBezTo>
                      <a:pt x="290" y="549"/>
                      <a:pt x="290" y="549"/>
                      <a:pt x="290" y="549"/>
                    </a:cubicBezTo>
                    <a:cubicBezTo>
                      <a:pt x="401" y="455"/>
                      <a:pt x="401" y="455"/>
                      <a:pt x="401" y="455"/>
                    </a:cubicBezTo>
                    <a:cubicBezTo>
                      <a:pt x="401" y="430"/>
                      <a:pt x="401" y="430"/>
                      <a:pt x="401" y="430"/>
                    </a:cubicBezTo>
                    <a:cubicBezTo>
                      <a:pt x="401" y="409"/>
                      <a:pt x="383" y="392"/>
                      <a:pt x="362" y="393"/>
                    </a:cubicBezTo>
                  </a:path>
                </a:pathLst>
              </a:custGeom>
              <a:solidFill>
                <a:srgbClr val="735A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88" name="Freeform 74">
                <a:extLst>
                  <a:ext uri="{FF2B5EF4-FFF2-40B4-BE49-F238E27FC236}">
                    <a16:creationId xmlns:a16="http://schemas.microsoft.com/office/drawing/2014/main" id="{2B4E5B4F-C5B3-49AE-B090-D4523A0944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71357" y="2591605"/>
                <a:ext cx="61142" cy="137569"/>
              </a:xfrm>
              <a:custGeom>
                <a:avLst/>
                <a:gdLst>
                  <a:gd name="T0" fmla="*/ 36 w 36"/>
                  <a:gd name="T1" fmla="*/ 6 h 81"/>
                  <a:gd name="T2" fmla="*/ 33 w 36"/>
                  <a:gd name="T3" fmla="*/ 6 h 81"/>
                  <a:gd name="T4" fmla="*/ 9 w 36"/>
                  <a:gd name="T5" fmla="*/ 12 h 81"/>
                  <a:gd name="T6" fmla="*/ 8 w 36"/>
                  <a:gd name="T7" fmla="*/ 14 h 81"/>
                  <a:gd name="T8" fmla="*/ 11 w 36"/>
                  <a:gd name="T9" fmla="*/ 70 h 81"/>
                  <a:gd name="T10" fmla="*/ 30 w 36"/>
                  <a:gd name="T11" fmla="*/ 80 h 81"/>
                  <a:gd name="T12" fmla="*/ 32 w 36"/>
                  <a:gd name="T13" fmla="*/ 71 h 81"/>
                  <a:gd name="T14" fmla="*/ 36 w 36"/>
                  <a:gd name="T15" fmla="*/ 6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6" h="81">
                    <a:moveTo>
                      <a:pt x="36" y="6"/>
                    </a:moveTo>
                    <a:cubicBezTo>
                      <a:pt x="33" y="6"/>
                      <a:pt x="33" y="6"/>
                      <a:pt x="33" y="6"/>
                    </a:cubicBezTo>
                    <a:cubicBezTo>
                      <a:pt x="25" y="0"/>
                      <a:pt x="13" y="3"/>
                      <a:pt x="9" y="12"/>
                    </a:cubicBezTo>
                    <a:cubicBezTo>
                      <a:pt x="8" y="14"/>
                      <a:pt x="8" y="14"/>
                      <a:pt x="8" y="14"/>
                    </a:cubicBezTo>
                    <a:cubicBezTo>
                      <a:pt x="0" y="32"/>
                      <a:pt x="1" y="53"/>
                      <a:pt x="11" y="70"/>
                    </a:cubicBezTo>
                    <a:cubicBezTo>
                      <a:pt x="15" y="77"/>
                      <a:pt x="22" y="81"/>
                      <a:pt x="30" y="80"/>
                    </a:cubicBezTo>
                    <a:cubicBezTo>
                      <a:pt x="32" y="71"/>
                      <a:pt x="32" y="71"/>
                      <a:pt x="32" y="71"/>
                    </a:cubicBezTo>
                    <a:lnTo>
                      <a:pt x="36" y="6"/>
                    </a:lnTo>
                    <a:close/>
                  </a:path>
                </a:pathLst>
              </a:custGeom>
              <a:solidFill>
                <a:srgbClr val="6751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89" name="Freeform 75">
                <a:extLst>
                  <a:ext uri="{FF2B5EF4-FFF2-40B4-BE49-F238E27FC236}">
                    <a16:creationId xmlns:a16="http://schemas.microsoft.com/office/drawing/2014/main" id="{EFC3A613-FE4B-4063-95EB-BC0F9F146A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17842" y="2632367"/>
                <a:ext cx="440731" cy="494230"/>
              </a:xfrm>
              <a:custGeom>
                <a:avLst/>
                <a:gdLst>
                  <a:gd name="T0" fmla="*/ 225 w 261"/>
                  <a:gd name="T1" fmla="*/ 98 h 292"/>
                  <a:gd name="T2" fmla="*/ 237 w 261"/>
                  <a:gd name="T3" fmla="*/ 91 h 292"/>
                  <a:gd name="T4" fmla="*/ 257 w 261"/>
                  <a:gd name="T5" fmla="*/ 27 h 292"/>
                  <a:gd name="T6" fmla="*/ 256 w 261"/>
                  <a:gd name="T7" fmla="*/ 24 h 292"/>
                  <a:gd name="T8" fmla="*/ 238 w 261"/>
                  <a:gd name="T9" fmla="*/ 8 h 292"/>
                  <a:gd name="T10" fmla="*/ 235 w 261"/>
                  <a:gd name="T11" fmla="*/ 31 h 292"/>
                  <a:gd name="T12" fmla="*/ 223 w 261"/>
                  <a:gd name="T13" fmla="*/ 21 h 292"/>
                  <a:gd name="T14" fmla="*/ 149 w 261"/>
                  <a:gd name="T15" fmla="*/ 8 h 292"/>
                  <a:gd name="T16" fmla="*/ 131 w 261"/>
                  <a:gd name="T17" fmla="*/ 44 h 292"/>
                  <a:gd name="T18" fmla="*/ 143 w 261"/>
                  <a:gd name="T19" fmla="*/ 73 h 292"/>
                  <a:gd name="T20" fmla="*/ 128 w 261"/>
                  <a:gd name="T21" fmla="*/ 98 h 292"/>
                  <a:gd name="T22" fmla="*/ 95 w 261"/>
                  <a:gd name="T23" fmla="*/ 104 h 292"/>
                  <a:gd name="T24" fmla="*/ 91 w 261"/>
                  <a:gd name="T25" fmla="*/ 137 h 292"/>
                  <a:gd name="T26" fmla="*/ 94 w 261"/>
                  <a:gd name="T27" fmla="*/ 141 h 292"/>
                  <a:gd name="T28" fmla="*/ 102 w 261"/>
                  <a:gd name="T29" fmla="*/ 169 h 292"/>
                  <a:gd name="T30" fmla="*/ 0 w 261"/>
                  <a:gd name="T31" fmla="*/ 181 h 292"/>
                  <a:gd name="T32" fmla="*/ 136 w 261"/>
                  <a:gd name="T33" fmla="*/ 284 h 292"/>
                  <a:gd name="T34" fmla="*/ 225 w 261"/>
                  <a:gd name="T35" fmla="*/ 257 h 292"/>
                  <a:gd name="T36" fmla="*/ 198 w 261"/>
                  <a:gd name="T37" fmla="*/ 219 h 292"/>
                  <a:gd name="T38" fmla="*/ 160 w 261"/>
                  <a:gd name="T39" fmla="*/ 184 h 292"/>
                  <a:gd name="T40" fmla="*/ 225 w 261"/>
                  <a:gd name="T41" fmla="*/ 98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61" h="292">
                    <a:moveTo>
                      <a:pt x="225" y="98"/>
                    </a:moveTo>
                    <a:cubicBezTo>
                      <a:pt x="230" y="97"/>
                      <a:pt x="234" y="95"/>
                      <a:pt x="237" y="91"/>
                    </a:cubicBezTo>
                    <a:cubicBezTo>
                      <a:pt x="254" y="74"/>
                      <a:pt x="261" y="50"/>
                      <a:pt x="257" y="27"/>
                    </a:cubicBezTo>
                    <a:cubicBezTo>
                      <a:pt x="256" y="24"/>
                      <a:pt x="256" y="24"/>
                      <a:pt x="256" y="24"/>
                    </a:cubicBezTo>
                    <a:cubicBezTo>
                      <a:pt x="255" y="15"/>
                      <a:pt x="247" y="8"/>
                      <a:pt x="238" y="8"/>
                    </a:cubicBezTo>
                    <a:cubicBezTo>
                      <a:pt x="235" y="31"/>
                      <a:pt x="235" y="31"/>
                      <a:pt x="235" y="31"/>
                    </a:cubicBezTo>
                    <a:cubicBezTo>
                      <a:pt x="223" y="21"/>
                      <a:pt x="223" y="21"/>
                      <a:pt x="223" y="21"/>
                    </a:cubicBezTo>
                    <a:cubicBezTo>
                      <a:pt x="202" y="5"/>
                      <a:pt x="174" y="0"/>
                      <a:pt x="149" y="8"/>
                    </a:cubicBezTo>
                    <a:cubicBezTo>
                      <a:pt x="134" y="12"/>
                      <a:pt x="125" y="29"/>
                      <a:pt x="131" y="44"/>
                    </a:cubicBezTo>
                    <a:cubicBezTo>
                      <a:pt x="143" y="73"/>
                      <a:pt x="143" y="73"/>
                      <a:pt x="143" y="73"/>
                    </a:cubicBezTo>
                    <a:cubicBezTo>
                      <a:pt x="147" y="84"/>
                      <a:pt x="140" y="96"/>
                      <a:pt x="128" y="98"/>
                    </a:cubicBezTo>
                    <a:cubicBezTo>
                      <a:pt x="95" y="104"/>
                      <a:pt x="95" y="104"/>
                      <a:pt x="95" y="104"/>
                    </a:cubicBezTo>
                    <a:cubicBezTo>
                      <a:pt x="91" y="137"/>
                      <a:pt x="91" y="137"/>
                      <a:pt x="91" y="137"/>
                    </a:cubicBezTo>
                    <a:cubicBezTo>
                      <a:pt x="94" y="141"/>
                      <a:pt x="94" y="141"/>
                      <a:pt x="94" y="141"/>
                    </a:cubicBezTo>
                    <a:cubicBezTo>
                      <a:pt x="99" y="150"/>
                      <a:pt x="102" y="159"/>
                      <a:pt x="102" y="169"/>
                    </a:cubicBezTo>
                    <a:cubicBezTo>
                      <a:pt x="0" y="181"/>
                      <a:pt x="0" y="181"/>
                      <a:pt x="0" y="181"/>
                    </a:cubicBezTo>
                    <a:cubicBezTo>
                      <a:pt x="0" y="181"/>
                      <a:pt x="110" y="275"/>
                      <a:pt x="136" y="284"/>
                    </a:cubicBezTo>
                    <a:cubicBezTo>
                      <a:pt x="163" y="292"/>
                      <a:pt x="225" y="257"/>
                      <a:pt x="225" y="257"/>
                    </a:cubicBezTo>
                    <a:cubicBezTo>
                      <a:pt x="198" y="219"/>
                      <a:pt x="198" y="219"/>
                      <a:pt x="198" y="219"/>
                    </a:cubicBezTo>
                    <a:cubicBezTo>
                      <a:pt x="181" y="214"/>
                      <a:pt x="167" y="200"/>
                      <a:pt x="160" y="184"/>
                    </a:cubicBezTo>
                    <a:cubicBezTo>
                      <a:pt x="191" y="165"/>
                      <a:pt x="215" y="135"/>
                      <a:pt x="225" y="98"/>
                    </a:cubicBezTo>
                  </a:path>
                </a:pathLst>
              </a:custGeom>
              <a:solidFill>
                <a:srgbClr val="6751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90" name="Freeform 76">
                <a:extLst>
                  <a:ext uri="{FF2B5EF4-FFF2-40B4-BE49-F238E27FC236}">
                    <a16:creationId xmlns:a16="http://schemas.microsoft.com/office/drawing/2014/main" id="{C4D36948-4C57-4A75-A205-546C4CDA88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21664" y="2637462"/>
                <a:ext cx="50951" cy="49679"/>
              </a:xfrm>
              <a:custGeom>
                <a:avLst/>
                <a:gdLst>
                  <a:gd name="T0" fmla="*/ 29 w 30"/>
                  <a:gd name="T1" fmla="*/ 16 h 29"/>
                  <a:gd name="T2" fmla="*/ 13 w 30"/>
                  <a:gd name="T3" fmla="*/ 28 h 29"/>
                  <a:gd name="T4" fmla="*/ 1 w 30"/>
                  <a:gd name="T5" fmla="*/ 13 h 29"/>
                  <a:gd name="T6" fmla="*/ 17 w 30"/>
                  <a:gd name="T7" fmla="*/ 1 h 29"/>
                  <a:gd name="T8" fmla="*/ 29 w 30"/>
                  <a:gd name="T9" fmla="*/ 16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" h="29">
                    <a:moveTo>
                      <a:pt x="29" y="16"/>
                    </a:moveTo>
                    <a:cubicBezTo>
                      <a:pt x="28" y="24"/>
                      <a:pt x="21" y="29"/>
                      <a:pt x="13" y="28"/>
                    </a:cubicBezTo>
                    <a:cubicBezTo>
                      <a:pt x="6" y="27"/>
                      <a:pt x="0" y="21"/>
                      <a:pt x="1" y="13"/>
                    </a:cubicBezTo>
                    <a:cubicBezTo>
                      <a:pt x="2" y="5"/>
                      <a:pt x="9" y="0"/>
                      <a:pt x="17" y="1"/>
                    </a:cubicBezTo>
                    <a:cubicBezTo>
                      <a:pt x="24" y="2"/>
                      <a:pt x="30" y="9"/>
                      <a:pt x="29" y="16"/>
                    </a:cubicBezTo>
                  </a:path>
                </a:pathLst>
              </a:custGeom>
              <a:solidFill>
                <a:srgbClr val="01010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91" name="Freeform 77">
                <a:extLst>
                  <a:ext uri="{FF2B5EF4-FFF2-40B4-BE49-F238E27FC236}">
                    <a16:creationId xmlns:a16="http://schemas.microsoft.com/office/drawing/2014/main" id="{2A109898-569C-4E63-8EBE-2B5252A81E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96802" y="2671855"/>
                <a:ext cx="49679" cy="48404"/>
              </a:xfrm>
              <a:custGeom>
                <a:avLst/>
                <a:gdLst>
                  <a:gd name="T0" fmla="*/ 29 w 30"/>
                  <a:gd name="T1" fmla="*/ 16 h 29"/>
                  <a:gd name="T2" fmla="*/ 13 w 30"/>
                  <a:gd name="T3" fmla="*/ 28 h 29"/>
                  <a:gd name="T4" fmla="*/ 1 w 30"/>
                  <a:gd name="T5" fmla="*/ 13 h 29"/>
                  <a:gd name="T6" fmla="*/ 17 w 30"/>
                  <a:gd name="T7" fmla="*/ 1 h 29"/>
                  <a:gd name="T8" fmla="*/ 29 w 30"/>
                  <a:gd name="T9" fmla="*/ 16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" h="29">
                    <a:moveTo>
                      <a:pt x="29" y="16"/>
                    </a:moveTo>
                    <a:cubicBezTo>
                      <a:pt x="28" y="24"/>
                      <a:pt x="21" y="29"/>
                      <a:pt x="13" y="28"/>
                    </a:cubicBezTo>
                    <a:cubicBezTo>
                      <a:pt x="6" y="27"/>
                      <a:pt x="0" y="21"/>
                      <a:pt x="1" y="13"/>
                    </a:cubicBezTo>
                    <a:cubicBezTo>
                      <a:pt x="2" y="5"/>
                      <a:pt x="9" y="0"/>
                      <a:pt x="17" y="1"/>
                    </a:cubicBezTo>
                    <a:cubicBezTo>
                      <a:pt x="24" y="2"/>
                      <a:pt x="30" y="9"/>
                      <a:pt x="29" y="16"/>
                    </a:cubicBezTo>
                  </a:path>
                </a:pathLst>
              </a:custGeom>
              <a:solidFill>
                <a:srgbClr val="01010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92" name="Freeform 78">
                <a:extLst>
                  <a:ext uri="{FF2B5EF4-FFF2-40B4-BE49-F238E27FC236}">
                    <a16:creationId xmlns:a16="http://schemas.microsoft.com/office/drawing/2014/main" id="{8241424B-4F85-4E71-800E-CF6F4982B7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98107" y="2646380"/>
                <a:ext cx="510791" cy="365578"/>
              </a:xfrm>
              <a:custGeom>
                <a:avLst/>
                <a:gdLst>
                  <a:gd name="T0" fmla="*/ 166 w 303"/>
                  <a:gd name="T1" fmla="*/ 96 h 216"/>
                  <a:gd name="T2" fmla="*/ 91 w 303"/>
                  <a:gd name="T3" fmla="*/ 80 h 216"/>
                  <a:gd name="T4" fmla="*/ 64 w 303"/>
                  <a:gd name="T5" fmla="*/ 91 h 216"/>
                  <a:gd name="T6" fmla="*/ 48 w 303"/>
                  <a:gd name="T7" fmla="*/ 80 h 216"/>
                  <a:gd name="T8" fmla="*/ 49 w 303"/>
                  <a:gd name="T9" fmla="*/ 25 h 216"/>
                  <a:gd name="T10" fmla="*/ 33 w 303"/>
                  <a:gd name="T11" fmla="*/ 5 h 216"/>
                  <a:gd name="T12" fmla="*/ 11 w 303"/>
                  <a:gd name="T13" fmla="*/ 0 h 216"/>
                  <a:gd name="T14" fmla="*/ 4 w 303"/>
                  <a:gd name="T15" fmla="*/ 58 h 216"/>
                  <a:gd name="T16" fmla="*/ 39 w 303"/>
                  <a:gd name="T17" fmla="*/ 151 h 216"/>
                  <a:gd name="T18" fmla="*/ 68 w 303"/>
                  <a:gd name="T19" fmla="*/ 177 h 216"/>
                  <a:gd name="T20" fmla="*/ 143 w 303"/>
                  <a:gd name="T21" fmla="*/ 211 h 216"/>
                  <a:gd name="T22" fmla="*/ 244 w 303"/>
                  <a:gd name="T23" fmla="*/ 183 h 216"/>
                  <a:gd name="T24" fmla="*/ 261 w 303"/>
                  <a:gd name="T25" fmla="*/ 170 h 216"/>
                  <a:gd name="T26" fmla="*/ 295 w 303"/>
                  <a:gd name="T27" fmla="*/ 109 h 216"/>
                  <a:gd name="T28" fmla="*/ 303 w 303"/>
                  <a:gd name="T29" fmla="*/ 46 h 216"/>
                  <a:gd name="T30" fmla="*/ 282 w 303"/>
                  <a:gd name="T31" fmla="*/ 60 h 216"/>
                  <a:gd name="T32" fmla="*/ 269 w 303"/>
                  <a:gd name="T33" fmla="*/ 102 h 216"/>
                  <a:gd name="T34" fmla="*/ 244 w 303"/>
                  <a:gd name="T35" fmla="*/ 111 h 216"/>
                  <a:gd name="T36" fmla="*/ 231 w 303"/>
                  <a:gd name="T37" fmla="*/ 103 h 216"/>
                  <a:gd name="T38" fmla="*/ 188 w 303"/>
                  <a:gd name="T39" fmla="*/ 93 h 216"/>
                  <a:gd name="T40" fmla="*/ 166 w 303"/>
                  <a:gd name="T41" fmla="*/ 96 h 2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3" h="216">
                    <a:moveTo>
                      <a:pt x="166" y="96"/>
                    </a:moveTo>
                    <a:cubicBezTo>
                      <a:pt x="166" y="96"/>
                      <a:pt x="121" y="70"/>
                      <a:pt x="91" y="80"/>
                    </a:cubicBezTo>
                    <a:cubicBezTo>
                      <a:pt x="64" y="91"/>
                      <a:pt x="64" y="91"/>
                      <a:pt x="64" y="91"/>
                    </a:cubicBezTo>
                    <a:cubicBezTo>
                      <a:pt x="56" y="94"/>
                      <a:pt x="47" y="88"/>
                      <a:pt x="48" y="80"/>
                    </a:cubicBezTo>
                    <a:cubicBezTo>
                      <a:pt x="49" y="25"/>
                      <a:pt x="49" y="25"/>
                      <a:pt x="49" y="25"/>
                    </a:cubicBezTo>
                    <a:cubicBezTo>
                      <a:pt x="49" y="15"/>
                      <a:pt x="42" y="6"/>
                      <a:pt x="33" y="5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4" y="58"/>
                      <a:pt x="4" y="58"/>
                      <a:pt x="4" y="58"/>
                    </a:cubicBezTo>
                    <a:cubicBezTo>
                      <a:pt x="0" y="93"/>
                      <a:pt x="13" y="128"/>
                      <a:pt x="39" y="151"/>
                    </a:cubicBezTo>
                    <a:cubicBezTo>
                      <a:pt x="68" y="177"/>
                      <a:pt x="68" y="177"/>
                      <a:pt x="68" y="177"/>
                    </a:cubicBezTo>
                    <a:cubicBezTo>
                      <a:pt x="89" y="196"/>
                      <a:pt x="115" y="208"/>
                      <a:pt x="143" y="211"/>
                    </a:cubicBezTo>
                    <a:cubicBezTo>
                      <a:pt x="179" y="216"/>
                      <a:pt x="216" y="205"/>
                      <a:pt x="244" y="183"/>
                    </a:cubicBezTo>
                    <a:cubicBezTo>
                      <a:pt x="261" y="170"/>
                      <a:pt x="261" y="170"/>
                      <a:pt x="261" y="170"/>
                    </a:cubicBezTo>
                    <a:cubicBezTo>
                      <a:pt x="280" y="155"/>
                      <a:pt x="293" y="133"/>
                      <a:pt x="295" y="109"/>
                    </a:cubicBezTo>
                    <a:cubicBezTo>
                      <a:pt x="303" y="46"/>
                      <a:pt x="303" y="46"/>
                      <a:pt x="303" y="46"/>
                    </a:cubicBezTo>
                    <a:cubicBezTo>
                      <a:pt x="294" y="45"/>
                      <a:pt x="284" y="51"/>
                      <a:pt x="282" y="60"/>
                    </a:cubicBezTo>
                    <a:cubicBezTo>
                      <a:pt x="269" y="102"/>
                      <a:pt x="269" y="102"/>
                      <a:pt x="269" y="102"/>
                    </a:cubicBezTo>
                    <a:cubicBezTo>
                      <a:pt x="266" y="113"/>
                      <a:pt x="253" y="118"/>
                      <a:pt x="244" y="111"/>
                    </a:cubicBezTo>
                    <a:cubicBezTo>
                      <a:pt x="231" y="103"/>
                      <a:pt x="231" y="103"/>
                      <a:pt x="231" y="103"/>
                    </a:cubicBezTo>
                    <a:cubicBezTo>
                      <a:pt x="219" y="94"/>
                      <a:pt x="203" y="91"/>
                      <a:pt x="188" y="93"/>
                    </a:cubicBezTo>
                    <a:lnTo>
                      <a:pt x="166" y="96"/>
                    </a:ln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93" name="Freeform 79">
                <a:extLst>
                  <a:ext uri="{FF2B5EF4-FFF2-40B4-BE49-F238E27FC236}">
                    <a16:creationId xmlns:a16="http://schemas.microsoft.com/office/drawing/2014/main" id="{21FB937F-3E05-4458-840F-D09A1581C0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75163" y="2823437"/>
                <a:ext cx="203807" cy="95535"/>
              </a:xfrm>
              <a:custGeom>
                <a:avLst/>
                <a:gdLst>
                  <a:gd name="T0" fmla="*/ 0 w 121"/>
                  <a:gd name="T1" fmla="*/ 0 h 56"/>
                  <a:gd name="T2" fmla="*/ 22 w 121"/>
                  <a:gd name="T3" fmla="*/ 9 h 56"/>
                  <a:gd name="T4" fmla="*/ 98 w 121"/>
                  <a:gd name="T5" fmla="*/ 21 h 56"/>
                  <a:gd name="T6" fmla="*/ 121 w 121"/>
                  <a:gd name="T7" fmla="*/ 19 h 56"/>
                  <a:gd name="T8" fmla="*/ 88 w 121"/>
                  <a:gd name="T9" fmla="*/ 45 h 56"/>
                  <a:gd name="T10" fmla="*/ 53 w 121"/>
                  <a:gd name="T11" fmla="*/ 55 h 56"/>
                  <a:gd name="T12" fmla="*/ 17 w 121"/>
                  <a:gd name="T13" fmla="*/ 30 h 56"/>
                  <a:gd name="T14" fmla="*/ 0 w 121"/>
                  <a:gd name="T15" fmla="*/ 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1" h="56">
                    <a:moveTo>
                      <a:pt x="0" y="0"/>
                    </a:moveTo>
                    <a:cubicBezTo>
                      <a:pt x="22" y="9"/>
                      <a:pt x="22" y="9"/>
                      <a:pt x="22" y="9"/>
                    </a:cubicBezTo>
                    <a:cubicBezTo>
                      <a:pt x="46" y="20"/>
                      <a:pt x="72" y="24"/>
                      <a:pt x="98" y="21"/>
                    </a:cubicBezTo>
                    <a:cubicBezTo>
                      <a:pt x="121" y="19"/>
                      <a:pt x="121" y="19"/>
                      <a:pt x="121" y="19"/>
                    </a:cubicBezTo>
                    <a:cubicBezTo>
                      <a:pt x="88" y="45"/>
                      <a:pt x="88" y="45"/>
                      <a:pt x="88" y="45"/>
                    </a:cubicBezTo>
                    <a:cubicBezTo>
                      <a:pt x="78" y="53"/>
                      <a:pt x="65" y="56"/>
                      <a:pt x="53" y="55"/>
                    </a:cubicBezTo>
                    <a:cubicBezTo>
                      <a:pt x="38" y="53"/>
                      <a:pt x="24" y="44"/>
                      <a:pt x="17" y="3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94" name="Freeform 80">
                <a:extLst>
                  <a:ext uri="{FF2B5EF4-FFF2-40B4-BE49-F238E27FC236}">
                    <a16:creationId xmlns:a16="http://schemas.microsoft.com/office/drawing/2014/main" id="{948C9A69-C246-414C-97B6-2F5DAB5FD4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71986" y="2557214"/>
                <a:ext cx="143939" cy="64964"/>
              </a:xfrm>
              <a:custGeom>
                <a:avLst/>
                <a:gdLst>
                  <a:gd name="T0" fmla="*/ 79 w 85"/>
                  <a:gd name="T1" fmla="*/ 39 h 39"/>
                  <a:gd name="T2" fmla="*/ 76 w 85"/>
                  <a:gd name="T3" fmla="*/ 38 h 39"/>
                  <a:gd name="T4" fmla="*/ 10 w 85"/>
                  <a:gd name="T5" fmla="*/ 36 h 39"/>
                  <a:gd name="T6" fmla="*/ 2 w 85"/>
                  <a:gd name="T7" fmla="*/ 36 h 39"/>
                  <a:gd name="T8" fmla="*/ 3 w 85"/>
                  <a:gd name="T9" fmla="*/ 28 h 39"/>
                  <a:gd name="T10" fmla="*/ 82 w 85"/>
                  <a:gd name="T11" fmla="*/ 29 h 39"/>
                  <a:gd name="T12" fmla="*/ 83 w 85"/>
                  <a:gd name="T13" fmla="*/ 36 h 39"/>
                  <a:gd name="T14" fmla="*/ 79 w 85"/>
                  <a:gd name="T15" fmla="*/ 39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5" h="39">
                    <a:moveTo>
                      <a:pt x="79" y="39"/>
                    </a:moveTo>
                    <a:cubicBezTo>
                      <a:pt x="78" y="39"/>
                      <a:pt x="77" y="39"/>
                      <a:pt x="76" y="38"/>
                    </a:cubicBezTo>
                    <a:cubicBezTo>
                      <a:pt x="36" y="14"/>
                      <a:pt x="11" y="35"/>
                      <a:pt x="10" y="36"/>
                    </a:cubicBezTo>
                    <a:cubicBezTo>
                      <a:pt x="8" y="38"/>
                      <a:pt x="4" y="38"/>
                      <a:pt x="2" y="36"/>
                    </a:cubicBezTo>
                    <a:cubicBezTo>
                      <a:pt x="0" y="34"/>
                      <a:pt x="0" y="30"/>
                      <a:pt x="3" y="28"/>
                    </a:cubicBezTo>
                    <a:cubicBezTo>
                      <a:pt x="4" y="27"/>
                      <a:pt x="35" y="0"/>
                      <a:pt x="82" y="29"/>
                    </a:cubicBezTo>
                    <a:cubicBezTo>
                      <a:pt x="84" y="30"/>
                      <a:pt x="85" y="34"/>
                      <a:pt x="83" y="36"/>
                    </a:cubicBezTo>
                    <a:cubicBezTo>
                      <a:pt x="82" y="38"/>
                      <a:pt x="81" y="39"/>
                      <a:pt x="79" y="39"/>
                    </a:cubicBezTo>
                  </a:path>
                </a:pathLst>
              </a:custGeom>
              <a:solidFill>
                <a:srgbClr val="01010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95" name="Freeform 81">
                <a:extLst>
                  <a:ext uri="{FF2B5EF4-FFF2-40B4-BE49-F238E27FC236}">
                    <a16:creationId xmlns:a16="http://schemas.microsoft.com/office/drawing/2014/main" id="{60706D45-263E-4050-B689-E1849BC9B3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56042" y="2604344"/>
                <a:ext cx="141391" cy="73881"/>
              </a:xfrm>
              <a:custGeom>
                <a:avLst/>
                <a:gdLst>
                  <a:gd name="T0" fmla="*/ 78 w 84"/>
                  <a:gd name="T1" fmla="*/ 44 h 44"/>
                  <a:gd name="T2" fmla="*/ 74 w 84"/>
                  <a:gd name="T3" fmla="*/ 43 h 44"/>
                  <a:gd name="T4" fmla="*/ 9 w 84"/>
                  <a:gd name="T5" fmla="*/ 32 h 44"/>
                  <a:gd name="T6" fmla="*/ 2 w 84"/>
                  <a:gd name="T7" fmla="*/ 31 h 44"/>
                  <a:gd name="T8" fmla="*/ 3 w 84"/>
                  <a:gd name="T9" fmla="*/ 23 h 44"/>
                  <a:gd name="T10" fmla="*/ 81 w 84"/>
                  <a:gd name="T11" fmla="*/ 34 h 44"/>
                  <a:gd name="T12" fmla="*/ 82 w 84"/>
                  <a:gd name="T13" fmla="*/ 42 h 44"/>
                  <a:gd name="T14" fmla="*/ 78 w 84"/>
                  <a:gd name="T15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44">
                    <a:moveTo>
                      <a:pt x="78" y="44"/>
                    </a:moveTo>
                    <a:cubicBezTo>
                      <a:pt x="77" y="44"/>
                      <a:pt x="75" y="44"/>
                      <a:pt x="74" y="43"/>
                    </a:cubicBezTo>
                    <a:cubicBezTo>
                      <a:pt x="38" y="14"/>
                      <a:pt x="10" y="31"/>
                      <a:pt x="9" y="32"/>
                    </a:cubicBezTo>
                    <a:cubicBezTo>
                      <a:pt x="7" y="34"/>
                      <a:pt x="3" y="33"/>
                      <a:pt x="2" y="31"/>
                    </a:cubicBezTo>
                    <a:cubicBezTo>
                      <a:pt x="0" y="28"/>
                      <a:pt x="1" y="25"/>
                      <a:pt x="3" y="23"/>
                    </a:cubicBezTo>
                    <a:cubicBezTo>
                      <a:pt x="5" y="22"/>
                      <a:pt x="39" y="0"/>
                      <a:pt x="81" y="34"/>
                    </a:cubicBezTo>
                    <a:cubicBezTo>
                      <a:pt x="84" y="36"/>
                      <a:pt x="84" y="40"/>
                      <a:pt x="82" y="42"/>
                    </a:cubicBezTo>
                    <a:cubicBezTo>
                      <a:pt x="81" y="43"/>
                      <a:pt x="79" y="44"/>
                      <a:pt x="78" y="44"/>
                    </a:cubicBezTo>
                  </a:path>
                </a:pathLst>
              </a:custGeom>
              <a:solidFill>
                <a:srgbClr val="01010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96" name="Freeform 82">
                <a:extLst>
                  <a:ext uri="{FF2B5EF4-FFF2-40B4-BE49-F238E27FC236}">
                    <a16:creationId xmlns:a16="http://schemas.microsoft.com/office/drawing/2014/main" id="{C9C908F4-C17B-434B-A678-FF27E91E28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17842" y="2403086"/>
                <a:ext cx="161771" cy="113368"/>
              </a:xfrm>
              <a:custGeom>
                <a:avLst/>
                <a:gdLst>
                  <a:gd name="T0" fmla="*/ 91 w 96"/>
                  <a:gd name="T1" fmla="*/ 15 h 67"/>
                  <a:gd name="T2" fmla="*/ 38 w 96"/>
                  <a:gd name="T3" fmla="*/ 10 h 67"/>
                  <a:gd name="T4" fmla="*/ 5 w 96"/>
                  <a:gd name="T5" fmla="*/ 52 h 67"/>
                  <a:gd name="T6" fmla="*/ 58 w 96"/>
                  <a:gd name="T7" fmla="*/ 57 h 67"/>
                  <a:gd name="T8" fmla="*/ 91 w 96"/>
                  <a:gd name="T9" fmla="*/ 15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6" h="67">
                    <a:moveTo>
                      <a:pt x="91" y="15"/>
                    </a:moveTo>
                    <a:cubicBezTo>
                      <a:pt x="85" y="2"/>
                      <a:pt x="61" y="0"/>
                      <a:pt x="38" y="10"/>
                    </a:cubicBezTo>
                    <a:cubicBezTo>
                      <a:pt x="14" y="20"/>
                      <a:pt x="0" y="39"/>
                      <a:pt x="5" y="52"/>
                    </a:cubicBezTo>
                    <a:cubicBezTo>
                      <a:pt x="11" y="65"/>
                      <a:pt x="34" y="67"/>
                      <a:pt x="58" y="57"/>
                    </a:cubicBezTo>
                    <a:cubicBezTo>
                      <a:pt x="82" y="47"/>
                      <a:pt x="96" y="28"/>
                      <a:pt x="91" y="15"/>
                    </a:cubicBezTo>
                  </a:path>
                </a:pathLst>
              </a:custGeom>
              <a:solidFill>
                <a:srgbClr val="8E7B6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97" name="Freeform 83">
                <a:extLst>
                  <a:ext uri="{FF2B5EF4-FFF2-40B4-BE49-F238E27FC236}">
                    <a16:creationId xmlns:a16="http://schemas.microsoft.com/office/drawing/2014/main" id="{32692B28-4841-45EF-BBDB-5EBA318E93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37608" y="2916423"/>
                <a:ext cx="850893" cy="543908"/>
              </a:xfrm>
              <a:custGeom>
                <a:avLst/>
                <a:gdLst>
                  <a:gd name="T0" fmla="*/ 504 w 504"/>
                  <a:gd name="T1" fmla="*/ 127 h 321"/>
                  <a:gd name="T2" fmla="*/ 385 w 504"/>
                  <a:gd name="T3" fmla="*/ 52 h 321"/>
                  <a:gd name="T4" fmla="*/ 368 w 504"/>
                  <a:gd name="T5" fmla="*/ 52 h 321"/>
                  <a:gd name="T6" fmla="*/ 360 w 504"/>
                  <a:gd name="T7" fmla="*/ 24 h 321"/>
                  <a:gd name="T8" fmla="*/ 284 w 504"/>
                  <a:gd name="T9" fmla="*/ 64 h 321"/>
                  <a:gd name="T10" fmla="*/ 241 w 504"/>
                  <a:gd name="T11" fmla="*/ 159 h 321"/>
                  <a:gd name="T12" fmla="*/ 200 w 504"/>
                  <a:gd name="T13" fmla="*/ 62 h 321"/>
                  <a:gd name="T14" fmla="*/ 121 w 504"/>
                  <a:gd name="T15" fmla="*/ 0 h 321"/>
                  <a:gd name="T16" fmla="*/ 115 w 504"/>
                  <a:gd name="T17" fmla="*/ 47 h 321"/>
                  <a:gd name="T18" fmla="*/ 38 w 504"/>
                  <a:gd name="T19" fmla="*/ 66 h 321"/>
                  <a:gd name="T20" fmla="*/ 0 w 504"/>
                  <a:gd name="T21" fmla="*/ 86 h 321"/>
                  <a:gd name="T22" fmla="*/ 0 w 504"/>
                  <a:gd name="T23" fmla="*/ 203 h 321"/>
                  <a:gd name="T24" fmla="*/ 119 w 504"/>
                  <a:gd name="T25" fmla="*/ 321 h 321"/>
                  <a:gd name="T26" fmla="*/ 248 w 504"/>
                  <a:gd name="T27" fmla="*/ 321 h 321"/>
                  <a:gd name="T28" fmla="*/ 504 w 504"/>
                  <a:gd name="T29" fmla="*/ 127 h 3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04" h="321">
                    <a:moveTo>
                      <a:pt x="504" y="127"/>
                    </a:moveTo>
                    <a:cubicBezTo>
                      <a:pt x="482" y="81"/>
                      <a:pt x="436" y="52"/>
                      <a:pt x="385" y="52"/>
                    </a:cubicBezTo>
                    <a:cubicBezTo>
                      <a:pt x="368" y="52"/>
                      <a:pt x="368" y="52"/>
                      <a:pt x="368" y="52"/>
                    </a:cubicBezTo>
                    <a:cubicBezTo>
                      <a:pt x="360" y="24"/>
                      <a:pt x="360" y="24"/>
                      <a:pt x="360" y="24"/>
                    </a:cubicBezTo>
                    <a:cubicBezTo>
                      <a:pt x="284" y="64"/>
                      <a:pt x="284" y="64"/>
                      <a:pt x="284" y="64"/>
                    </a:cubicBezTo>
                    <a:cubicBezTo>
                      <a:pt x="241" y="159"/>
                      <a:pt x="241" y="159"/>
                      <a:pt x="241" y="159"/>
                    </a:cubicBezTo>
                    <a:cubicBezTo>
                      <a:pt x="200" y="62"/>
                      <a:pt x="200" y="62"/>
                      <a:pt x="200" y="62"/>
                    </a:cubicBezTo>
                    <a:cubicBezTo>
                      <a:pt x="121" y="0"/>
                      <a:pt x="121" y="0"/>
                      <a:pt x="121" y="0"/>
                    </a:cubicBezTo>
                    <a:cubicBezTo>
                      <a:pt x="115" y="47"/>
                      <a:pt x="115" y="47"/>
                      <a:pt x="115" y="47"/>
                    </a:cubicBezTo>
                    <a:cubicBezTo>
                      <a:pt x="38" y="66"/>
                      <a:pt x="38" y="66"/>
                      <a:pt x="38" y="66"/>
                    </a:cubicBezTo>
                    <a:cubicBezTo>
                      <a:pt x="23" y="70"/>
                      <a:pt x="10" y="77"/>
                      <a:pt x="0" y="86"/>
                    </a:cubicBezTo>
                    <a:cubicBezTo>
                      <a:pt x="0" y="203"/>
                      <a:pt x="0" y="203"/>
                      <a:pt x="0" y="203"/>
                    </a:cubicBezTo>
                    <a:cubicBezTo>
                      <a:pt x="0" y="269"/>
                      <a:pt x="54" y="321"/>
                      <a:pt x="119" y="321"/>
                    </a:cubicBezTo>
                    <a:cubicBezTo>
                      <a:pt x="248" y="321"/>
                      <a:pt x="248" y="321"/>
                      <a:pt x="248" y="321"/>
                    </a:cubicBezTo>
                    <a:lnTo>
                      <a:pt x="504" y="127"/>
                    </a:lnTo>
                    <a:close/>
                  </a:path>
                </a:pathLst>
              </a:custGeom>
              <a:solidFill>
                <a:srgbClr val="00827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98" name="Freeform 84">
                <a:extLst>
                  <a:ext uri="{FF2B5EF4-FFF2-40B4-BE49-F238E27FC236}">
                    <a16:creationId xmlns:a16="http://schemas.microsoft.com/office/drawing/2014/main" id="{A9A77B34-FF59-40AF-8C59-EFD3D19C1C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75808" y="3033612"/>
                <a:ext cx="115915" cy="123557"/>
              </a:xfrm>
              <a:custGeom>
                <a:avLst/>
                <a:gdLst>
                  <a:gd name="T0" fmla="*/ 91 w 91"/>
                  <a:gd name="T1" fmla="*/ 72 h 97"/>
                  <a:gd name="T2" fmla="*/ 68 w 91"/>
                  <a:gd name="T3" fmla="*/ 0 h 97"/>
                  <a:gd name="T4" fmla="*/ 0 w 91"/>
                  <a:gd name="T5" fmla="*/ 97 h 97"/>
                  <a:gd name="T6" fmla="*/ 68 w 91"/>
                  <a:gd name="T7" fmla="*/ 68 h 97"/>
                  <a:gd name="T8" fmla="*/ 91 w 91"/>
                  <a:gd name="T9" fmla="*/ 72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1" h="97">
                    <a:moveTo>
                      <a:pt x="91" y="72"/>
                    </a:moveTo>
                    <a:lnTo>
                      <a:pt x="68" y="0"/>
                    </a:lnTo>
                    <a:lnTo>
                      <a:pt x="0" y="97"/>
                    </a:lnTo>
                    <a:lnTo>
                      <a:pt x="68" y="68"/>
                    </a:lnTo>
                    <a:lnTo>
                      <a:pt x="91" y="7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99" name="Freeform 85">
                <a:extLst>
                  <a:ext uri="{FF2B5EF4-FFF2-40B4-BE49-F238E27FC236}">
                    <a16:creationId xmlns:a16="http://schemas.microsoft.com/office/drawing/2014/main" id="{4100FF6F-9868-40E8-ACF3-565F77493A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21649" y="3033612"/>
                <a:ext cx="127380" cy="149034"/>
              </a:xfrm>
              <a:custGeom>
                <a:avLst/>
                <a:gdLst>
                  <a:gd name="T0" fmla="*/ 0 w 100"/>
                  <a:gd name="T1" fmla="*/ 5 h 117"/>
                  <a:gd name="T2" fmla="*/ 57 w 100"/>
                  <a:gd name="T3" fmla="*/ 67 h 117"/>
                  <a:gd name="T4" fmla="*/ 100 w 100"/>
                  <a:gd name="T5" fmla="*/ 0 h 117"/>
                  <a:gd name="T6" fmla="*/ 55 w 100"/>
                  <a:gd name="T7" fmla="*/ 117 h 117"/>
                  <a:gd name="T8" fmla="*/ 0 w 100"/>
                  <a:gd name="T9" fmla="*/ 5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117">
                    <a:moveTo>
                      <a:pt x="0" y="5"/>
                    </a:moveTo>
                    <a:lnTo>
                      <a:pt x="57" y="67"/>
                    </a:lnTo>
                    <a:lnTo>
                      <a:pt x="100" y="0"/>
                    </a:lnTo>
                    <a:lnTo>
                      <a:pt x="55" y="117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00" name="Oval 86">
                <a:extLst>
                  <a:ext uri="{FF2B5EF4-FFF2-40B4-BE49-F238E27FC236}">
                    <a16:creationId xmlns:a16="http://schemas.microsoft.com/office/drawing/2014/main" id="{89B443E8-F168-45FB-999F-E3904E7406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382806" y="3192835"/>
                <a:ext cx="31845" cy="31845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01" name="Freeform 87">
                <a:extLst>
                  <a:ext uri="{FF2B5EF4-FFF2-40B4-BE49-F238E27FC236}">
                    <a16:creationId xmlns:a16="http://schemas.microsoft.com/office/drawing/2014/main" id="{1945523A-238A-43DB-B2CA-F6AADD7190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43274" y="5028366"/>
                <a:ext cx="701859" cy="703133"/>
              </a:xfrm>
              <a:custGeom>
                <a:avLst/>
                <a:gdLst>
                  <a:gd name="T0" fmla="*/ 239 w 416"/>
                  <a:gd name="T1" fmla="*/ 5 h 415"/>
                  <a:gd name="T2" fmla="*/ 6 w 416"/>
                  <a:gd name="T3" fmla="*/ 234 h 415"/>
                  <a:gd name="T4" fmla="*/ 6 w 416"/>
                  <a:gd name="T5" fmla="*/ 254 h 415"/>
                  <a:gd name="T6" fmla="*/ 158 w 416"/>
                  <a:gd name="T7" fmla="*/ 409 h 415"/>
                  <a:gd name="T8" fmla="*/ 178 w 416"/>
                  <a:gd name="T9" fmla="*/ 409 h 415"/>
                  <a:gd name="T10" fmla="*/ 411 w 416"/>
                  <a:gd name="T11" fmla="*/ 181 h 415"/>
                  <a:gd name="T12" fmla="*/ 343 w 416"/>
                  <a:gd name="T13" fmla="*/ 74 h 415"/>
                  <a:gd name="T14" fmla="*/ 337 w 416"/>
                  <a:gd name="T15" fmla="*/ 69 h 415"/>
                  <a:gd name="T16" fmla="*/ 239 w 416"/>
                  <a:gd name="T17" fmla="*/ 5 h 4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16" h="415">
                    <a:moveTo>
                      <a:pt x="239" y="5"/>
                    </a:moveTo>
                    <a:cubicBezTo>
                      <a:pt x="6" y="234"/>
                      <a:pt x="6" y="234"/>
                      <a:pt x="6" y="234"/>
                    </a:cubicBezTo>
                    <a:cubicBezTo>
                      <a:pt x="0" y="240"/>
                      <a:pt x="0" y="249"/>
                      <a:pt x="6" y="254"/>
                    </a:cubicBezTo>
                    <a:cubicBezTo>
                      <a:pt x="158" y="409"/>
                      <a:pt x="158" y="409"/>
                      <a:pt x="158" y="409"/>
                    </a:cubicBezTo>
                    <a:cubicBezTo>
                      <a:pt x="163" y="415"/>
                      <a:pt x="172" y="415"/>
                      <a:pt x="178" y="409"/>
                    </a:cubicBezTo>
                    <a:cubicBezTo>
                      <a:pt x="411" y="181"/>
                      <a:pt x="411" y="181"/>
                      <a:pt x="411" y="181"/>
                    </a:cubicBezTo>
                    <a:cubicBezTo>
                      <a:pt x="416" y="175"/>
                      <a:pt x="348" y="80"/>
                      <a:pt x="343" y="74"/>
                    </a:cubicBezTo>
                    <a:cubicBezTo>
                      <a:pt x="337" y="69"/>
                      <a:pt x="337" y="69"/>
                      <a:pt x="337" y="69"/>
                    </a:cubicBezTo>
                    <a:cubicBezTo>
                      <a:pt x="332" y="63"/>
                      <a:pt x="244" y="0"/>
                      <a:pt x="239" y="5"/>
                    </a:cubicBezTo>
                  </a:path>
                </a:pathLst>
              </a:custGeom>
              <a:solidFill>
                <a:srgbClr val="B3B3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02" name="Freeform 88">
                <a:extLst>
                  <a:ext uri="{FF2B5EF4-FFF2-40B4-BE49-F238E27FC236}">
                    <a16:creationId xmlns:a16="http://schemas.microsoft.com/office/drawing/2014/main" id="{FA46217D-56C5-425D-B1AF-2F144F111E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92308" y="5154472"/>
                <a:ext cx="568111" cy="563016"/>
              </a:xfrm>
              <a:custGeom>
                <a:avLst/>
                <a:gdLst>
                  <a:gd name="T0" fmla="*/ 331 w 337"/>
                  <a:gd name="T1" fmla="*/ 78 h 333"/>
                  <a:gd name="T2" fmla="*/ 255 w 337"/>
                  <a:gd name="T3" fmla="*/ 0 h 333"/>
                  <a:gd name="T4" fmla="*/ 1 w 337"/>
                  <a:gd name="T5" fmla="*/ 249 h 333"/>
                  <a:gd name="T6" fmla="*/ 0 w 337"/>
                  <a:gd name="T7" fmla="*/ 247 h 333"/>
                  <a:gd name="T8" fmla="*/ 78 w 337"/>
                  <a:gd name="T9" fmla="*/ 327 h 333"/>
                  <a:gd name="T10" fmla="*/ 98 w 337"/>
                  <a:gd name="T11" fmla="*/ 327 h 333"/>
                  <a:gd name="T12" fmla="*/ 331 w 337"/>
                  <a:gd name="T13" fmla="*/ 98 h 333"/>
                  <a:gd name="T14" fmla="*/ 331 w 337"/>
                  <a:gd name="T15" fmla="*/ 78 h 3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37" h="333">
                    <a:moveTo>
                      <a:pt x="331" y="78"/>
                    </a:moveTo>
                    <a:cubicBezTo>
                      <a:pt x="255" y="0"/>
                      <a:pt x="255" y="0"/>
                      <a:pt x="255" y="0"/>
                    </a:cubicBezTo>
                    <a:cubicBezTo>
                      <a:pt x="1" y="249"/>
                      <a:pt x="1" y="249"/>
                      <a:pt x="1" y="249"/>
                    </a:cubicBezTo>
                    <a:cubicBezTo>
                      <a:pt x="0" y="247"/>
                      <a:pt x="0" y="247"/>
                      <a:pt x="0" y="247"/>
                    </a:cubicBezTo>
                    <a:cubicBezTo>
                      <a:pt x="78" y="327"/>
                      <a:pt x="78" y="327"/>
                      <a:pt x="78" y="327"/>
                    </a:cubicBezTo>
                    <a:cubicBezTo>
                      <a:pt x="83" y="333"/>
                      <a:pt x="93" y="333"/>
                      <a:pt x="98" y="327"/>
                    </a:cubicBezTo>
                    <a:cubicBezTo>
                      <a:pt x="331" y="98"/>
                      <a:pt x="331" y="98"/>
                      <a:pt x="331" y="98"/>
                    </a:cubicBezTo>
                    <a:cubicBezTo>
                      <a:pt x="337" y="93"/>
                      <a:pt x="337" y="84"/>
                      <a:pt x="331" y="78"/>
                    </a:cubicBezTo>
                  </a:path>
                </a:pathLst>
              </a:custGeom>
              <a:solidFill>
                <a:srgbClr val="D3D3D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03" name="Freeform 89">
                <a:extLst>
                  <a:ext uri="{FF2B5EF4-FFF2-40B4-BE49-F238E27FC236}">
                    <a16:creationId xmlns:a16="http://schemas.microsoft.com/office/drawing/2014/main" id="{1A2C09BF-471E-43B0-BEC9-E3F44531E3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57286" y="5015629"/>
                <a:ext cx="561742" cy="551551"/>
              </a:xfrm>
              <a:custGeom>
                <a:avLst/>
                <a:gdLst>
                  <a:gd name="T0" fmla="*/ 329 w 333"/>
                  <a:gd name="T1" fmla="*/ 77 h 326"/>
                  <a:gd name="T2" fmla="*/ 333 w 333"/>
                  <a:gd name="T3" fmla="*/ 80 h 326"/>
                  <a:gd name="T4" fmla="*/ 259 w 333"/>
                  <a:gd name="T5" fmla="*/ 6 h 326"/>
                  <a:gd name="T6" fmla="*/ 239 w 333"/>
                  <a:gd name="T7" fmla="*/ 5 h 326"/>
                  <a:gd name="T8" fmla="*/ 6 w 333"/>
                  <a:gd name="T9" fmla="*/ 234 h 326"/>
                  <a:gd name="T10" fmla="*/ 6 w 333"/>
                  <a:gd name="T11" fmla="*/ 254 h 326"/>
                  <a:gd name="T12" fmla="*/ 76 w 333"/>
                  <a:gd name="T13" fmla="*/ 326 h 326"/>
                  <a:gd name="T14" fmla="*/ 329 w 333"/>
                  <a:gd name="T15" fmla="*/ 77 h 3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33" h="326">
                    <a:moveTo>
                      <a:pt x="329" y="77"/>
                    </a:moveTo>
                    <a:cubicBezTo>
                      <a:pt x="333" y="80"/>
                      <a:pt x="333" y="80"/>
                      <a:pt x="333" y="80"/>
                    </a:cubicBezTo>
                    <a:cubicBezTo>
                      <a:pt x="259" y="6"/>
                      <a:pt x="259" y="6"/>
                      <a:pt x="259" y="6"/>
                    </a:cubicBezTo>
                    <a:cubicBezTo>
                      <a:pt x="254" y="0"/>
                      <a:pt x="244" y="0"/>
                      <a:pt x="239" y="5"/>
                    </a:cubicBezTo>
                    <a:cubicBezTo>
                      <a:pt x="6" y="234"/>
                      <a:pt x="6" y="234"/>
                      <a:pt x="6" y="234"/>
                    </a:cubicBezTo>
                    <a:cubicBezTo>
                      <a:pt x="0" y="240"/>
                      <a:pt x="0" y="249"/>
                      <a:pt x="6" y="254"/>
                    </a:cubicBezTo>
                    <a:cubicBezTo>
                      <a:pt x="76" y="326"/>
                      <a:pt x="76" y="326"/>
                      <a:pt x="76" y="326"/>
                    </a:cubicBezTo>
                    <a:lnTo>
                      <a:pt x="329" y="77"/>
                    </a:lnTo>
                    <a:close/>
                  </a:path>
                </a:pathLst>
              </a:custGeom>
              <a:solidFill>
                <a:srgbClr val="D3D3D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04" name="Freeform 90">
                <a:extLst>
                  <a:ext uri="{FF2B5EF4-FFF2-40B4-BE49-F238E27FC236}">
                    <a16:creationId xmlns:a16="http://schemas.microsoft.com/office/drawing/2014/main" id="{81DB709F-0BF6-4CC1-B3A6-3E0B533A2F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57286" y="5030915"/>
                <a:ext cx="396149" cy="536266"/>
              </a:xfrm>
              <a:custGeom>
                <a:avLst/>
                <a:gdLst>
                  <a:gd name="T0" fmla="*/ 234 w 235"/>
                  <a:gd name="T1" fmla="*/ 162 h 317"/>
                  <a:gd name="T2" fmla="*/ 235 w 235"/>
                  <a:gd name="T3" fmla="*/ 0 h 317"/>
                  <a:gd name="T4" fmla="*/ 6 w 235"/>
                  <a:gd name="T5" fmla="*/ 225 h 317"/>
                  <a:gd name="T6" fmla="*/ 6 w 235"/>
                  <a:gd name="T7" fmla="*/ 245 h 317"/>
                  <a:gd name="T8" fmla="*/ 76 w 235"/>
                  <a:gd name="T9" fmla="*/ 317 h 317"/>
                  <a:gd name="T10" fmla="*/ 234 w 235"/>
                  <a:gd name="T11" fmla="*/ 162 h 3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5" h="317">
                    <a:moveTo>
                      <a:pt x="234" y="162"/>
                    </a:moveTo>
                    <a:cubicBezTo>
                      <a:pt x="235" y="0"/>
                      <a:pt x="235" y="0"/>
                      <a:pt x="235" y="0"/>
                    </a:cubicBezTo>
                    <a:cubicBezTo>
                      <a:pt x="6" y="225"/>
                      <a:pt x="6" y="225"/>
                      <a:pt x="6" y="225"/>
                    </a:cubicBezTo>
                    <a:cubicBezTo>
                      <a:pt x="0" y="231"/>
                      <a:pt x="0" y="240"/>
                      <a:pt x="6" y="245"/>
                    </a:cubicBezTo>
                    <a:cubicBezTo>
                      <a:pt x="76" y="317"/>
                      <a:pt x="76" y="317"/>
                      <a:pt x="76" y="317"/>
                    </a:cubicBezTo>
                    <a:lnTo>
                      <a:pt x="234" y="162"/>
                    </a:lnTo>
                    <a:close/>
                  </a:path>
                </a:pathLst>
              </a:custGeom>
              <a:solidFill>
                <a:srgbClr val="E6E6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05" name="Freeform 91">
                <a:extLst>
                  <a:ext uri="{FF2B5EF4-FFF2-40B4-BE49-F238E27FC236}">
                    <a16:creationId xmlns:a16="http://schemas.microsoft.com/office/drawing/2014/main" id="{45FDE548-6EAB-42F8-A364-00A5B863F5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93580" y="5321339"/>
                <a:ext cx="258580" cy="396149"/>
              </a:xfrm>
              <a:custGeom>
                <a:avLst/>
                <a:gdLst>
                  <a:gd name="T0" fmla="*/ 0 w 153"/>
                  <a:gd name="T1" fmla="*/ 150 h 234"/>
                  <a:gd name="T2" fmla="*/ 77 w 153"/>
                  <a:gd name="T3" fmla="*/ 228 h 234"/>
                  <a:gd name="T4" fmla="*/ 97 w 153"/>
                  <a:gd name="T5" fmla="*/ 228 h 234"/>
                  <a:gd name="T6" fmla="*/ 151 w 153"/>
                  <a:gd name="T7" fmla="*/ 175 h 234"/>
                  <a:gd name="T8" fmla="*/ 153 w 153"/>
                  <a:gd name="T9" fmla="*/ 0 h 234"/>
                  <a:gd name="T10" fmla="*/ 0 w 153"/>
                  <a:gd name="T11" fmla="*/ 150 h 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3" h="234">
                    <a:moveTo>
                      <a:pt x="0" y="150"/>
                    </a:moveTo>
                    <a:cubicBezTo>
                      <a:pt x="77" y="228"/>
                      <a:pt x="77" y="228"/>
                      <a:pt x="77" y="228"/>
                    </a:cubicBezTo>
                    <a:cubicBezTo>
                      <a:pt x="82" y="234"/>
                      <a:pt x="92" y="234"/>
                      <a:pt x="97" y="228"/>
                    </a:cubicBezTo>
                    <a:cubicBezTo>
                      <a:pt x="151" y="175"/>
                      <a:pt x="151" y="175"/>
                      <a:pt x="151" y="175"/>
                    </a:cubicBezTo>
                    <a:cubicBezTo>
                      <a:pt x="153" y="0"/>
                      <a:pt x="153" y="0"/>
                      <a:pt x="153" y="0"/>
                    </a:cubicBezTo>
                    <a:lnTo>
                      <a:pt x="0" y="150"/>
                    </a:lnTo>
                    <a:close/>
                  </a:path>
                </a:pathLst>
              </a:custGeom>
              <a:solidFill>
                <a:srgbClr val="E6E6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06" name="Freeform 92">
                <a:extLst>
                  <a:ext uri="{FF2B5EF4-FFF2-40B4-BE49-F238E27FC236}">
                    <a16:creationId xmlns:a16="http://schemas.microsoft.com/office/drawing/2014/main" id="{F8E808BE-F6FF-4F90-99E8-BC34E3B683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27958" y="5409230"/>
                <a:ext cx="40762" cy="40762"/>
              </a:xfrm>
              <a:custGeom>
                <a:avLst/>
                <a:gdLst>
                  <a:gd name="T0" fmla="*/ 32 w 32"/>
                  <a:gd name="T1" fmla="*/ 16 h 32"/>
                  <a:gd name="T2" fmla="*/ 16 w 32"/>
                  <a:gd name="T3" fmla="*/ 0 h 32"/>
                  <a:gd name="T4" fmla="*/ 0 w 32"/>
                  <a:gd name="T5" fmla="*/ 16 h 32"/>
                  <a:gd name="T6" fmla="*/ 16 w 32"/>
                  <a:gd name="T7" fmla="*/ 32 h 32"/>
                  <a:gd name="T8" fmla="*/ 32 w 32"/>
                  <a:gd name="T9" fmla="*/ 16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" h="32">
                    <a:moveTo>
                      <a:pt x="32" y="16"/>
                    </a:moveTo>
                    <a:lnTo>
                      <a:pt x="16" y="0"/>
                    </a:lnTo>
                    <a:lnTo>
                      <a:pt x="0" y="16"/>
                    </a:lnTo>
                    <a:lnTo>
                      <a:pt x="16" y="32"/>
                    </a:lnTo>
                    <a:lnTo>
                      <a:pt x="32" y="16"/>
                    </a:lnTo>
                    <a:close/>
                  </a:path>
                </a:pathLst>
              </a:custGeom>
              <a:solidFill>
                <a:srgbClr val="B3B3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07" name="Freeform 93">
                <a:extLst>
                  <a:ext uri="{FF2B5EF4-FFF2-40B4-BE49-F238E27FC236}">
                    <a16:creationId xmlns:a16="http://schemas.microsoft.com/office/drawing/2014/main" id="{57621FE2-265D-45CB-B867-6549AEFDF2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52160" y="5386302"/>
                <a:ext cx="40762" cy="39488"/>
              </a:xfrm>
              <a:custGeom>
                <a:avLst/>
                <a:gdLst>
                  <a:gd name="T0" fmla="*/ 16 w 32"/>
                  <a:gd name="T1" fmla="*/ 31 h 31"/>
                  <a:gd name="T2" fmla="*/ 32 w 32"/>
                  <a:gd name="T3" fmla="*/ 15 h 31"/>
                  <a:gd name="T4" fmla="*/ 16 w 32"/>
                  <a:gd name="T5" fmla="*/ 0 h 31"/>
                  <a:gd name="T6" fmla="*/ 0 w 32"/>
                  <a:gd name="T7" fmla="*/ 15 h 31"/>
                  <a:gd name="T8" fmla="*/ 16 w 32"/>
                  <a:gd name="T9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" h="31">
                    <a:moveTo>
                      <a:pt x="16" y="31"/>
                    </a:moveTo>
                    <a:lnTo>
                      <a:pt x="32" y="15"/>
                    </a:lnTo>
                    <a:lnTo>
                      <a:pt x="16" y="0"/>
                    </a:lnTo>
                    <a:lnTo>
                      <a:pt x="0" y="15"/>
                    </a:lnTo>
                    <a:lnTo>
                      <a:pt x="16" y="31"/>
                    </a:lnTo>
                    <a:close/>
                  </a:path>
                </a:pathLst>
              </a:custGeom>
              <a:solidFill>
                <a:srgbClr val="B3B3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08" name="Freeform 94">
                <a:extLst>
                  <a:ext uri="{FF2B5EF4-FFF2-40B4-BE49-F238E27FC236}">
                    <a16:creationId xmlns:a16="http://schemas.microsoft.com/office/drawing/2014/main" id="{522E8546-A380-4EBA-AF1B-073708A89B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73814" y="5409230"/>
                <a:ext cx="40762" cy="40762"/>
              </a:xfrm>
              <a:custGeom>
                <a:avLst/>
                <a:gdLst>
                  <a:gd name="T0" fmla="*/ 0 w 32"/>
                  <a:gd name="T1" fmla="*/ 16 h 32"/>
                  <a:gd name="T2" fmla="*/ 16 w 32"/>
                  <a:gd name="T3" fmla="*/ 32 h 32"/>
                  <a:gd name="T4" fmla="*/ 32 w 32"/>
                  <a:gd name="T5" fmla="*/ 16 h 32"/>
                  <a:gd name="T6" fmla="*/ 16 w 32"/>
                  <a:gd name="T7" fmla="*/ 0 h 32"/>
                  <a:gd name="T8" fmla="*/ 0 w 32"/>
                  <a:gd name="T9" fmla="*/ 16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" h="32">
                    <a:moveTo>
                      <a:pt x="0" y="16"/>
                    </a:moveTo>
                    <a:lnTo>
                      <a:pt x="16" y="32"/>
                    </a:lnTo>
                    <a:lnTo>
                      <a:pt x="32" y="16"/>
                    </a:lnTo>
                    <a:lnTo>
                      <a:pt x="16" y="0"/>
                    </a:lnTo>
                    <a:lnTo>
                      <a:pt x="0" y="16"/>
                    </a:lnTo>
                    <a:close/>
                  </a:path>
                </a:pathLst>
              </a:custGeom>
              <a:solidFill>
                <a:srgbClr val="B3B3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09" name="Freeform 95">
                <a:extLst>
                  <a:ext uri="{FF2B5EF4-FFF2-40B4-BE49-F238E27FC236}">
                    <a16:creationId xmlns:a16="http://schemas.microsoft.com/office/drawing/2014/main" id="{555628D2-9BD4-44BA-B4E5-FA8DC0B33B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52160" y="5433432"/>
                <a:ext cx="38214" cy="40762"/>
              </a:xfrm>
              <a:custGeom>
                <a:avLst/>
                <a:gdLst>
                  <a:gd name="T0" fmla="*/ 16 w 30"/>
                  <a:gd name="T1" fmla="*/ 0 h 32"/>
                  <a:gd name="T2" fmla="*/ 0 w 30"/>
                  <a:gd name="T3" fmla="*/ 16 h 32"/>
                  <a:gd name="T4" fmla="*/ 15 w 30"/>
                  <a:gd name="T5" fmla="*/ 32 h 32"/>
                  <a:gd name="T6" fmla="*/ 30 w 30"/>
                  <a:gd name="T7" fmla="*/ 16 h 32"/>
                  <a:gd name="T8" fmla="*/ 16 w 30"/>
                  <a:gd name="T9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" h="32">
                    <a:moveTo>
                      <a:pt x="16" y="0"/>
                    </a:moveTo>
                    <a:lnTo>
                      <a:pt x="0" y="16"/>
                    </a:lnTo>
                    <a:lnTo>
                      <a:pt x="15" y="32"/>
                    </a:lnTo>
                    <a:lnTo>
                      <a:pt x="30" y="16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rgbClr val="B3B3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10" name="Freeform 96">
                <a:extLst>
                  <a:ext uri="{FF2B5EF4-FFF2-40B4-BE49-F238E27FC236}">
                    <a16:creationId xmlns:a16="http://schemas.microsoft.com/office/drawing/2014/main" id="{16869671-CAD6-49EF-BD99-C2D1A6B53D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57901" y="5439800"/>
                <a:ext cx="215272" cy="268771"/>
              </a:xfrm>
              <a:custGeom>
                <a:avLst/>
                <a:gdLst>
                  <a:gd name="T0" fmla="*/ 127 w 128"/>
                  <a:gd name="T1" fmla="*/ 63 h 159"/>
                  <a:gd name="T2" fmla="*/ 121 w 128"/>
                  <a:gd name="T3" fmla="*/ 12 h 159"/>
                  <a:gd name="T4" fmla="*/ 108 w 128"/>
                  <a:gd name="T5" fmla="*/ 1 h 159"/>
                  <a:gd name="T6" fmla="*/ 97 w 128"/>
                  <a:gd name="T7" fmla="*/ 13 h 159"/>
                  <a:gd name="T8" fmla="*/ 96 w 128"/>
                  <a:gd name="T9" fmla="*/ 50 h 159"/>
                  <a:gd name="T10" fmla="*/ 88 w 128"/>
                  <a:gd name="T11" fmla="*/ 14 h 159"/>
                  <a:gd name="T12" fmla="*/ 71 w 128"/>
                  <a:gd name="T13" fmla="*/ 4 h 159"/>
                  <a:gd name="T14" fmla="*/ 61 w 128"/>
                  <a:gd name="T15" fmla="*/ 18 h 159"/>
                  <a:gd name="T16" fmla="*/ 65 w 128"/>
                  <a:gd name="T17" fmla="*/ 60 h 159"/>
                  <a:gd name="T18" fmla="*/ 59 w 128"/>
                  <a:gd name="T19" fmla="*/ 41 h 159"/>
                  <a:gd name="T20" fmla="*/ 42 w 128"/>
                  <a:gd name="T21" fmla="*/ 34 h 159"/>
                  <a:gd name="T22" fmla="*/ 35 w 128"/>
                  <a:gd name="T23" fmla="*/ 48 h 159"/>
                  <a:gd name="T24" fmla="*/ 48 w 128"/>
                  <a:gd name="T25" fmla="*/ 111 h 159"/>
                  <a:gd name="T26" fmla="*/ 46 w 128"/>
                  <a:gd name="T27" fmla="*/ 113 h 159"/>
                  <a:gd name="T28" fmla="*/ 26 w 128"/>
                  <a:gd name="T29" fmla="*/ 77 h 159"/>
                  <a:gd name="T30" fmla="*/ 9 w 128"/>
                  <a:gd name="T31" fmla="*/ 73 h 159"/>
                  <a:gd name="T32" fmla="*/ 4 w 128"/>
                  <a:gd name="T33" fmla="*/ 88 h 159"/>
                  <a:gd name="T34" fmla="*/ 22 w 128"/>
                  <a:gd name="T35" fmla="*/ 137 h 159"/>
                  <a:gd name="T36" fmla="*/ 12 w 128"/>
                  <a:gd name="T37" fmla="*/ 147 h 159"/>
                  <a:gd name="T38" fmla="*/ 0 w 128"/>
                  <a:gd name="T39" fmla="*/ 158 h 159"/>
                  <a:gd name="T40" fmla="*/ 38 w 128"/>
                  <a:gd name="T41" fmla="*/ 159 h 159"/>
                  <a:gd name="T42" fmla="*/ 92 w 128"/>
                  <a:gd name="T43" fmla="*/ 129 h 159"/>
                  <a:gd name="T44" fmla="*/ 123 w 128"/>
                  <a:gd name="T45" fmla="*/ 78 h 159"/>
                  <a:gd name="T46" fmla="*/ 123 w 128"/>
                  <a:gd name="T47" fmla="*/ 78 h 159"/>
                  <a:gd name="T48" fmla="*/ 127 w 128"/>
                  <a:gd name="T49" fmla="*/ 63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28" h="159">
                    <a:moveTo>
                      <a:pt x="127" y="63"/>
                    </a:moveTo>
                    <a:cubicBezTo>
                      <a:pt x="121" y="12"/>
                      <a:pt x="121" y="12"/>
                      <a:pt x="121" y="12"/>
                    </a:cubicBezTo>
                    <a:cubicBezTo>
                      <a:pt x="121" y="5"/>
                      <a:pt x="114" y="0"/>
                      <a:pt x="108" y="1"/>
                    </a:cubicBezTo>
                    <a:cubicBezTo>
                      <a:pt x="102" y="2"/>
                      <a:pt x="98" y="7"/>
                      <a:pt x="97" y="13"/>
                    </a:cubicBezTo>
                    <a:cubicBezTo>
                      <a:pt x="96" y="50"/>
                      <a:pt x="96" y="50"/>
                      <a:pt x="96" y="50"/>
                    </a:cubicBezTo>
                    <a:cubicBezTo>
                      <a:pt x="88" y="14"/>
                      <a:pt x="88" y="14"/>
                      <a:pt x="88" y="14"/>
                    </a:cubicBezTo>
                    <a:cubicBezTo>
                      <a:pt x="86" y="7"/>
                      <a:pt x="79" y="2"/>
                      <a:pt x="71" y="4"/>
                    </a:cubicBezTo>
                    <a:cubicBezTo>
                      <a:pt x="65" y="6"/>
                      <a:pt x="61" y="12"/>
                      <a:pt x="61" y="18"/>
                    </a:cubicBezTo>
                    <a:cubicBezTo>
                      <a:pt x="65" y="60"/>
                      <a:pt x="65" y="60"/>
                      <a:pt x="65" y="60"/>
                    </a:cubicBezTo>
                    <a:cubicBezTo>
                      <a:pt x="59" y="41"/>
                      <a:pt x="59" y="41"/>
                      <a:pt x="59" y="41"/>
                    </a:cubicBezTo>
                    <a:cubicBezTo>
                      <a:pt x="56" y="34"/>
                      <a:pt x="49" y="31"/>
                      <a:pt x="42" y="34"/>
                    </a:cubicBezTo>
                    <a:cubicBezTo>
                      <a:pt x="37" y="36"/>
                      <a:pt x="34" y="42"/>
                      <a:pt x="35" y="48"/>
                    </a:cubicBezTo>
                    <a:cubicBezTo>
                      <a:pt x="48" y="111"/>
                      <a:pt x="48" y="111"/>
                      <a:pt x="48" y="111"/>
                    </a:cubicBezTo>
                    <a:cubicBezTo>
                      <a:pt x="46" y="113"/>
                      <a:pt x="46" y="113"/>
                      <a:pt x="46" y="113"/>
                    </a:cubicBezTo>
                    <a:cubicBezTo>
                      <a:pt x="26" y="77"/>
                      <a:pt x="26" y="77"/>
                      <a:pt x="26" y="77"/>
                    </a:cubicBezTo>
                    <a:cubicBezTo>
                      <a:pt x="23" y="71"/>
                      <a:pt x="15" y="69"/>
                      <a:pt x="9" y="73"/>
                    </a:cubicBezTo>
                    <a:cubicBezTo>
                      <a:pt x="4" y="76"/>
                      <a:pt x="2" y="82"/>
                      <a:pt x="4" y="88"/>
                    </a:cubicBezTo>
                    <a:cubicBezTo>
                      <a:pt x="22" y="137"/>
                      <a:pt x="22" y="137"/>
                      <a:pt x="22" y="137"/>
                    </a:cubicBezTo>
                    <a:cubicBezTo>
                      <a:pt x="12" y="147"/>
                      <a:pt x="12" y="147"/>
                      <a:pt x="12" y="147"/>
                    </a:cubicBezTo>
                    <a:cubicBezTo>
                      <a:pt x="0" y="158"/>
                      <a:pt x="0" y="158"/>
                      <a:pt x="0" y="158"/>
                    </a:cubicBezTo>
                    <a:cubicBezTo>
                      <a:pt x="38" y="159"/>
                      <a:pt x="38" y="159"/>
                      <a:pt x="38" y="159"/>
                    </a:cubicBezTo>
                    <a:cubicBezTo>
                      <a:pt x="60" y="159"/>
                      <a:pt x="80" y="148"/>
                      <a:pt x="92" y="129"/>
                    </a:cubicBezTo>
                    <a:cubicBezTo>
                      <a:pt x="123" y="78"/>
                      <a:pt x="123" y="78"/>
                      <a:pt x="123" y="78"/>
                    </a:cubicBezTo>
                    <a:cubicBezTo>
                      <a:pt x="123" y="78"/>
                      <a:pt x="123" y="78"/>
                      <a:pt x="123" y="78"/>
                    </a:cubicBezTo>
                    <a:cubicBezTo>
                      <a:pt x="126" y="74"/>
                      <a:pt x="128" y="69"/>
                      <a:pt x="127" y="63"/>
                    </a:cubicBezTo>
                  </a:path>
                </a:pathLst>
              </a:custGeom>
              <a:solidFill>
                <a:srgbClr val="CD9C5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11" name="Freeform 97">
                <a:extLst>
                  <a:ext uri="{FF2B5EF4-FFF2-40B4-BE49-F238E27FC236}">
                    <a16:creationId xmlns:a16="http://schemas.microsoft.com/office/drawing/2014/main" id="{CBECB32D-53F4-4613-B879-8E6D8E8DEA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56685" y="2981385"/>
                <a:ext cx="969356" cy="478944"/>
              </a:xfrm>
              <a:custGeom>
                <a:avLst/>
                <a:gdLst>
                  <a:gd name="T0" fmla="*/ 550 w 575"/>
                  <a:gd name="T1" fmla="*/ 0 h 283"/>
                  <a:gd name="T2" fmla="*/ 152 w 575"/>
                  <a:gd name="T3" fmla="*/ 0 h 283"/>
                  <a:gd name="T4" fmla="*/ 119 w 575"/>
                  <a:gd name="T5" fmla="*/ 21 h 283"/>
                  <a:gd name="T6" fmla="*/ 0 w 575"/>
                  <a:gd name="T7" fmla="*/ 283 h 283"/>
                  <a:gd name="T8" fmla="*/ 453 w 575"/>
                  <a:gd name="T9" fmla="*/ 283 h 283"/>
                  <a:gd name="T10" fmla="*/ 569 w 575"/>
                  <a:gd name="T11" fmla="*/ 29 h 283"/>
                  <a:gd name="T12" fmla="*/ 550 w 575"/>
                  <a:gd name="T13" fmla="*/ 0 h 2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75" h="283">
                    <a:moveTo>
                      <a:pt x="550" y="0"/>
                    </a:moveTo>
                    <a:cubicBezTo>
                      <a:pt x="152" y="0"/>
                      <a:pt x="152" y="0"/>
                      <a:pt x="152" y="0"/>
                    </a:cubicBezTo>
                    <a:cubicBezTo>
                      <a:pt x="138" y="0"/>
                      <a:pt x="125" y="8"/>
                      <a:pt x="119" y="21"/>
                    </a:cubicBezTo>
                    <a:cubicBezTo>
                      <a:pt x="0" y="283"/>
                      <a:pt x="0" y="283"/>
                      <a:pt x="0" y="283"/>
                    </a:cubicBezTo>
                    <a:cubicBezTo>
                      <a:pt x="453" y="283"/>
                      <a:pt x="453" y="283"/>
                      <a:pt x="453" y="283"/>
                    </a:cubicBezTo>
                    <a:cubicBezTo>
                      <a:pt x="569" y="29"/>
                      <a:pt x="569" y="29"/>
                      <a:pt x="569" y="29"/>
                    </a:cubicBezTo>
                    <a:cubicBezTo>
                      <a:pt x="575" y="15"/>
                      <a:pt x="565" y="0"/>
                      <a:pt x="550" y="0"/>
                    </a:cubicBezTo>
                  </a:path>
                </a:pathLst>
              </a:custGeom>
              <a:solidFill>
                <a:srgbClr val="C2C2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12" name="Freeform 98">
                <a:extLst>
                  <a:ext uri="{FF2B5EF4-FFF2-40B4-BE49-F238E27FC236}">
                    <a16:creationId xmlns:a16="http://schemas.microsoft.com/office/drawing/2014/main" id="{C72A5F36-CFD3-475B-B6E2-515C7CE2DA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97447" y="2981385"/>
                <a:ext cx="969356" cy="478944"/>
              </a:xfrm>
              <a:custGeom>
                <a:avLst/>
                <a:gdLst>
                  <a:gd name="T0" fmla="*/ 551 w 575"/>
                  <a:gd name="T1" fmla="*/ 0 h 283"/>
                  <a:gd name="T2" fmla="*/ 153 w 575"/>
                  <a:gd name="T3" fmla="*/ 0 h 283"/>
                  <a:gd name="T4" fmla="*/ 120 w 575"/>
                  <a:gd name="T5" fmla="*/ 21 h 283"/>
                  <a:gd name="T6" fmla="*/ 0 w 575"/>
                  <a:gd name="T7" fmla="*/ 283 h 283"/>
                  <a:gd name="T8" fmla="*/ 453 w 575"/>
                  <a:gd name="T9" fmla="*/ 283 h 283"/>
                  <a:gd name="T10" fmla="*/ 569 w 575"/>
                  <a:gd name="T11" fmla="*/ 29 h 283"/>
                  <a:gd name="T12" fmla="*/ 551 w 575"/>
                  <a:gd name="T13" fmla="*/ 0 h 2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75" h="283">
                    <a:moveTo>
                      <a:pt x="551" y="0"/>
                    </a:moveTo>
                    <a:cubicBezTo>
                      <a:pt x="153" y="0"/>
                      <a:pt x="153" y="0"/>
                      <a:pt x="153" y="0"/>
                    </a:cubicBezTo>
                    <a:cubicBezTo>
                      <a:pt x="138" y="0"/>
                      <a:pt x="126" y="8"/>
                      <a:pt x="120" y="21"/>
                    </a:cubicBezTo>
                    <a:cubicBezTo>
                      <a:pt x="0" y="283"/>
                      <a:pt x="0" y="283"/>
                      <a:pt x="0" y="283"/>
                    </a:cubicBezTo>
                    <a:cubicBezTo>
                      <a:pt x="453" y="283"/>
                      <a:pt x="453" y="283"/>
                      <a:pt x="453" y="283"/>
                    </a:cubicBezTo>
                    <a:cubicBezTo>
                      <a:pt x="569" y="29"/>
                      <a:pt x="569" y="29"/>
                      <a:pt x="569" y="29"/>
                    </a:cubicBezTo>
                    <a:cubicBezTo>
                      <a:pt x="575" y="15"/>
                      <a:pt x="565" y="0"/>
                      <a:pt x="551" y="0"/>
                    </a:cubicBezTo>
                  </a:path>
                </a:pathLst>
              </a:custGeom>
              <a:solidFill>
                <a:srgbClr val="B3B3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13" name="Freeform 99">
                <a:extLst>
                  <a:ext uri="{FF2B5EF4-FFF2-40B4-BE49-F238E27FC236}">
                    <a16:creationId xmlns:a16="http://schemas.microsoft.com/office/drawing/2014/main" id="{9101F6DC-C1CE-4ED2-BF9B-5CE6809702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52191" y="3206848"/>
                <a:ext cx="62416" cy="38214"/>
              </a:xfrm>
              <a:custGeom>
                <a:avLst/>
                <a:gdLst>
                  <a:gd name="T0" fmla="*/ 35 w 49"/>
                  <a:gd name="T1" fmla="*/ 30 h 30"/>
                  <a:gd name="T2" fmla="*/ 49 w 49"/>
                  <a:gd name="T3" fmla="*/ 0 h 30"/>
                  <a:gd name="T4" fmla="*/ 15 w 49"/>
                  <a:gd name="T5" fmla="*/ 0 h 30"/>
                  <a:gd name="T6" fmla="*/ 0 w 49"/>
                  <a:gd name="T7" fmla="*/ 30 h 30"/>
                  <a:gd name="T8" fmla="*/ 35 w 49"/>
                  <a:gd name="T9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9" h="30">
                    <a:moveTo>
                      <a:pt x="35" y="30"/>
                    </a:moveTo>
                    <a:lnTo>
                      <a:pt x="49" y="0"/>
                    </a:lnTo>
                    <a:lnTo>
                      <a:pt x="15" y="0"/>
                    </a:lnTo>
                    <a:lnTo>
                      <a:pt x="0" y="30"/>
                    </a:lnTo>
                    <a:lnTo>
                      <a:pt x="35" y="30"/>
                    </a:lnTo>
                    <a:close/>
                  </a:path>
                </a:pathLst>
              </a:custGeom>
              <a:solidFill>
                <a:srgbClr val="C2C2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14" name="Freeform 100">
                <a:extLst>
                  <a:ext uri="{FF2B5EF4-FFF2-40B4-BE49-F238E27FC236}">
                    <a16:creationId xmlns:a16="http://schemas.microsoft.com/office/drawing/2014/main" id="{1130EF61-1364-44ED-98CF-E4CB2FF717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34357" y="3252704"/>
                <a:ext cx="58594" cy="34393"/>
              </a:xfrm>
              <a:custGeom>
                <a:avLst/>
                <a:gdLst>
                  <a:gd name="T0" fmla="*/ 13 w 46"/>
                  <a:gd name="T1" fmla="*/ 0 h 27"/>
                  <a:gd name="T2" fmla="*/ 0 w 46"/>
                  <a:gd name="T3" fmla="*/ 27 h 27"/>
                  <a:gd name="T4" fmla="*/ 33 w 46"/>
                  <a:gd name="T5" fmla="*/ 27 h 27"/>
                  <a:gd name="T6" fmla="*/ 46 w 46"/>
                  <a:gd name="T7" fmla="*/ 0 h 27"/>
                  <a:gd name="T8" fmla="*/ 13 w 46"/>
                  <a:gd name="T9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" h="27">
                    <a:moveTo>
                      <a:pt x="13" y="0"/>
                    </a:moveTo>
                    <a:lnTo>
                      <a:pt x="0" y="27"/>
                    </a:lnTo>
                    <a:lnTo>
                      <a:pt x="33" y="27"/>
                    </a:lnTo>
                    <a:lnTo>
                      <a:pt x="46" y="0"/>
                    </a:lnTo>
                    <a:lnTo>
                      <a:pt x="13" y="0"/>
                    </a:lnTo>
                    <a:close/>
                  </a:path>
                </a:pathLst>
              </a:custGeom>
              <a:solidFill>
                <a:srgbClr val="C2C2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15" name="Freeform 101">
                <a:extLst>
                  <a:ext uri="{FF2B5EF4-FFF2-40B4-BE49-F238E27FC236}">
                    <a16:creationId xmlns:a16="http://schemas.microsoft.com/office/drawing/2014/main" id="{5355707C-8F75-4DF9-B25C-CD57AB8AF0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04416" y="3206848"/>
                <a:ext cx="57321" cy="38214"/>
              </a:xfrm>
              <a:custGeom>
                <a:avLst/>
                <a:gdLst>
                  <a:gd name="T0" fmla="*/ 31 w 45"/>
                  <a:gd name="T1" fmla="*/ 30 h 30"/>
                  <a:gd name="T2" fmla="*/ 45 w 45"/>
                  <a:gd name="T3" fmla="*/ 0 h 30"/>
                  <a:gd name="T4" fmla="*/ 13 w 45"/>
                  <a:gd name="T5" fmla="*/ 0 h 30"/>
                  <a:gd name="T6" fmla="*/ 0 w 45"/>
                  <a:gd name="T7" fmla="*/ 30 h 30"/>
                  <a:gd name="T8" fmla="*/ 31 w 45"/>
                  <a:gd name="T9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30">
                    <a:moveTo>
                      <a:pt x="31" y="30"/>
                    </a:moveTo>
                    <a:lnTo>
                      <a:pt x="45" y="0"/>
                    </a:lnTo>
                    <a:lnTo>
                      <a:pt x="13" y="0"/>
                    </a:lnTo>
                    <a:lnTo>
                      <a:pt x="0" y="30"/>
                    </a:lnTo>
                    <a:lnTo>
                      <a:pt x="31" y="30"/>
                    </a:lnTo>
                    <a:close/>
                  </a:path>
                </a:pathLst>
              </a:custGeom>
              <a:solidFill>
                <a:srgbClr val="C2C2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16" name="Freeform 102">
                <a:extLst>
                  <a:ext uri="{FF2B5EF4-FFF2-40B4-BE49-F238E27FC236}">
                    <a16:creationId xmlns:a16="http://schemas.microsoft.com/office/drawing/2014/main" id="{60ACC5E8-EBE9-4455-BAFA-2772BE6CC7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4036" y="3252704"/>
                <a:ext cx="57321" cy="34393"/>
              </a:xfrm>
              <a:custGeom>
                <a:avLst/>
                <a:gdLst>
                  <a:gd name="T0" fmla="*/ 14 w 45"/>
                  <a:gd name="T1" fmla="*/ 0 h 27"/>
                  <a:gd name="T2" fmla="*/ 0 w 45"/>
                  <a:gd name="T3" fmla="*/ 27 h 27"/>
                  <a:gd name="T4" fmla="*/ 32 w 45"/>
                  <a:gd name="T5" fmla="*/ 27 h 27"/>
                  <a:gd name="T6" fmla="*/ 45 w 45"/>
                  <a:gd name="T7" fmla="*/ 0 h 27"/>
                  <a:gd name="T8" fmla="*/ 14 w 45"/>
                  <a:gd name="T9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27">
                    <a:moveTo>
                      <a:pt x="14" y="0"/>
                    </a:moveTo>
                    <a:lnTo>
                      <a:pt x="0" y="27"/>
                    </a:lnTo>
                    <a:lnTo>
                      <a:pt x="32" y="27"/>
                    </a:lnTo>
                    <a:lnTo>
                      <a:pt x="45" y="0"/>
                    </a:lnTo>
                    <a:lnTo>
                      <a:pt x="14" y="0"/>
                    </a:lnTo>
                    <a:close/>
                  </a:path>
                </a:pathLst>
              </a:custGeom>
              <a:solidFill>
                <a:srgbClr val="C2C2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17" name="Oval 107">
                <a:extLst>
                  <a:ext uri="{FF2B5EF4-FFF2-40B4-BE49-F238E27FC236}">
                    <a16:creationId xmlns:a16="http://schemas.microsoft.com/office/drawing/2014/main" id="{8E42576E-8BF1-480D-9B91-2707D57CAA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95439" y="2119030"/>
                <a:ext cx="328639" cy="329912"/>
              </a:xfrm>
              <a:prstGeom prst="ellipse">
                <a:avLst/>
              </a:prstGeom>
              <a:solidFill>
                <a:srgbClr val="8320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18" name="Freeform 108">
                <a:extLst>
                  <a:ext uri="{FF2B5EF4-FFF2-40B4-BE49-F238E27FC236}">
                    <a16:creationId xmlns:a16="http://schemas.microsoft.com/office/drawing/2014/main" id="{E02FCA79-BBB2-43EF-B18A-F4A5ECF2719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62952" y="2182720"/>
                <a:ext cx="198711" cy="199986"/>
              </a:xfrm>
              <a:custGeom>
                <a:avLst/>
                <a:gdLst>
                  <a:gd name="T0" fmla="*/ 118 w 118"/>
                  <a:gd name="T1" fmla="*/ 65 h 118"/>
                  <a:gd name="T2" fmla="*/ 118 w 118"/>
                  <a:gd name="T3" fmla="*/ 54 h 118"/>
                  <a:gd name="T4" fmla="*/ 97 w 118"/>
                  <a:gd name="T5" fmla="*/ 54 h 118"/>
                  <a:gd name="T6" fmla="*/ 89 w 118"/>
                  <a:gd name="T7" fmla="*/ 37 h 118"/>
                  <a:gd name="T8" fmla="*/ 105 w 118"/>
                  <a:gd name="T9" fmla="*/ 22 h 118"/>
                  <a:gd name="T10" fmla="*/ 97 w 118"/>
                  <a:gd name="T11" fmla="*/ 14 h 118"/>
                  <a:gd name="T12" fmla="*/ 81 w 118"/>
                  <a:gd name="T13" fmla="*/ 29 h 118"/>
                  <a:gd name="T14" fmla="*/ 64 w 118"/>
                  <a:gd name="T15" fmla="*/ 23 h 118"/>
                  <a:gd name="T16" fmla="*/ 64 w 118"/>
                  <a:gd name="T17" fmla="*/ 0 h 118"/>
                  <a:gd name="T18" fmla="*/ 54 w 118"/>
                  <a:gd name="T19" fmla="*/ 0 h 118"/>
                  <a:gd name="T20" fmla="*/ 54 w 118"/>
                  <a:gd name="T21" fmla="*/ 23 h 118"/>
                  <a:gd name="T22" fmla="*/ 37 w 118"/>
                  <a:gd name="T23" fmla="*/ 29 h 118"/>
                  <a:gd name="T24" fmla="*/ 21 w 118"/>
                  <a:gd name="T25" fmla="*/ 14 h 118"/>
                  <a:gd name="T26" fmla="*/ 13 w 118"/>
                  <a:gd name="T27" fmla="*/ 22 h 118"/>
                  <a:gd name="T28" fmla="*/ 29 w 118"/>
                  <a:gd name="T29" fmla="*/ 37 h 118"/>
                  <a:gd name="T30" fmla="*/ 21 w 118"/>
                  <a:gd name="T31" fmla="*/ 54 h 118"/>
                  <a:gd name="T32" fmla="*/ 0 w 118"/>
                  <a:gd name="T33" fmla="*/ 54 h 118"/>
                  <a:gd name="T34" fmla="*/ 0 w 118"/>
                  <a:gd name="T35" fmla="*/ 65 h 118"/>
                  <a:gd name="T36" fmla="*/ 21 w 118"/>
                  <a:gd name="T37" fmla="*/ 65 h 118"/>
                  <a:gd name="T38" fmla="*/ 28 w 118"/>
                  <a:gd name="T39" fmla="*/ 83 h 118"/>
                  <a:gd name="T40" fmla="*/ 13 w 118"/>
                  <a:gd name="T41" fmla="*/ 97 h 118"/>
                  <a:gd name="T42" fmla="*/ 21 w 118"/>
                  <a:gd name="T43" fmla="*/ 105 h 118"/>
                  <a:gd name="T44" fmla="*/ 36 w 118"/>
                  <a:gd name="T45" fmla="*/ 90 h 118"/>
                  <a:gd name="T46" fmla="*/ 54 w 118"/>
                  <a:gd name="T47" fmla="*/ 98 h 118"/>
                  <a:gd name="T48" fmla="*/ 54 w 118"/>
                  <a:gd name="T49" fmla="*/ 118 h 118"/>
                  <a:gd name="T50" fmla="*/ 64 w 118"/>
                  <a:gd name="T51" fmla="*/ 118 h 118"/>
                  <a:gd name="T52" fmla="*/ 64 w 118"/>
                  <a:gd name="T53" fmla="*/ 98 h 118"/>
                  <a:gd name="T54" fmla="*/ 82 w 118"/>
                  <a:gd name="T55" fmla="*/ 90 h 118"/>
                  <a:gd name="T56" fmla="*/ 97 w 118"/>
                  <a:gd name="T57" fmla="*/ 105 h 118"/>
                  <a:gd name="T58" fmla="*/ 105 w 118"/>
                  <a:gd name="T59" fmla="*/ 97 h 118"/>
                  <a:gd name="T60" fmla="*/ 90 w 118"/>
                  <a:gd name="T61" fmla="*/ 83 h 118"/>
                  <a:gd name="T62" fmla="*/ 97 w 118"/>
                  <a:gd name="T63" fmla="*/ 65 h 118"/>
                  <a:gd name="T64" fmla="*/ 118 w 118"/>
                  <a:gd name="T65" fmla="*/ 65 h 118"/>
                  <a:gd name="T66" fmla="*/ 59 w 118"/>
                  <a:gd name="T67" fmla="*/ 88 h 118"/>
                  <a:gd name="T68" fmla="*/ 32 w 118"/>
                  <a:gd name="T69" fmla="*/ 60 h 118"/>
                  <a:gd name="T70" fmla="*/ 59 w 118"/>
                  <a:gd name="T71" fmla="*/ 33 h 118"/>
                  <a:gd name="T72" fmla="*/ 86 w 118"/>
                  <a:gd name="T73" fmla="*/ 60 h 118"/>
                  <a:gd name="T74" fmla="*/ 59 w 118"/>
                  <a:gd name="T75" fmla="*/ 88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18" h="118">
                    <a:moveTo>
                      <a:pt x="118" y="65"/>
                    </a:moveTo>
                    <a:cubicBezTo>
                      <a:pt x="118" y="54"/>
                      <a:pt x="118" y="54"/>
                      <a:pt x="118" y="54"/>
                    </a:cubicBezTo>
                    <a:cubicBezTo>
                      <a:pt x="97" y="54"/>
                      <a:pt x="97" y="54"/>
                      <a:pt x="97" y="54"/>
                    </a:cubicBezTo>
                    <a:cubicBezTo>
                      <a:pt x="96" y="48"/>
                      <a:pt x="93" y="42"/>
                      <a:pt x="89" y="37"/>
                    </a:cubicBezTo>
                    <a:cubicBezTo>
                      <a:pt x="105" y="22"/>
                      <a:pt x="105" y="22"/>
                      <a:pt x="105" y="22"/>
                    </a:cubicBezTo>
                    <a:cubicBezTo>
                      <a:pt x="97" y="14"/>
                      <a:pt x="97" y="14"/>
                      <a:pt x="97" y="14"/>
                    </a:cubicBezTo>
                    <a:cubicBezTo>
                      <a:pt x="81" y="29"/>
                      <a:pt x="81" y="29"/>
                      <a:pt x="81" y="29"/>
                    </a:cubicBezTo>
                    <a:cubicBezTo>
                      <a:pt x="76" y="26"/>
                      <a:pt x="71" y="23"/>
                      <a:pt x="64" y="23"/>
                    </a:cubicBezTo>
                    <a:cubicBezTo>
                      <a:pt x="64" y="0"/>
                      <a:pt x="64" y="0"/>
                      <a:pt x="64" y="0"/>
                    </a:cubicBezTo>
                    <a:cubicBezTo>
                      <a:pt x="54" y="0"/>
                      <a:pt x="54" y="0"/>
                      <a:pt x="54" y="0"/>
                    </a:cubicBezTo>
                    <a:cubicBezTo>
                      <a:pt x="54" y="23"/>
                      <a:pt x="54" y="23"/>
                      <a:pt x="54" y="23"/>
                    </a:cubicBezTo>
                    <a:cubicBezTo>
                      <a:pt x="47" y="23"/>
                      <a:pt x="42" y="26"/>
                      <a:pt x="37" y="29"/>
                    </a:cubicBezTo>
                    <a:cubicBezTo>
                      <a:pt x="21" y="14"/>
                      <a:pt x="21" y="14"/>
                      <a:pt x="21" y="14"/>
                    </a:cubicBezTo>
                    <a:cubicBezTo>
                      <a:pt x="13" y="22"/>
                      <a:pt x="13" y="22"/>
                      <a:pt x="13" y="22"/>
                    </a:cubicBezTo>
                    <a:cubicBezTo>
                      <a:pt x="29" y="37"/>
                      <a:pt x="29" y="37"/>
                      <a:pt x="29" y="37"/>
                    </a:cubicBezTo>
                    <a:cubicBezTo>
                      <a:pt x="25" y="42"/>
                      <a:pt x="22" y="48"/>
                      <a:pt x="21" y="54"/>
                    </a:cubicBezTo>
                    <a:cubicBezTo>
                      <a:pt x="0" y="54"/>
                      <a:pt x="0" y="54"/>
                      <a:pt x="0" y="54"/>
                    </a:cubicBezTo>
                    <a:cubicBezTo>
                      <a:pt x="0" y="65"/>
                      <a:pt x="0" y="65"/>
                      <a:pt x="0" y="65"/>
                    </a:cubicBezTo>
                    <a:cubicBezTo>
                      <a:pt x="21" y="65"/>
                      <a:pt x="21" y="65"/>
                      <a:pt x="21" y="65"/>
                    </a:cubicBezTo>
                    <a:cubicBezTo>
                      <a:pt x="22" y="71"/>
                      <a:pt x="24" y="78"/>
                      <a:pt x="28" y="83"/>
                    </a:cubicBezTo>
                    <a:cubicBezTo>
                      <a:pt x="13" y="97"/>
                      <a:pt x="13" y="97"/>
                      <a:pt x="13" y="97"/>
                    </a:cubicBezTo>
                    <a:cubicBezTo>
                      <a:pt x="21" y="105"/>
                      <a:pt x="21" y="105"/>
                      <a:pt x="21" y="105"/>
                    </a:cubicBezTo>
                    <a:cubicBezTo>
                      <a:pt x="36" y="90"/>
                      <a:pt x="36" y="90"/>
                      <a:pt x="36" y="90"/>
                    </a:cubicBezTo>
                    <a:cubicBezTo>
                      <a:pt x="41" y="94"/>
                      <a:pt x="47" y="97"/>
                      <a:pt x="54" y="98"/>
                    </a:cubicBezTo>
                    <a:cubicBezTo>
                      <a:pt x="54" y="118"/>
                      <a:pt x="54" y="118"/>
                      <a:pt x="54" y="118"/>
                    </a:cubicBezTo>
                    <a:cubicBezTo>
                      <a:pt x="64" y="118"/>
                      <a:pt x="64" y="118"/>
                      <a:pt x="64" y="118"/>
                    </a:cubicBezTo>
                    <a:cubicBezTo>
                      <a:pt x="64" y="98"/>
                      <a:pt x="64" y="98"/>
                      <a:pt x="64" y="98"/>
                    </a:cubicBezTo>
                    <a:cubicBezTo>
                      <a:pt x="71" y="97"/>
                      <a:pt x="77" y="94"/>
                      <a:pt x="82" y="90"/>
                    </a:cubicBezTo>
                    <a:cubicBezTo>
                      <a:pt x="97" y="105"/>
                      <a:pt x="97" y="105"/>
                      <a:pt x="97" y="105"/>
                    </a:cubicBezTo>
                    <a:cubicBezTo>
                      <a:pt x="105" y="97"/>
                      <a:pt x="105" y="97"/>
                      <a:pt x="105" y="97"/>
                    </a:cubicBezTo>
                    <a:cubicBezTo>
                      <a:pt x="90" y="83"/>
                      <a:pt x="90" y="83"/>
                      <a:pt x="90" y="83"/>
                    </a:cubicBezTo>
                    <a:cubicBezTo>
                      <a:pt x="94" y="78"/>
                      <a:pt x="96" y="71"/>
                      <a:pt x="97" y="65"/>
                    </a:cubicBezTo>
                    <a:lnTo>
                      <a:pt x="118" y="65"/>
                    </a:lnTo>
                    <a:close/>
                    <a:moveTo>
                      <a:pt x="59" y="88"/>
                    </a:moveTo>
                    <a:cubicBezTo>
                      <a:pt x="44" y="88"/>
                      <a:pt x="32" y="75"/>
                      <a:pt x="32" y="60"/>
                    </a:cubicBezTo>
                    <a:cubicBezTo>
                      <a:pt x="32" y="45"/>
                      <a:pt x="44" y="33"/>
                      <a:pt x="59" y="33"/>
                    </a:cubicBezTo>
                    <a:cubicBezTo>
                      <a:pt x="74" y="33"/>
                      <a:pt x="86" y="45"/>
                      <a:pt x="86" y="60"/>
                    </a:cubicBezTo>
                    <a:cubicBezTo>
                      <a:pt x="86" y="75"/>
                      <a:pt x="74" y="88"/>
                      <a:pt x="59" y="88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19" name="Freeform 109">
                <a:extLst>
                  <a:ext uri="{FF2B5EF4-FFF2-40B4-BE49-F238E27FC236}">
                    <a16:creationId xmlns:a16="http://schemas.microsoft.com/office/drawing/2014/main" id="{C7200DE8-BEBA-4DC3-A48E-A611744316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755879" y="2199279"/>
                <a:ext cx="1477597" cy="1206279"/>
              </a:xfrm>
              <a:custGeom>
                <a:avLst/>
                <a:gdLst>
                  <a:gd name="T0" fmla="*/ 876 w 876"/>
                  <a:gd name="T1" fmla="*/ 135 h 713"/>
                  <a:gd name="T2" fmla="*/ 876 w 876"/>
                  <a:gd name="T3" fmla="*/ 577 h 713"/>
                  <a:gd name="T4" fmla="*/ 816 w 876"/>
                  <a:gd name="T5" fmla="*/ 690 h 713"/>
                  <a:gd name="T6" fmla="*/ 740 w 876"/>
                  <a:gd name="T7" fmla="*/ 698 h 713"/>
                  <a:gd name="T8" fmla="*/ 224 w 876"/>
                  <a:gd name="T9" fmla="*/ 713 h 713"/>
                  <a:gd name="T10" fmla="*/ 0 w 876"/>
                  <a:gd name="T11" fmla="*/ 713 h 713"/>
                  <a:gd name="T12" fmla="*/ 189 w 876"/>
                  <a:gd name="T13" fmla="*/ 585 h 713"/>
                  <a:gd name="T14" fmla="*/ 189 w 876"/>
                  <a:gd name="T15" fmla="*/ 135 h 713"/>
                  <a:gd name="T16" fmla="*/ 325 w 876"/>
                  <a:gd name="T17" fmla="*/ 0 h 713"/>
                  <a:gd name="T18" fmla="*/ 740 w 876"/>
                  <a:gd name="T19" fmla="*/ 0 h 713"/>
                  <a:gd name="T20" fmla="*/ 876 w 876"/>
                  <a:gd name="T21" fmla="*/ 135 h 7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76" h="713">
                    <a:moveTo>
                      <a:pt x="876" y="135"/>
                    </a:moveTo>
                    <a:cubicBezTo>
                      <a:pt x="876" y="577"/>
                      <a:pt x="876" y="577"/>
                      <a:pt x="876" y="577"/>
                    </a:cubicBezTo>
                    <a:cubicBezTo>
                      <a:pt x="876" y="624"/>
                      <a:pt x="852" y="665"/>
                      <a:pt x="816" y="690"/>
                    </a:cubicBezTo>
                    <a:cubicBezTo>
                      <a:pt x="794" y="704"/>
                      <a:pt x="768" y="698"/>
                      <a:pt x="740" y="698"/>
                    </a:cubicBezTo>
                    <a:cubicBezTo>
                      <a:pt x="224" y="713"/>
                      <a:pt x="224" y="713"/>
                      <a:pt x="224" y="713"/>
                    </a:cubicBezTo>
                    <a:cubicBezTo>
                      <a:pt x="0" y="713"/>
                      <a:pt x="0" y="713"/>
                      <a:pt x="0" y="713"/>
                    </a:cubicBezTo>
                    <a:cubicBezTo>
                      <a:pt x="189" y="585"/>
                      <a:pt x="189" y="585"/>
                      <a:pt x="189" y="585"/>
                    </a:cubicBezTo>
                    <a:cubicBezTo>
                      <a:pt x="189" y="582"/>
                      <a:pt x="189" y="135"/>
                      <a:pt x="189" y="135"/>
                    </a:cubicBezTo>
                    <a:cubicBezTo>
                      <a:pt x="189" y="61"/>
                      <a:pt x="250" y="0"/>
                      <a:pt x="325" y="0"/>
                    </a:cubicBezTo>
                    <a:cubicBezTo>
                      <a:pt x="740" y="0"/>
                      <a:pt x="740" y="0"/>
                      <a:pt x="740" y="0"/>
                    </a:cubicBezTo>
                    <a:cubicBezTo>
                      <a:pt x="815" y="0"/>
                      <a:pt x="876" y="61"/>
                      <a:pt x="876" y="135"/>
                    </a:cubicBezTo>
                  </a:path>
                </a:pathLst>
              </a:custGeom>
              <a:solidFill>
                <a:srgbClr val="8320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20" name="Freeform 111">
                <a:extLst>
                  <a:ext uri="{FF2B5EF4-FFF2-40B4-BE49-F238E27FC236}">
                    <a16:creationId xmlns:a16="http://schemas.microsoft.com/office/drawing/2014/main" id="{CD6715D1-7B4D-45E2-A8FB-2EAC55FF7D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32920" y="2954637"/>
                <a:ext cx="996105" cy="450922"/>
              </a:xfrm>
              <a:custGeom>
                <a:avLst/>
                <a:gdLst>
                  <a:gd name="T0" fmla="*/ 586 w 590"/>
                  <a:gd name="T1" fmla="*/ 134 h 267"/>
                  <a:gd name="T2" fmla="*/ 475 w 590"/>
                  <a:gd name="T3" fmla="*/ 0 h 267"/>
                  <a:gd name="T4" fmla="*/ 120 w 590"/>
                  <a:gd name="T5" fmla="*/ 32 h 267"/>
                  <a:gd name="T6" fmla="*/ 16 w 590"/>
                  <a:gd name="T7" fmla="*/ 156 h 267"/>
                  <a:gd name="T8" fmla="*/ 0 w 590"/>
                  <a:gd name="T9" fmla="*/ 267 h 267"/>
                  <a:gd name="T10" fmla="*/ 516 w 590"/>
                  <a:gd name="T11" fmla="*/ 267 h 267"/>
                  <a:gd name="T12" fmla="*/ 590 w 590"/>
                  <a:gd name="T13" fmla="*/ 245 h 267"/>
                  <a:gd name="T14" fmla="*/ 586 w 590"/>
                  <a:gd name="T15" fmla="*/ 134 h 2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90" h="267">
                    <a:moveTo>
                      <a:pt x="586" y="134"/>
                    </a:moveTo>
                    <a:cubicBezTo>
                      <a:pt x="584" y="69"/>
                      <a:pt x="538" y="14"/>
                      <a:pt x="475" y="0"/>
                    </a:cubicBezTo>
                    <a:cubicBezTo>
                      <a:pt x="120" y="32"/>
                      <a:pt x="120" y="32"/>
                      <a:pt x="120" y="32"/>
                    </a:cubicBezTo>
                    <a:cubicBezTo>
                      <a:pt x="64" y="49"/>
                      <a:pt x="24" y="98"/>
                      <a:pt x="16" y="156"/>
                    </a:cubicBezTo>
                    <a:cubicBezTo>
                      <a:pt x="0" y="267"/>
                      <a:pt x="0" y="267"/>
                      <a:pt x="0" y="267"/>
                    </a:cubicBezTo>
                    <a:cubicBezTo>
                      <a:pt x="516" y="267"/>
                      <a:pt x="516" y="267"/>
                      <a:pt x="516" y="267"/>
                    </a:cubicBezTo>
                    <a:cubicBezTo>
                      <a:pt x="543" y="267"/>
                      <a:pt x="568" y="259"/>
                      <a:pt x="590" y="245"/>
                    </a:cubicBezTo>
                    <a:lnTo>
                      <a:pt x="586" y="134"/>
                    </a:lnTo>
                    <a:close/>
                  </a:path>
                </a:pathLst>
              </a:custGeom>
              <a:solidFill>
                <a:srgbClr val="46A09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21" name="Freeform 112">
                <a:extLst>
                  <a:ext uri="{FF2B5EF4-FFF2-40B4-BE49-F238E27FC236}">
                    <a16:creationId xmlns:a16="http://schemas.microsoft.com/office/drawing/2014/main" id="{5D6FC850-E869-4F68-B01D-EADABC6F54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73037" y="2394169"/>
                <a:ext cx="221641" cy="514612"/>
              </a:xfrm>
              <a:custGeom>
                <a:avLst/>
                <a:gdLst>
                  <a:gd name="T0" fmla="*/ 0 w 174"/>
                  <a:gd name="T1" fmla="*/ 17 h 404"/>
                  <a:gd name="T2" fmla="*/ 8 w 174"/>
                  <a:gd name="T3" fmla="*/ 404 h 404"/>
                  <a:gd name="T4" fmla="*/ 174 w 174"/>
                  <a:gd name="T5" fmla="*/ 343 h 404"/>
                  <a:gd name="T6" fmla="*/ 131 w 174"/>
                  <a:gd name="T7" fmla="*/ 0 h 404"/>
                  <a:gd name="T8" fmla="*/ 0 w 174"/>
                  <a:gd name="T9" fmla="*/ 17 h 4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4" h="404">
                    <a:moveTo>
                      <a:pt x="0" y="17"/>
                    </a:moveTo>
                    <a:lnTo>
                      <a:pt x="8" y="404"/>
                    </a:lnTo>
                    <a:lnTo>
                      <a:pt x="174" y="343"/>
                    </a:lnTo>
                    <a:lnTo>
                      <a:pt x="131" y="0"/>
                    </a:lnTo>
                    <a:lnTo>
                      <a:pt x="0" y="17"/>
                    </a:lnTo>
                    <a:close/>
                  </a:path>
                </a:pathLst>
              </a:custGeom>
              <a:solidFill>
                <a:srgbClr val="311E1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22" name="Freeform 113">
                <a:extLst>
                  <a:ext uri="{FF2B5EF4-FFF2-40B4-BE49-F238E27FC236}">
                    <a16:creationId xmlns:a16="http://schemas.microsoft.com/office/drawing/2014/main" id="{215E97D4-084E-4A11-BFD0-928E56819E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20167" y="2687140"/>
                <a:ext cx="80249" cy="194890"/>
              </a:xfrm>
              <a:custGeom>
                <a:avLst/>
                <a:gdLst>
                  <a:gd name="T0" fmla="*/ 63 w 63"/>
                  <a:gd name="T1" fmla="*/ 50 h 153"/>
                  <a:gd name="T2" fmla="*/ 28 w 63"/>
                  <a:gd name="T3" fmla="*/ 0 h 153"/>
                  <a:gd name="T4" fmla="*/ 0 w 63"/>
                  <a:gd name="T5" fmla="*/ 54 h 153"/>
                  <a:gd name="T6" fmla="*/ 35 w 63"/>
                  <a:gd name="T7" fmla="*/ 102 h 153"/>
                  <a:gd name="T8" fmla="*/ 21 w 63"/>
                  <a:gd name="T9" fmla="*/ 129 h 153"/>
                  <a:gd name="T10" fmla="*/ 39 w 63"/>
                  <a:gd name="T11" fmla="*/ 153 h 153"/>
                  <a:gd name="T12" fmla="*/ 53 w 63"/>
                  <a:gd name="T13" fmla="*/ 126 h 153"/>
                  <a:gd name="T14" fmla="*/ 36 w 63"/>
                  <a:gd name="T15" fmla="*/ 102 h 153"/>
                  <a:gd name="T16" fmla="*/ 63 w 63"/>
                  <a:gd name="T17" fmla="*/ 50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3" h="153">
                    <a:moveTo>
                      <a:pt x="63" y="50"/>
                    </a:moveTo>
                    <a:lnTo>
                      <a:pt x="28" y="0"/>
                    </a:lnTo>
                    <a:lnTo>
                      <a:pt x="0" y="54"/>
                    </a:lnTo>
                    <a:lnTo>
                      <a:pt x="35" y="102"/>
                    </a:lnTo>
                    <a:lnTo>
                      <a:pt x="21" y="129"/>
                    </a:lnTo>
                    <a:lnTo>
                      <a:pt x="39" y="153"/>
                    </a:lnTo>
                    <a:lnTo>
                      <a:pt x="53" y="126"/>
                    </a:lnTo>
                    <a:lnTo>
                      <a:pt x="36" y="102"/>
                    </a:lnTo>
                    <a:lnTo>
                      <a:pt x="63" y="50"/>
                    </a:lnTo>
                    <a:close/>
                  </a:path>
                </a:pathLst>
              </a:custGeom>
              <a:solidFill>
                <a:srgbClr val="FFCA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23" name="Freeform 114">
                <a:extLst>
                  <a:ext uri="{FF2B5EF4-FFF2-40B4-BE49-F238E27FC236}">
                    <a16:creationId xmlns:a16="http://schemas.microsoft.com/office/drawing/2014/main" id="{4335DD73-186B-4474-A072-8DE505D9AA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76859" y="2162340"/>
                <a:ext cx="559194" cy="1005021"/>
              </a:xfrm>
              <a:custGeom>
                <a:avLst/>
                <a:gdLst>
                  <a:gd name="T0" fmla="*/ 327 w 332"/>
                  <a:gd name="T1" fmla="*/ 237 h 594"/>
                  <a:gd name="T2" fmla="*/ 322 w 332"/>
                  <a:gd name="T3" fmla="*/ 153 h 594"/>
                  <a:gd name="T4" fmla="*/ 153 w 332"/>
                  <a:gd name="T5" fmla="*/ 6 h 594"/>
                  <a:gd name="T6" fmla="*/ 7 w 332"/>
                  <a:gd name="T7" fmla="*/ 175 h 594"/>
                  <a:gd name="T8" fmla="*/ 13 w 332"/>
                  <a:gd name="T9" fmla="*/ 265 h 594"/>
                  <a:gd name="T10" fmla="*/ 129 w 332"/>
                  <a:gd name="T11" fmla="*/ 414 h 594"/>
                  <a:gd name="T12" fmla="*/ 81 w 332"/>
                  <a:gd name="T13" fmla="*/ 479 h 594"/>
                  <a:gd name="T14" fmla="*/ 35 w 332"/>
                  <a:gd name="T15" fmla="*/ 500 h 594"/>
                  <a:gd name="T16" fmla="*/ 159 w 332"/>
                  <a:gd name="T17" fmla="*/ 594 h 594"/>
                  <a:gd name="T18" fmla="*/ 269 w 332"/>
                  <a:gd name="T19" fmla="*/ 534 h 594"/>
                  <a:gd name="T20" fmla="*/ 239 w 332"/>
                  <a:gd name="T21" fmla="*/ 415 h 594"/>
                  <a:gd name="T22" fmla="*/ 234 w 332"/>
                  <a:gd name="T23" fmla="*/ 392 h 594"/>
                  <a:gd name="T24" fmla="*/ 327 w 332"/>
                  <a:gd name="T25" fmla="*/ 237 h 5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32" h="594">
                    <a:moveTo>
                      <a:pt x="327" y="237"/>
                    </a:moveTo>
                    <a:cubicBezTo>
                      <a:pt x="322" y="153"/>
                      <a:pt x="322" y="153"/>
                      <a:pt x="322" y="153"/>
                    </a:cubicBezTo>
                    <a:cubicBezTo>
                      <a:pt x="316" y="66"/>
                      <a:pt x="240" y="0"/>
                      <a:pt x="153" y="6"/>
                    </a:cubicBezTo>
                    <a:cubicBezTo>
                      <a:pt x="66" y="12"/>
                      <a:pt x="0" y="88"/>
                      <a:pt x="7" y="175"/>
                    </a:cubicBezTo>
                    <a:cubicBezTo>
                      <a:pt x="13" y="265"/>
                      <a:pt x="13" y="265"/>
                      <a:pt x="13" y="265"/>
                    </a:cubicBezTo>
                    <a:cubicBezTo>
                      <a:pt x="18" y="343"/>
                      <a:pt x="73" y="406"/>
                      <a:pt x="129" y="414"/>
                    </a:cubicBezTo>
                    <a:cubicBezTo>
                      <a:pt x="125" y="442"/>
                      <a:pt x="107" y="467"/>
                      <a:pt x="81" y="479"/>
                    </a:cubicBezTo>
                    <a:cubicBezTo>
                      <a:pt x="35" y="500"/>
                      <a:pt x="35" y="500"/>
                      <a:pt x="35" y="500"/>
                    </a:cubicBezTo>
                    <a:cubicBezTo>
                      <a:pt x="159" y="594"/>
                      <a:pt x="159" y="594"/>
                      <a:pt x="159" y="594"/>
                    </a:cubicBezTo>
                    <a:cubicBezTo>
                      <a:pt x="269" y="534"/>
                      <a:pt x="269" y="534"/>
                      <a:pt x="269" y="534"/>
                    </a:cubicBezTo>
                    <a:cubicBezTo>
                      <a:pt x="270" y="485"/>
                      <a:pt x="276" y="447"/>
                      <a:pt x="239" y="415"/>
                    </a:cubicBezTo>
                    <a:cubicBezTo>
                      <a:pt x="234" y="392"/>
                      <a:pt x="234" y="392"/>
                      <a:pt x="234" y="392"/>
                    </a:cubicBezTo>
                    <a:cubicBezTo>
                      <a:pt x="298" y="362"/>
                      <a:pt x="332" y="303"/>
                      <a:pt x="327" y="237"/>
                    </a:cubicBezTo>
                  </a:path>
                </a:pathLst>
              </a:custGeom>
              <a:solidFill>
                <a:srgbClr val="EFBD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24" name="Freeform 115">
                <a:extLst>
                  <a:ext uri="{FF2B5EF4-FFF2-40B4-BE49-F238E27FC236}">
                    <a16:creationId xmlns:a16="http://schemas.microsoft.com/office/drawing/2014/main" id="{5269792E-7005-4872-AF38-B69706DC86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432262" y="2250230"/>
                <a:ext cx="501873" cy="827964"/>
              </a:xfrm>
              <a:custGeom>
                <a:avLst/>
                <a:gdLst>
                  <a:gd name="T0" fmla="*/ 242 w 298"/>
                  <a:gd name="T1" fmla="*/ 398 h 489"/>
                  <a:gd name="T2" fmla="*/ 182 w 298"/>
                  <a:gd name="T3" fmla="*/ 341 h 489"/>
                  <a:gd name="T4" fmla="*/ 171 w 298"/>
                  <a:gd name="T5" fmla="*/ 309 h 489"/>
                  <a:gd name="T6" fmla="*/ 176 w 298"/>
                  <a:gd name="T7" fmla="*/ 302 h 489"/>
                  <a:gd name="T8" fmla="*/ 249 w 298"/>
                  <a:gd name="T9" fmla="*/ 178 h 489"/>
                  <a:gd name="T10" fmla="*/ 241 w 298"/>
                  <a:gd name="T11" fmla="*/ 103 h 489"/>
                  <a:gd name="T12" fmla="*/ 226 w 298"/>
                  <a:gd name="T13" fmla="*/ 74 h 489"/>
                  <a:gd name="T14" fmla="*/ 46 w 298"/>
                  <a:gd name="T15" fmla="*/ 0 h 489"/>
                  <a:gd name="T16" fmla="*/ 29 w 298"/>
                  <a:gd name="T17" fmla="*/ 143 h 489"/>
                  <a:gd name="T18" fmla="*/ 4 w 298"/>
                  <a:gd name="T19" fmla="*/ 214 h 489"/>
                  <a:gd name="T20" fmla="*/ 22 w 298"/>
                  <a:gd name="T21" fmla="*/ 238 h 489"/>
                  <a:gd name="T22" fmla="*/ 36 w 298"/>
                  <a:gd name="T23" fmla="*/ 257 h 489"/>
                  <a:gd name="T24" fmla="*/ 36 w 298"/>
                  <a:gd name="T25" fmla="*/ 356 h 489"/>
                  <a:gd name="T26" fmla="*/ 39 w 298"/>
                  <a:gd name="T27" fmla="*/ 362 h 489"/>
                  <a:gd name="T28" fmla="*/ 55 w 298"/>
                  <a:gd name="T29" fmla="*/ 362 h 489"/>
                  <a:gd name="T30" fmla="*/ 55 w 298"/>
                  <a:gd name="T31" fmla="*/ 362 h 489"/>
                  <a:gd name="T32" fmla="*/ 98 w 298"/>
                  <a:gd name="T33" fmla="*/ 351 h 489"/>
                  <a:gd name="T34" fmla="*/ 97 w 298"/>
                  <a:gd name="T35" fmla="*/ 352 h 489"/>
                  <a:gd name="T36" fmla="*/ 107 w 298"/>
                  <a:gd name="T37" fmla="*/ 360 h 489"/>
                  <a:gd name="T38" fmla="*/ 164 w 298"/>
                  <a:gd name="T39" fmla="*/ 489 h 489"/>
                  <a:gd name="T40" fmla="*/ 298 w 298"/>
                  <a:gd name="T41" fmla="*/ 416 h 489"/>
                  <a:gd name="T42" fmla="*/ 242 w 298"/>
                  <a:gd name="T43" fmla="*/ 398 h 4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98" h="489">
                    <a:moveTo>
                      <a:pt x="242" y="398"/>
                    </a:moveTo>
                    <a:cubicBezTo>
                      <a:pt x="214" y="389"/>
                      <a:pt x="192" y="368"/>
                      <a:pt x="182" y="341"/>
                    </a:cubicBezTo>
                    <a:cubicBezTo>
                      <a:pt x="171" y="309"/>
                      <a:pt x="171" y="309"/>
                      <a:pt x="171" y="309"/>
                    </a:cubicBezTo>
                    <a:cubicBezTo>
                      <a:pt x="173" y="306"/>
                      <a:pt x="175" y="303"/>
                      <a:pt x="176" y="302"/>
                    </a:cubicBezTo>
                    <a:cubicBezTo>
                      <a:pt x="212" y="269"/>
                      <a:pt x="252" y="221"/>
                      <a:pt x="249" y="178"/>
                    </a:cubicBezTo>
                    <a:cubicBezTo>
                      <a:pt x="241" y="103"/>
                      <a:pt x="241" y="103"/>
                      <a:pt x="241" y="103"/>
                    </a:cubicBezTo>
                    <a:cubicBezTo>
                      <a:pt x="240" y="94"/>
                      <a:pt x="228" y="83"/>
                      <a:pt x="226" y="74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29" y="143"/>
                      <a:pt x="29" y="143"/>
                      <a:pt x="29" y="143"/>
                    </a:cubicBezTo>
                    <a:cubicBezTo>
                      <a:pt x="4" y="214"/>
                      <a:pt x="4" y="214"/>
                      <a:pt x="4" y="214"/>
                    </a:cubicBezTo>
                    <a:cubicBezTo>
                      <a:pt x="0" y="226"/>
                      <a:pt x="9" y="239"/>
                      <a:pt x="22" y="238"/>
                    </a:cubicBezTo>
                    <a:cubicBezTo>
                      <a:pt x="32" y="238"/>
                      <a:pt x="40" y="248"/>
                      <a:pt x="36" y="257"/>
                    </a:cubicBezTo>
                    <a:cubicBezTo>
                      <a:pt x="22" y="289"/>
                      <a:pt x="22" y="325"/>
                      <a:pt x="36" y="356"/>
                    </a:cubicBezTo>
                    <a:cubicBezTo>
                      <a:pt x="39" y="362"/>
                      <a:pt x="39" y="362"/>
                      <a:pt x="39" y="362"/>
                    </a:cubicBezTo>
                    <a:cubicBezTo>
                      <a:pt x="44" y="363"/>
                      <a:pt x="49" y="363"/>
                      <a:pt x="55" y="362"/>
                    </a:cubicBezTo>
                    <a:cubicBezTo>
                      <a:pt x="55" y="362"/>
                      <a:pt x="55" y="362"/>
                      <a:pt x="55" y="362"/>
                    </a:cubicBezTo>
                    <a:cubicBezTo>
                      <a:pt x="68" y="361"/>
                      <a:pt x="83" y="357"/>
                      <a:pt x="98" y="351"/>
                    </a:cubicBezTo>
                    <a:cubicBezTo>
                      <a:pt x="98" y="351"/>
                      <a:pt x="98" y="351"/>
                      <a:pt x="97" y="352"/>
                    </a:cubicBezTo>
                    <a:cubicBezTo>
                      <a:pt x="107" y="360"/>
                      <a:pt x="107" y="360"/>
                      <a:pt x="107" y="360"/>
                    </a:cubicBezTo>
                    <a:cubicBezTo>
                      <a:pt x="144" y="393"/>
                      <a:pt x="164" y="440"/>
                      <a:pt x="164" y="489"/>
                    </a:cubicBezTo>
                    <a:cubicBezTo>
                      <a:pt x="298" y="416"/>
                      <a:pt x="298" y="416"/>
                      <a:pt x="298" y="416"/>
                    </a:cubicBezTo>
                    <a:lnTo>
                      <a:pt x="242" y="398"/>
                    </a:lnTo>
                    <a:close/>
                  </a:path>
                </a:pathLst>
              </a:custGeom>
              <a:solidFill>
                <a:srgbClr val="DB9D9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25" name="Freeform 116">
                <a:extLst>
                  <a:ext uri="{FF2B5EF4-FFF2-40B4-BE49-F238E27FC236}">
                    <a16:creationId xmlns:a16="http://schemas.microsoft.com/office/drawing/2014/main" id="{DA862BD4-C213-4B1A-B4CC-11E3BE0244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23989" y="2538106"/>
                <a:ext cx="50951" cy="50951"/>
              </a:xfrm>
              <a:custGeom>
                <a:avLst/>
                <a:gdLst>
                  <a:gd name="T0" fmla="*/ 30 w 30"/>
                  <a:gd name="T1" fmla="*/ 14 h 30"/>
                  <a:gd name="T2" fmla="*/ 16 w 30"/>
                  <a:gd name="T3" fmla="*/ 29 h 30"/>
                  <a:gd name="T4" fmla="*/ 1 w 30"/>
                  <a:gd name="T5" fmla="*/ 16 h 30"/>
                  <a:gd name="T6" fmla="*/ 14 w 30"/>
                  <a:gd name="T7" fmla="*/ 1 h 30"/>
                  <a:gd name="T8" fmla="*/ 30 w 30"/>
                  <a:gd name="T9" fmla="*/ 14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" h="30">
                    <a:moveTo>
                      <a:pt x="30" y="14"/>
                    </a:moveTo>
                    <a:cubicBezTo>
                      <a:pt x="30" y="22"/>
                      <a:pt x="24" y="29"/>
                      <a:pt x="16" y="29"/>
                    </a:cubicBezTo>
                    <a:cubicBezTo>
                      <a:pt x="8" y="30"/>
                      <a:pt x="1" y="24"/>
                      <a:pt x="1" y="16"/>
                    </a:cubicBezTo>
                    <a:cubicBezTo>
                      <a:pt x="0" y="8"/>
                      <a:pt x="6" y="1"/>
                      <a:pt x="14" y="1"/>
                    </a:cubicBezTo>
                    <a:cubicBezTo>
                      <a:pt x="22" y="0"/>
                      <a:pt x="29" y="6"/>
                      <a:pt x="30" y="14"/>
                    </a:cubicBezTo>
                  </a:path>
                </a:pathLst>
              </a:custGeom>
              <a:solidFill>
                <a:srgbClr val="053D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26" name="Freeform 117">
                <a:extLst>
                  <a:ext uri="{FF2B5EF4-FFF2-40B4-BE49-F238E27FC236}">
                    <a16:creationId xmlns:a16="http://schemas.microsoft.com/office/drawing/2014/main" id="{9268AFAE-A5FE-4459-A520-4AFAD0BE95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11866" y="2513906"/>
                <a:ext cx="50951" cy="49679"/>
              </a:xfrm>
              <a:custGeom>
                <a:avLst/>
                <a:gdLst>
                  <a:gd name="T0" fmla="*/ 30 w 30"/>
                  <a:gd name="T1" fmla="*/ 13 h 29"/>
                  <a:gd name="T2" fmla="*/ 16 w 30"/>
                  <a:gd name="T3" fmla="*/ 29 h 29"/>
                  <a:gd name="T4" fmla="*/ 1 w 30"/>
                  <a:gd name="T5" fmla="*/ 15 h 29"/>
                  <a:gd name="T6" fmla="*/ 14 w 30"/>
                  <a:gd name="T7" fmla="*/ 0 h 29"/>
                  <a:gd name="T8" fmla="*/ 30 w 30"/>
                  <a:gd name="T9" fmla="*/ 13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" h="29">
                    <a:moveTo>
                      <a:pt x="30" y="13"/>
                    </a:moveTo>
                    <a:cubicBezTo>
                      <a:pt x="30" y="21"/>
                      <a:pt x="24" y="28"/>
                      <a:pt x="16" y="29"/>
                    </a:cubicBezTo>
                    <a:cubicBezTo>
                      <a:pt x="8" y="29"/>
                      <a:pt x="2" y="23"/>
                      <a:pt x="1" y="15"/>
                    </a:cubicBezTo>
                    <a:cubicBezTo>
                      <a:pt x="0" y="8"/>
                      <a:pt x="6" y="1"/>
                      <a:pt x="14" y="0"/>
                    </a:cubicBezTo>
                    <a:cubicBezTo>
                      <a:pt x="22" y="0"/>
                      <a:pt x="29" y="6"/>
                      <a:pt x="30" y="13"/>
                    </a:cubicBezTo>
                  </a:path>
                </a:pathLst>
              </a:custGeom>
              <a:solidFill>
                <a:srgbClr val="053D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27" name="Freeform 118">
                <a:extLst>
                  <a:ext uri="{FF2B5EF4-FFF2-40B4-BE49-F238E27FC236}">
                    <a16:creationId xmlns:a16="http://schemas.microsoft.com/office/drawing/2014/main" id="{EEC9AE16-B829-4FBD-BC6D-C6361363D0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409333" y="2699879"/>
                <a:ext cx="182153" cy="61142"/>
              </a:xfrm>
              <a:custGeom>
                <a:avLst/>
                <a:gdLst>
                  <a:gd name="T0" fmla="*/ 0 w 108"/>
                  <a:gd name="T1" fmla="*/ 8 h 36"/>
                  <a:gd name="T2" fmla="*/ 6 w 108"/>
                  <a:gd name="T3" fmla="*/ 20 h 36"/>
                  <a:gd name="T4" fmla="*/ 39 w 108"/>
                  <a:gd name="T5" fmla="*/ 36 h 36"/>
                  <a:gd name="T6" fmla="*/ 47 w 108"/>
                  <a:gd name="T7" fmla="*/ 35 h 36"/>
                  <a:gd name="T8" fmla="*/ 87 w 108"/>
                  <a:gd name="T9" fmla="*/ 21 h 36"/>
                  <a:gd name="T10" fmla="*/ 108 w 108"/>
                  <a:gd name="T11" fmla="*/ 0 h 36"/>
                  <a:gd name="T12" fmla="*/ 44 w 108"/>
                  <a:gd name="T13" fmla="*/ 12 h 36"/>
                  <a:gd name="T14" fmla="*/ 0 w 108"/>
                  <a:gd name="T15" fmla="*/ 8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8" h="36">
                    <a:moveTo>
                      <a:pt x="0" y="8"/>
                    </a:moveTo>
                    <a:cubicBezTo>
                      <a:pt x="6" y="20"/>
                      <a:pt x="6" y="20"/>
                      <a:pt x="6" y="20"/>
                    </a:cubicBezTo>
                    <a:cubicBezTo>
                      <a:pt x="13" y="30"/>
                      <a:pt x="26" y="36"/>
                      <a:pt x="39" y="36"/>
                    </a:cubicBezTo>
                    <a:cubicBezTo>
                      <a:pt x="47" y="35"/>
                      <a:pt x="47" y="35"/>
                      <a:pt x="47" y="35"/>
                    </a:cubicBezTo>
                    <a:cubicBezTo>
                      <a:pt x="62" y="35"/>
                      <a:pt x="75" y="30"/>
                      <a:pt x="87" y="21"/>
                    </a:cubicBezTo>
                    <a:cubicBezTo>
                      <a:pt x="108" y="0"/>
                      <a:pt x="108" y="0"/>
                      <a:pt x="108" y="0"/>
                    </a:cubicBezTo>
                    <a:cubicBezTo>
                      <a:pt x="44" y="12"/>
                      <a:pt x="44" y="12"/>
                      <a:pt x="44" y="12"/>
                    </a:cubicBez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EB515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28" name="Freeform 119">
                <a:extLst>
                  <a:ext uri="{FF2B5EF4-FFF2-40B4-BE49-F238E27FC236}">
                    <a16:creationId xmlns:a16="http://schemas.microsoft.com/office/drawing/2014/main" id="{4292517F-9969-4FEF-99F0-FB01F04FB5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409333" y="2685866"/>
                <a:ext cx="182153" cy="44582"/>
              </a:xfrm>
              <a:custGeom>
                <a:avLst/>
                <a:gdLst>
                  <a:gd name="T0" fmla="*/ 0 w 108"/>
                  <a:gd name="T1" fmla="*/ 17 h 27"/>
                  <a:gd name="T2" fmla="*/ 11 w 108"/>
                  <a:gd name="T3" fmla="*/ 11 h 27"/>
                  <a:gd name="T4" fmla="*/ 44 w 108"/>
                  <a:gd name="T5" fmla="*/ 13 h 27"/>
                  <a:gd name="T6" fmla="*/ 50 w 108"/>
                  <a:gd name="T7" fmla="*/ 9 h 27"/>
                  <a:gd name="T8" fmla="*/ 76 w 108"/>
                  <a:gd name="T9" fmla="*/ 2 h 27"/>
                  <a:gd name="T10" fmla="*/ 108 w 108"/>
                  <a:gd name="T11" fmla="*/ 9 h 27"/>
                  <a:gd name="T12" fmla="*/ 62 w 108"/>
                  <a:gd name="T13" fmla="*/ 23 h 27"/>
                  <a:gd name="T14" fmla="*/ 27 w 108"/>
                  <a:gd name="T15" fmla="*/ 24 h 27"/>
                  <a:gd name="T16" fmla="*/ 0 w 108"/>
                  <a:gd name="T17" fmla="*/ 1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8" h="27">
                    <a:moveTo>
                      <a:pt x="0" y="17"/>
                    </a:moveTo>
                    <a:cubicBezTo>
                      <a:pt x="11" y="11"/>
                      <a:pt x="11" y="11"/>
                      <a:pt x="11" y="11"/>
                    </a:cubicBezTo>
                    <a:cubicBezTo>
                      <a:pt x="22" y="5"/>
                      <a:pt x="35" y="6"/>
                      <a:pt x="44" y="13"/>
                    </a:cubicBezTo>
                    <a:cubicBezTo>
                      <a:pt x="50" y="9"/>
                      <a:pt x="50" y="9"/>
                      <a:pt x="50" y="9"/>
                    </a:cubicBezTo>
                    <a:cubicBezTo>
                      <a:pt x="57" y="2"/>
                      <a:pt x="67" y="0"/>
                      <a:pt x="76" y="2"/>
                    </a:cubicBezTo>
                    <a:cubicBezTo>
                      <a:pt x="108" y="9"/>
                      <a:pt x="108" y="9"/>
                      <a:pt x="108" y="9"/>
                    </a:cubicBezTo>
                    <a:cubicBezTo>
                      <a:pt x="62" y="23"/>
                      <a:pt x="62" y="23"/>
                      <a:pt x="62" y="23"/>
                    </a:cubicBezTo>
                    <a:cubicBezTo>
                      <a:pt x="51" y="26"/>
                      <a:pt x="38" y="27"/>
                      <a:pt x="27" y="24"/>
                    </a:cubicBezTo>
                    <a:lnTo>
                      <a:pt x="0" y="17"/>
                    </a:lnTo>
                    <a:close/>
                  </a:path>
                </a:pathLst>
              </a:custGeom>
              <a:solidFill>
                <a:srgbClr val="D6402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29" name="Freeform 120">
                <a:extLst>
                  <a:ext uri="{FF2B5EF4-FFF2-40B4-BE49-F238E27FC236}">
                    <a16:creationId xmlns:a16="http://schemas.microsoft.com/office/drawing/2014/main" id="{08EF0CB0-37BC-453C-AEA7-09406723ED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578747" y="2675677"/>
                <a:ext cx="35665" cy="29297"/>
              </a:xfrm>
              <a:custGeom>
                <a:avLst/>
                <a:gdLst>
                  <a:gd name="T0" fmla="*/ 0 w 21"/>
                  <a:gd name="T1" fmla="*/ 1 h 18"/>
                  <a:gd name="T2" fmla="*/ 20 w 21"/>
                  <a:gd name="T3" fmla="*/ 18 h 18"/>
                  <a:gd name="T4" fmla="*/ 0 w 21"/>
                  <a:gd name="T5" fmla="*/ 1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" h="18">
                    <a:moveTo>
                      <a:pt x="0" y="1"/>
                    </a:moveTo>
                    <a:cubicBezTo>
                      <a:pt x="20" y="18"/>
                      <a:pt x="20" y="18"/>
                      <a:pt x="20" y="18"/>
                    </a:cubicBezTo>
                    <a:cubicBezTo>
                      <a:pt x="20" y="18"/>
                      <a:pt x="21" y="0"/>
                      <a:pt x="0" y="1"/>
                    </a:cubicBezTo>
                  </a:path>
                </a:pathLst>
              </a:custGeom>
              <a:solidFill>
                <a:srgbClr val="EFBD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30" name="Freeform 121">
                <a:extLst>
                  <a:ext uri="{FF2B5EF4-FFF2-40B4-BE49-F238E27FC236}">
                    <a16:creationId xmlns:a16="http://schemas.microsoft.com/office/drawing/2014/main" id="{1D891DD0-D12A-41A9-93B3-4859A63664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87048" y="2466774"/>
                <a:ext cx="119737" cy="71333"/>
              </a:xfrm>
              <a:custGeom>
                <a:avLst/>
                <a:gdLst>
                  <a:gd name="T0" fmla="*/ 6 w 71"/>
                  <a:gd name="T1" fmla="*/ 42 h 42"/>
                  <a:gd name="T2" fmla="*/ 3 w 71"/>
                  <a:gd name="T3" fmla="*/ 41 h 42"/>
                  <a:gd name="T4" fmla="*/ 2 w 71"/>
                  <a:gd name="T5" fmla="*/ 34 h 42"/>
                  <a:gd name="T6" fmla="*/ 68 w 71"/>
                  <a:gd name="T7" fmla="*/ 29 h 42"/>
                  <a:gd name="T8" fmla="*/ 69 w 71"/>
                  <a:gd name="T9" fmla="*/ 36 h 42"/>
                  <a:gd name="T10" fmla="*/ 62 w 71"/>
                  <a:gd name="T11" fmla="*/ 37 h 42"/>
                  <a:gd name="T12" fmla="*/ 10 w 71"/>
                  <a:gd name="T13" fmla="*/ 40 h 42"/>
                  <a:gd name="T14" fmla="*/ 6 w 71"/>
                  <a:gd name="T15" fmla="*/ 42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1" h="42">
                    <a:moveTo>
                      <a:pt x="6" y="42"/>
                    </a:moveTo>
                    <a:cubicBezTo>
                      <a:pt x="5" y="42"/>
                      <a:pt x="4" y="42"/>
                      <a:pt x="3" y="41"/>
                    </a:cubicBezTo>
                    <a:cubicBezTo>
                      <a:pt x="1" y="39"/>
                      <a:pt x="0" y="36"/>
                      <a:pt x="2" y="34"/>
                    </a:cubicBezTo>
                    <a:cubicBezTo>
                      <a:pt x="2" y="34"/>
                      <a:pt x="29" y="0"/>
                      <a:pt x="68" y="29"/>
                    </a:cubicBezTo>
                    <a:cubicBezTo>
                      <a:pt x="70" y="30"/>
                      <a:pt x="71" y="34"/>
                      <a:pt x="69" y="36"/>
                    </a:cubicBezTo>
                    <a:cubicBezTo>
                      <a:pt x="68" y="38"/>
                      <a:pt x="64" y="39"/>
                      <a:pt x="62" y="37"/>
                    </a:cubicBezTo>
                    <a:cubicBezTo>
                      <a:pt x="31" y="15"/>
                      <a:pt x="11" y="39"/>
                      <a:pt x="10" y="40"/>
                    </a:cubicBezTo>
                    <a:cubicBezTo>
                      <a:pt x="9" y="42"/>
                      <a:pt x="8" y="42"/>
                      <a:pt x="6" y="42"/>
                    </a:cubicBezTo>
                  </a:path>
                </a:pathLst>
              </a:custGeom>
              <a:solidFill>
                <a:srgbClr val="311E1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31" name="Freeform 122">
                <a:extLst>
                  <a:ext uri="{FF2B5EF4-FFF2-40B4-BE49-F238E27FC236}">
                    <a16:creationId xmlns:a16="http://schemas.microsoft.com/office/drawing/2014/main" id="{FC3E2F20-20A6-48E7-9782-FDC5E604A6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577473" y="2443846"/>
                <a:ext cx="117189" cy="70058"/>
              </a:xfrm>
              <a:custGeom>
                <a:avLst/>
                <a:gdLst>
                  <a:gd name="T0" fmla="*/ 5 w 70"/>
                  <a:gd name="T1" fmla="*/ 42 h 42"/>
                  <a:gd name="T2" fmla="*/ 2 w 70"/>
                  <a:gd name="T3" fmla="*/ 41 h 42"/>
                  <a:gd name="T4" fmla="*/ 1 w 70"/>
                  <a:gd name="T5" fmla="*/ 33 h 42"/>
                  <a:gd name="T6" fmla="*/ 67 w 70"/>
                  <a:gd name="T7" fmla="*/ 28 h 42"/>
                  <a:gd name="T8" fmla="*/ 69 w 70"/>
                  <a:gd name="T9" fmla="*/ 35 h 42"/>
                  <a:gd name="T10" fmla="*/ 61 w 70"/>
                  <a:gd name="T11" fmla="*/ 36 h 42"/>
                  <a:gd name="T12" fmla="*/ 9 w 70"/>
                  <a:gd name="T13" fmla="*/ 40 h 42"/>
                  <a:gd name="T14" fmla="*/ 5 w 70"/>
                  <a:gd name="T15" fmla="*/ 42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0" h="42">
                    <a:moveTo>
                      <a:pt x="5" y="42"/>
                    </a:moveTo>
                    <a:cubicBezTo>
                      <a:pt x="4" y="42"/>
                      <a:pt x="3" y="41"/>
                      <a:pt x="2" y="41"/>
                    </a:cubicBezTo>
                    <a:cubicBezTo>
                      <a:pt x="0" y="39"/>
                      <a:pt x="0" y="36"/>
                      <a:pt x="1" y="33"/>
                    </a:cubicBezTo>
                    <a:cubicBezTo>
                      <a:pt x="2" y="33"/>
                      <a:pt x="28" y="0"/>
                      <a:pt x="67" y="28"/>
                    </a:cubicBezTo>
                    <a:cubicBezTo>
                      <a:pt x="70" y="30"/>
                      <a:pt x="70" y="33"/>
                      <a:pt x="69" y="35"/>
                    </a:cubicBezTo>
                    <a:cubicBezTo>
                      <a:pt x="67" y="38"/>
                      <a:pt x="64" y="38"/>
                      <a:pt x="61" y="36"/>
                    </a:cubicBezTo>
                    <a:cubicBezTo>
                      <a:pt x="30" y="14"/>
                      <a:pt x="10" y="39"/>
                      <a:pt x="9" y="40"/>
                    </a:cubicBezTo>
                    <a:cubicBezTo>
                      <a:pt x="8" y="41"/>
                      <a:pt x="7" y="42"/>
                      <a:pt x="5" y="42"/>
                    </a:cubicBezTo>
                  </a:path>
                </a:pathLst>
              </a:custGeom>
              <a:solidFill>
                <a:srgbClr val="311E1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32" name="Freeform 123">
                <a:extLst>
                  <a:ext uri="{FF2B5EF4-FFF2-40B4-BE49-F238E27FC236}">
                    <a16:creationId xmlns:a16="http://schemas.microsoft.com/office/drawing/2014/main" id="{1A05F7F4-2EFA-4F86-8497-00107396DA1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50109" y="2131769"/>
                <a:ext cx="640717" cy="765549"/>
              </a:xfrm>
              <a:custGeom>
                <a:avLst/>
                <a:gdLst>
                  <a:gd name="T0" fmla="*/ 347 w 380"/>
                  <a:gd name="T1" fmla="*/ 144 h 452"/>
                  <a:gd name="T2" fmla="*/ 347 w 380"/>
                  <a:gd name="T3" fmla="*/ 139 h 452"/>
                  <a:gd name="T4" fmla="*/ 148 w 380"/>
                  <a:gd name="T5" fmla="*/ 10 h 452"/>
                  <a:gd name="T6" fmla="*/ 0 w 380"/>
                  <a:gd name="T7" fmla="*/ 186 h 452"/>
                  <a:gd name="T8" fmla="*/ 46 w 380"/>
                  <a:gd name="T9" fmla="*/ 196 h 452"/>
                  <a:gd name="T10" fmla="*/ 59 w 380"/>
                  <a:gd name="T11" fmla="*/ 125 h 452"/>
                  <a:gd name="T12" fmla="*/ 68 w 380"/>
                  <a:gd name="T13" fmla="*/ 198 h 452"/>
                  <a:gd name="T14" fmla="*/ 93 w 380"/>
                  <a:gd name="T15" fmla="*/ 199 h 452"/>
                  <a:gd name="T16" fmla="*/ 98 w 380"/>
                  <a:gd name="T17" fmla="*/ 144 h 452"/>
                  <a:gd name="T18" fmla="*/ 108 w 380"/>
                  <a:gd name="T19" fmla="*/ 199 h 452"/>
                  <a:gd name="T20" fmla="*/ 275 w 380"/>
                  <a:gd name="T21" fmla="*/ 161 h 452"/>
                  <a:gd name="T22" fmla="*/ 270 w 380"/>
                  <a:gd name="T23" fmla="*/ 452 h 452"/>
                  <a:gd name="T24" fmla="*/ 380 w 380"/>
                  <a:gd name="T25" fmla="*/ 362 h 452"/>
                  <a:gd name="T26" fmla="*/ 347 w 380"/>
                  <a:gd name="T27" fmla="*/ 144 h 452"/>
                  <a:gd name="T28" fmla="*/ 343 w 380"/>
                  <a:gd name="T29" fmla="*/ 255 h 452"/>
                  <a:gd name="T30" fmla="*/ 322 w 380"/>
                  <a:gd name="T31" fmla="*/ 280 h 452"/>
                  <a:gd name="T32" fmla="*/ 315 w 380"/>
                  <a:gd name="T33" fmla="*/ 189 h 452"/>
                  <a:gd name="T34" fmla="*/ 351 w 380"/>
                  <a:gd name="T35" fmla="*/ 226 h 452"/>
                  <a:gd name="T36" fmla="*/ 351 w 380"/>
                  <a:gd name="T37" fmla="*/ 232 h 452"/>
                  <a:gd name="T38" fmla="*/ 343 w 380"/>
                  <a:gd name="T39" fmla="*/ 255 h 4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80" h="452">
                    <a:moveTo>
                      <a:pt x="347" y="144"/>
                    </a:moveTo>
                    <a:cubicBezTo>
                      <a:pt x="347" y="142"/>
                      <a:pt x="347" y="140"/>
                      <a:pt x="347" y="139"/>
                    </a:cubicBezTo>
                    <a:cubicBezTo>
                      <a:pt x="330" y="61"/>
                      <a:pt x="284" y="0"/>
                      <a:pt x="148" y="10"/>
                    </a:cubicBezTo>
                    <a:cubicBezTo>
                      <a:pt x="23" y="19"/>
                      <a:pt x="0" y="186"/>
                      <a:pt x="0" y="186"/>
                    </a:cubicBezTo>
                    <a:cubicBezTo>
                      <a:pt x="0" y="186"/>
                      <a:pt x="17" y="193"/>
                      <a:pt x="46" y="196"/>
                    </a:cubicBezTo>
                    <a:cubicBezTo>
                      <a:pt x="59" y="125"/>
                      <a:pt x="59" y="125"/>
                      <a:pt x="59" y="125"/>
                    </a:cubicBezTo>
                    <a:cubicBezTo>
                      <a:pt x="68" y="198"/>
                      <a:pt x="68" y="198"/>
                      <a:pt x="68" y="198"/>
                    </a:cubicBezTo>
                    <a:cubicBezTo>
                      <a:pt x="75" y="199"/>
                      <a:pt x="84" y="199"/>
                      <a:pt x="93" y="199"/>
                    </a:cubicBezTo>
                    <a:cubicBezTo>
                      <a:pt x="98" y="144"/>
                      <a:pt x="98" y="144"/>
                      <a:pt x="98" y="144"/>
                    </a:cubicBezTo>
                    <a:cubicBezTo>
                      <a:pt x="108" y="199"/>
                      <a:pt x="108" y="199"/>
                      <a:pt x="108" y="199"/>
                    </a:cubicBezTo>
                    <a:cubicBezTo>
                      <a:pt x="153" y="197"/>
                      <a:pt x="210" y="188"/>
                      <a:pt x="275" y="161"/>
                    </a:cubicBezTo>
                    <a:cubicBezTo>
                      <a:pt x="284" y="292"/>
                      <a:pt x="270" y="452"/>
                      <a:pt x="270" y="452"/>
                    </a:cubicBezTo>
                    <a:cubicBezTo>
                      <a:pt x="357" y="436"/>
                      <a:pt x="380" y="362"/>
                      <a:pt x="380" y="362"/>
                    </a:cubicBezTo>
                    <a:lnTo>
                      <a:pt x="347" y="144"/>
                    </a:lnTo>
                    <a:close/>
                    <a:moveTo>
                      <a:pt x="343" y="255"/>
                    </a:moveTo>
                    <a:cubicBezTo>
                      <a:pt x="322" y="280"/>
                      <a:pt x="322" y="280"/>
                      <a:pt x="322" y="280"/>
                    </a:cubicBezTo>
                    <a:cubicBezTo>
                      <a:pt x="315" y="189"/>
                      <a:pt x="315" y="189"/>
                      <a:pt x="315" y="189"/>
                    </a:cubicBezTo>
                    <a:cubicBezTo>
                      <a:pt x="335" y="189"/>
                      <a:pt x="352" y="206"/>
                      <a:pt x="351" y="226"/>
                    </a:cubicBezTo>
                    <a:cubicBezTo>
                      <a:pt x="351" y="232"/>
                      <a:pt x="351" y="232"/>
                      <a:pt x="351" y="232"/>
                    </a:cubicBezTo>
                    <a:cubicBezTo>
                      <a:pt x="351" y="240"/>
                      <a:pt x="348" y="248"/>
                      <a:pt x="343" y="255"/>
                    </a:cubicBezTo>
                  </a:path>
                </a:pathLst>
              </a:custGeom>
              <a:solidFill>
                <a:srgbClr val="311E1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33" name="Freeform 124">
                <a:extLst>
                  <a:ext uri="{FF2B5EF4-FFF2-40B4-BE49-F238E27FC236}">
                    <a16:creationId xmlns:a16="http://schemas.microsoft.com/office/drawing/2014/main" id="{A601ACE5-3C1B-4D45-B8DE-AFA8216200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759626" y="2627273"/>
                <a:ext cx="78975" cy="193616"/>
              </a:xfrm>
              <a:custGeom>
                <a:avLst/>
                <a:gdLst>
                  <a:gd name="T0" fmla="*/ 62 w 62"/>
                  <a:gd name="T1" fmla="*/ 49 h 152"/>
                  <a:gd name="T2" fmla="*/ 27 w 62"/>
                  <a:gd name="T3" fmla="*/ 0 h 152"/>
                  <a:gd name="T4" fmla="*/ 0 w 62"/>
                  <a:gd name="T5" fmla="*/ 53 h 152"/>
                  <a:gd name="T6" fmla="*/ 33 w 62"/>
                  <a:gd name="T7" fmla="*/ 101 h 152"/>
                  <a:gd name="T8" fmla="*/ 19 w 62"/>
                  <a:gd name="T9" fmla="*/ 128 h 152"/>
                  <a:gd name="T10" fmla="*/ 37 w 62"/>
                  <a:gd name="T11" fmla="*/ 152 h 152"/>
                  <a:gd name="T12" fmla="*/ 51 w 62"/>
                  <a:gd name="T13" fmla="*/ 125 h 152"/>
                  <a:gd name="T14" fmla="*/ 34 w 62"/>
                  <a:gd name="T15" fmla="*/ 103 h 152"/>
                  <a:gd name="T16" fmla="*/ 62 w 62"/>
                  <a:gd name="T17" fmla="*/ 49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2" h="152">
                    <a:moveTo>
                      <a:pt x="62" y="49"/>
                    </a:moveTo>
                    <a:lnTo>
                      <a:pt x="27" y="0"/>
                    </a:lnTo>
                    <a:lnTo>
                      <a:pt x="0" y="53"/>
                    </a:lnTo>
                    <a:lnTo>
                      <a:pt x="33" y="101"/>
                    </a:lnTo>
                    <a:lnTo>
                      <a:pt x="19" y="128"/>
                    </a:lnTo>
                    <a:lnTo>
                      <a:pt x="37" y="152"/>
                    </a:lnTo>
                    <a:lnTo>
                      <a:pt x="51" y="125"/>
                    </a:lnTo>
                    <a:lnTo>
                      <a:pt x="34" y="103"/>
                    </a:lnTo>
                    <a:lnTo>
                      <a:pt x="62" y="49"/>
                    </a:lnTo>
                    <a:close/>
                  </a:path>
                </a:pathLst>
              </a:custGeom>
              <a:solidFill>
                <a:srgbClr val="FFCA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34" name="Freeform 125">
                <a:extLst>
                  <a:ext uri="{FF2B5EF4-FFF2-40B4-BE49-F238E27FC236}">
                    <a16:creationId xmlns:a16="http://schemas.microsoft.com/office/drawing/2014/main" id="{18126649-BB85-4A97-ADCA-34A84AA765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031018" y="2859102"/>
                <a:ext cx="331185" cy="501872"/>
              </a:xfrm>
              <a:custGeom>
                <a:avLst/>
                <a:gdLst>
                  <a:gd name="T0" fmla="*/ 147 w 197"/>
                  <a:gd name="T1" fmla="*/ 1 h 296"/>
                  <a:gd name="T2" fmla="*/ 17 w 197"/>
                  <a:gd name="T3" fmla="*/ 19 h 296"/>
                  <a:gd name="T4" fmla="*/ 9 w 197"/>
                  <a:gd name="T5" fmla="*/ 24 h 296"/>
                  <a:gd name="T6" fmla="*/ 9 w 197"/>
                  <a:gd name="T7" fmla="*/ 24 h 296"/>
                  <a:gd name="T8" fmla="*/ 9 w 197"/>
                  <a:gd name="T9" fmla="*/ 24 h 296"/>
                  <a:gd name="T10" fmla="*/ 8 w 197"/>
                  <a:gd name="T11" fmla="*/ 25 h 296"/>
                  <a:gd name="T12" fmla="*/ 0 w 197"/>
                  <a:gd name="T13" fmla="*/ 36 h 296"/>
                  <a:gd name="T14" fmla="*/ 6 w 197"/>
                  <a:gd name="T15" fmla="*/ 35 h 296"/>
                  <a:gd name="T16" fmla="*/ 41 w 197"/>
                  <a:gd name="T17" fmla="*/ 283 h 296"/>
                  <a:gd name="T18" fmla="*/ 56 w 197"/>
                  <a:gd name="T19" fmla="*/ 295 h 296"/>
                  <a:gd name="T20" fmla="*/ 183 w 197"/>
                  <a:gd name="T21" fmla="*/ 277 h 296"/>
                  <a:gd name="T22" fmla="*/ 185 w 197"/>
                  <a:gd name="T23" fmla="*/ 283 h 296"/>
                  <a:gd name="T24" fmla="*/ 194 w 197"/>
                  <a:gd name="T25" fmla="*/ 272 h 296"/>
                  <a:gd name="T26" fmla="*/ 194 w 197"/>
                  <a:gd name="T27" fmla="*/ 272 h 296"/>
                  <a:gd name="T28" fmla="*/ 197 w 197"/>
                  <a:gd name="T29" fmla="*/ 262 h 296"/>
                  <a:gd name="T30" fmla="*/ 162 w 197"/>
                  <a:gd name="T31" fmla="*/ 13 h 296"/>
                  <a:gd name="T32" fmla="*/ 147 w 197"/>
                  <a:gd name="T33" fmla="*/ 1 h 2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97" h="296">
                    <a:moveTo>
                      <a:pt x="147" y="1"/>
                    </a:moveTo>
                    <a:cubicBezTo>
                      <a:pt x="17" y="19"/>
                      <a:pt x="17" y="19"/>
                      <a:pt x="17" y="19"/>
                    </a:cubicBezTo>
                    <a:cubicBezTo>
                      <a:pt x="14" y="20"/>
                      <a:pt x="11" y="22"/>
                      <a:pt x="9" y="24"/>
                    </a:cubicBezTo>
                    <a:cubicBezTo>
                      <a:pt x="9" y="24"/>
                      <a:pt x="9" y="24"/>
                      <a:pt x="9" y="24"/>
                    </a:cubicBezTo>
                    <a:cubicBezTo>
                      <a:pt x="9" y="24"/>
                      <a:pt x="9" y="24"/>
                      <a:pt x="9" y="24"/>
                    </a:cubicBezTo>
                    <a:cubicBezTo>
                      <a:pt x="9" y="24"/>
                      <a:pt x="9" y="25"/>
                      <a:pt x="8" y="25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6" y="35"/>
                      <a:pt x="6" y="35"/>
                      <a:pt x="6" y="35"/>
                    </a:cubicBezTo>
                    <a:cubicBezTo>
                      <a:pt x="41" y="283"/>
                      <a:pt x="41" y="283"/>
                      <a:pt x="41" y="283"/>
                    </a:cubicBezTo>
                    <a:cubicBezTo>
                      <a:pt x="42" y="290"/>
                      <a:pt x="48" y="296"/>
                      <a:pt x="56" y="295"/>
                    </a:cubicBezTo>
                    <a:cubicBezTo>
                      <a:pt x="183" y="277"/>
                      <a:pt x="183" y="277"/>
                      <a:pt x="183" y="277"/>
                    </a:cubicBezTo>
                    <a:cubicBezTo>
                      <a:pt x="185" y="283"/>
                      <a:pt x="185" y="283"/>
                      <a:pt x="185" y="283"/>
                    </a:cubicBezTo>
                    <a:cubicBezTo>
                      <a:pt x="194" y="272"/>
                      <a:pt x="194" y="272"/>
                      <a:pt x="194" y="272"/>
                    </a:cubicBezTo>
                    <a:cubicBezTo>
                      <a:pt x="194" y="272"/>
                      <a:pt x="194" y="272"/>
                      <a:pt x="194" y="272"/>
                    </a:cubicBezTo>
                    <a:cubicBezTo>
                      <a:pt x="196" y="269"/>
                      <a:pt x="197" y="265"/>
                      <a:pt x="197" y="262"/>
                    </a:cubicBezTo>
                    <a:cubicBezTo>
                      <a:pt x="162" y="13"/>
                      <a:pt x="162" y="13"/>
                      <a:pt x="162" y="13"/>
                    </a:cubicBezTo>
                    <a:cubicBezTo>
                      <a:pt x="161" y="5"/>
                      <a:pt x="154" y="0"/>
                      <a:pt x="147" y="1"/>
                    </a:cubicBezTo>
                  </a:path>
                </a:pathLst>
              </a:custGeom>
              <a:solidFill>
                <a:srgbClr val="B3B3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35" name="Freeform 126">
                <a:extLst>
                  <a:ext uri="{FF2B5EF4-FFF2-40B4-BE49-F238E27FC236}">
                    <a16:creationId xmlns:a16="http://schemas.microsoft.com/office/drawing/2014/main" id="{7D821286-6A00-472D-A975-E325E056A2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025922" y="2878210"/>
                <a:ext cx="323542" cy="499326"/>
              </a:xfrm>
              <a:custGeom>
                <a:avLst/>
                <a:gdLst>
                  <a:gd name="T0" fmla="*/ 180 w 192"/>
                  <a:gd name="T1" fmla="*/ 276 h 295"/>
                  <a:gd name="T2" fmla="*/ 51 w 192"/>
                  <a:gd name="T3" fmla="*/ 294 h 295"/>
                  <a:gd name="T4" fmla="*/ 36 w 192"/>
                  <a:gd name="T5" fmla="*/ 283 h 295"/>
                  <a:gd name="T6" fmla="*/ 1 w 192"/>
                  <a:gd name="T7" fmla="*/ 34 h 295"/>
                  <a:gd name="T8" fmla="*/ 12 w 192"/>
                  <a:gd name="T9" fmla="*/ 19 h 295"/>
                  <a:gd name="T10" fmla="*/ 142 w 192"/>
                  <a:gd name="T11" fmla="*/ 1 h 295"/>
                  <a:gd name="T12" fmla="*/ 157 w 192"/>
                  <a:gd name="T13" fmla="*/ 12 h 295"/>
                  <a:gd name="T14" fmla="*/ 191 w 192"/>
                  <a:gd name="T15" fmla="*/ 261 h 295"/>
                  <a:gd name="T16" fmla="*/ 180 w 192"/>
                  <a:gd name="T17" fmla="*/ 276 h 2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2" h="295">
                    <a:moveTo>
                      <a:pt x="180" y="276"/>
                    </a:moveTo>
                    <a:cubicBezTo>
                      <a:pt x="51" y="294"/>
                      <a:pt x="51" y="294"/>
                      <a:pt x="51" y="294"/>
                    </a:cubicBezTo>
                    <a:cubicBezTo>
                      <a:pt x="43" y="295"/>
                      <a:pt x="37" y="290"/>
                      <a:pt x="36" y="283"/>
                    </a:cubicBezTo>
                    <a:cubicBezTo>
                      <a:pt x="1" y="34"/>
                      <a:pt x="1" y="34"/>
                      <a:pt x="1" y="34"/>
                    </a:cubicBezTo>
                    <a:cubicBezTo>
                      <a:pt x="0" y="27"/>
                      <a:pt x="5" y="20"/>
                      <a:pt x="12" y="19"/>
                    </a:cubicBezTo>
                    <a:cubicBezTo>
                      <a:pt x="142" y="1"/>
                      <a:pt x="142" y="1"/>
                      <a:pt x="142" y="1"/>
                    </a:cubicBezTo>
                    <a:cubicBezTo>
                      <a:pt x="149" y="0"/>
                      <a:pt x="156" y="5"/>
                      <a:pt x="157" y="12"/>
                    </a:cubicBezTo>
                    <a:cubicBezTo>
                      <a:pt x="191" y="261"/>
                      <a:pt x="191" y="261"/>
                      <a:pt x="191" y="261"/>
                    </a:cubicBezTo>
                    <a:cubicBezTo>
                      <a:pt x="192" y="269"/>
                      <a:pt x="187" y="275"/>
                      <a:pt x="180" y="276"/>
                    </a:cubicBezTo>
                  </a:path>
                </a:pathLst>
              </a:custGeom>
              <a:solidFill>
                <a:srgbClr val="B3B3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36" name="Freeform 127">
                <a:extLst>
                  <a:ext uri="{FF2B5EF4-FFF2-40B4-BE49-F238E27FC236}">
                    <a16:creationId xmlns:a16="http://schemas.microsoft.com/office/drawing/2014/main" id="{06146E59-6E15-44E9-BEBE-18C271D1E8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060315" y="2926614"/>
                <a:ext cx="289151" cy="450922"/>
              </a:xfrm>
              <a:custGeom>
                <a:avLst/>
                <a:gdLst>
                  <a:gd name="T0" fmla="*/ 0 w 171"/>
                  <a:gd name="T1" fmla="*/ 145 h 266"/>
                  <a:gd name="T2" fmla="*/ 15 w 171"/>
                  <a:gd name="T3" fmla="*/ 254 h 266"/>
                  <a:gd name="T4" fmla="*/ 30 w 171"/>
                  <a:gd name="T5" fmla="*/ 265 h 266"/>
                  <a:gd name="T6" fmla="*/ 159 w 171"/>
                  <a:gd name="T7" fmla="*/ 247 h 266"/>
                  <a:gd name="T8" fmla="*/ 170 w 171"/>
                  <a:gd name="T9" fmla="*/ 232 h 266"/>
                  <a:gd name="T10" fmla="*/ 138 w 171"/>
                  <a:gd name="T11" fmla="*/ 0 h 266"/>
                  <a:gd name="T12" fmla="*/ 0 w 171"/>
                  <a:gd name="T13" fmla="*/ 145 h 2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1" h="266">
                    <a:moveTo>
                      <a:pt x="0" y="145"/>
                    </a:moveTo>
                    <a:cubicBezTo>
                      <a:pt x="15" y="254"/>
                      <a:pt x="15" y="254"/>
                      <a:pt x="15" y="254"/>
                    </a:cubicBezTo>
                    <a:cubicBezTo>
                      <a:pt x="16" y="261"/>
                      <a:pt x="22" y="266"/>
                      <a:pt x="30" y="265"/>
                    </a:cubicBezTo>
                    <a:cubicBezTo>
                      <a:pt x="159" y="247"/>
                      <a:pt x="159" y="247"/>
                      <a:pt x="159" y="247"/>
                    </a:cubicBezTo>
                    <a:cubicBezTo>
                      <a:pt x="166" y="246"/>
                      <a:pt x="171" y="240"/>
                      <a:pt x="170" y="232"/>
                    </a:cubicBezTo>
                    <a:cubicBezTo>
                      <a:pt x="138" y="0"/>
                      <a:pt x="138" y="0"/>
                      <a:pt x="138" y="0"/>
                    </a:cubicBezTo>
                    <a:lnTo>
                      <a:pt x="0" y="145"/>
                    </a:lnTo>
                    <a:close/>
                  </a:path>
                </a:pathLst>
              </a:custGeom>
              <a:solidFill>
                <a:srgbClr val="93939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37" name="Freeform 128">
                <a:extLst>
                  <a:ext uri="{FF2B5EF4-FFF2-40B4-BE49-F238E27FC236}">
                    <a16:creationId xmlns:a16="http://schemas.microsoft.com/office/drawing/2014/main" id="{9F9AC9CA-E50C-4052-9785-F73FDF712B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43111" y="2931709"/>
                <a:ext cx="44582" cy="44582"/>
              </a:xfrm>
              <a:custGeom>
                <a:avLst/>
                <a:gdLst>
                  <a:gd name="T0" fmla="*/ 25 w 26"/>
                  <a:gd name="T1" fmla="*/ 11 h 26"/>
                  <a:gd name="T2" fmla="*/ 15 w 26"/>
                  <a:gd name="T3" fmla="*/ 25 h 26"/>
                  <a:gd name="T4" fmla="*/ 1 w 26"/>
                  <a:gd name="T5" fmla="*/ 14 h 26"/>
                  <a:gd name="T6" fmla="*/ 12 w 26"/>
                  <a:gd name="T7" fmla="*/ 1 h 26"/>
                  <a:gd name="T8" fmla="*/ 25 w 26"/>
                  <a:gd name="T9" fmla="*/ 1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26">
                    <a:moveTo>
                      <a:pt x="25" y="11"/>
                    </a:moveTo>
                    <a:cubicBezTo>
                      <a:pt x="26" y="18"/>
                      <a:pt x="21" y="24"/>
                      <a:pt x="15" y="25"/>
                    </a:cubicBezTo>
                    <a:cubicBezTo>
                      <a:pt x="8" y="26"/>
                      <a:pt x="2" y="21"/>
                      <a:pt x="1" y="14"/>
                    </a:cubicBezTo>
                    <a:cubicBezTo>
                      <a:pt x="0" y="8"/>
                      <a:pt x="5" y="2"/>
                      <a:pt x="12" y="1"/>
                    </a:cubicBezTo>
                    <a:cubicBezTo>
                      <a:pt x="18" y="0"/>
                      <a:pt x="24" y="5"/>
                      <a:pt x="25" y="11"/>
                    </a:cubicBezTo>
                  </a:path>
                </a:pathLst>
              </a:custGeom>
              <a:solidFill>
                <a:srgbClr val="74747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38" name="Freeform 129">
                <a:extLst>
                  <a:ext uri="{FF2B5EF4-FFF2-40B4-BE49-F238E27FC236}">
                    <a16:creationId xmlns:a16="http://schemas.microsoft.com/office/drawing/2014/main" id="{B0DA5E2B-31C2-411B-A874-A0C002205C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059041" y="3088385"/>
                <a:ext cx="612693" cy="317173"/>
              </a:xfrm>
              <a:custGeom>
                <a:avLst/>
                <a:gdLst>
                  <a:gd name="T0" fmla="*/ 262 w 363"/>
                  <a:gd name="T1" fmla="*/ 120 h 188"/>
                  <a:gd name="T2" fmla="*/ 229 w 363"/>
                  <a:gd name="T3" fmla="*/ 79 h 188"/>
                  <a:gd name="T4" fmla="*/ 208 w 363"/>
                  <a:gd name="T5" fmla="*/ 59 h 188"/>
                  <a:gd name="T6" fmla="*/ 185 w 363"/>
                  <a:gd name="T7" fmla="*/ 14 h 188"/>
                  <a:gd name="T8" fmla="*/ 168 w 363"/>
                  <a:gd name="T9" fmla="*/ 1 h 188"/>
                  <a:gd name="T10" fmla="*/ 162 w 363"/>
                  <a:gd name="T11" fmla="*/ 0 h 188"/>
                  <a:gd name="T12" fmla="*/ 167 w 363"/>
                  <a:gd name="T13" fmla="*/ 35 h 188"/>
                  <a:gd name="T14" fmla="*/ 141 w 363"/>
                  <a:gd name="T15" fmla="*/ 25 h 188"/>
                  <a:gd name="T16" fmla="*/ 141 w 363"/>
                  <a:gd name="T17" fmla="*/ 25 h 188"/>
                  <a:gd name="T18" fmla="*/ 75 w 363"/>
                  <a:gd name="T19" fmla="*/ 10 h 188"/>
                  <a:gd name="T20" fmla="*/ 5 w 363"/>
                  <a:gd name="T21" fmla="*/ 14 h 188"/>
                  <a:gd name="T22" fmla="*/ 7 w 363"/>
                  <a:gd name="T23" fmla="*/ 22 h 188"/>
                  <a:gd name="T24" fmla="*/ 24 w 363"/>
                  <a:gd name="T25" fmla="*/ 38 h 188"/>
                  <a:gd name="T26" fmla="*/ 69 w 363"/>
                  <a:gd name="T27" fmla="*/ 38 h 188"/>
                  <a:gd name="T28" fmla="*/ 123 w 363"/>
                  <a:gd name="T29" fmla="*/ 57 h 188"/>
                  <a:gd name="T30" fmla="*/ 62 w 363"/>
                  <a:gd name="T31" fmla="*/ 51 h 188"/>
                  <a:gd name="T32" fmla="*/ 0 w 363"/>
                  <a:gd name="T33" fmla="*/ 74 h 188"/>
                  <a:gd name="T34" fmla="*/ 2 w 363"/>
                  <a:gd name="T35" fmla="*/ 78 h 188"/>
                  <a:gd name="T36" fmla="*/ 26 w 363"/>
                  <a:gd name="T37" fmla="*/ 91 h 188"/>
                  <a:gd name="T38" fmla="*/ 57 w 363"/>
                  <a:gd name="T39" fmla="*/ 80 h 188"/>
                  <a:gd name="T40" fmla="*/ 124 w 363"/>
                  <a:gd name="T41" fmla="*/ 92 h 188"/>
                  <a:gd name="T42" fmla="*/ 124 w 363"/>
                  <a:gd name="T43" fmla="*/ 93 h 188"/>
                  <a:gd name="T44" fmla="*/ 60 w 363"/>
                  <a:gd name="T45" fmla="*/ 87 h 188"/>
                  <a:gd name="T46" fmla="*/ 10 w 363"/>
                  <a:gd name="T47" fmla="*/ 112 h 188"/>
                  <a:gd name="T48" fmla="*/ 12 w 363"/>
                  <a:gd name="T49" fmla="*/ 116 h 188"/>
                  <a:gd name="T50" fmla="*/ 37 w 363"/>
                  <a:gd name="T51" fmla="*/ 124 h 188"/>
                  <a:gd name="T52" fmla="*/ 65 w 363"/>
                  <a:gd name="T53" fmla="*/ 110 h 188"/>
                  <a:gd name="T54" fmla="*/ 115 w 363"/>
                  <a:gd name="T55" fmla="*/ 123 h 188"/>
                  <a:gd name="T56" fmla="*/ 63 w 363"/>
                  <a:gd name="T57" fmla="*/ 123 h 188"/>
                  <a:gd name="T58" fmla="*/ 34 w 363"/>
                  <a:gd name="T59" fmla="*/ 150 h 188"/>
                  <a:gd name="T60" fmla="*/ 40 w 363"/>
                  <a:gd name="T61" fmla="*/ 155 h 188"/>
                  <a:gd name="T62" fmla="*/ 61 w 363"/>
                  <a:gd name="T63" fmla="*/ 156 h 188"/>
                  <a:gd name="T64" fmla="*/ 78 w 363"/>
                  <a:gd name="T65" fmla="*/ 146 h 188"/>
                  <a:gd name="T66" fmla="*/ 94 w 363"/>
                  <a:gd name="T67" fmla="*/ 153 h 188"/>
                  <a:gd name="T68" fmla="*/ 107 w 363"/>
                  <a:gd name="T69" fmla="*/ 160 h 188"/>
                  <a:gd name="T70" fmla="*/ 106 w 363"/>
                  <a:gd name="T71" fmla="*/ 162 h 188"/>
                  <a:gd name="T72" fmla="*/ 114 w 363"/>
                  <a:gd name="T73" fmla="*/ 165 h 188"/>
                  <a:gd name="T74" fmla="*/ 153 w 363"/>
                  <a:gd name="T75" fmla="*/ 181 h 188"/>
                  <a:gd name="T76" fmla="*/ 171 w 363"/>
                  <a:gd name="T77" fmla="*/ 188 h 188"/>
                  <a:gd name="T78" fmla="*/ 359 w 363"/>
                  <a:gd name="T79" fmla="*/ 188 h 188"/>
                  <a:gd name="T80" fmla="*/ 363 w 363"/>
                  <a:gd name="T81" fmla="*/ 161 h 188"/>
                  <a:gd name="T82" fmla="*/ 363 w 363"/>
                  <a:gd name="T83" fmla="*/ 155 h 188"/>
                  <a:gd name="T84" fmla="*/ 262 w 363"/>
                  <a:gd name="T85" fmla="*/ 120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363" h="188">
                    <a:moveTo>
                      <a:pt x="262" y="120"/>
                    </a:moveTo>
                    <a:cubicBezTo>
                      <a:pt x="229" y="79"/>
                      <a:pt x="229" y="79"/>
                      <a:pt x="229" y="79"/>
                    </a:cubicBezTo>
                    <a:cubicBezTo>
                      <a:pt x="223" y="72"/>
                      <a:pt x="216" y="65"/>
                      <a:pt x="208" y="59"/>
                    </a:cubicBezTo>
                    <a:cubicBezTo>
                      <a:pt x="185" y="14"/>
                      <a:pt x="185" y="14"/>
                      <a:pt x="185" y="14"/>
                    </a:cubicBezTo>
                    <a:cubicBezTo>
                      <a:pt x="182" y="7"/>
                      <a:pt x="176" y="3"/>
                      <a:pt x="168" y="1"/>
                    </a:cubicBezTo>
                    <a:cubicBezTo>
                      <a:pt x="162" y="0"/>
                      <a:pt x="162" y="0"/>
                      <a:pt x="162" y="0"/>
                    </a:cubicBezTo>
                    <a:cubicBezTo>
                      <a:pt x="167" y="35"/>
                      <a:pt x="167" y="35"/>
                      <a:pt x="167" y="35"/>
                    </a:cubicBezTo>
                    <a:cubicBezTo>
                      <a:pt x="141" y="25"/>
                      <a:pt x="141" y="25"/>
                      <a:pt x="141" y="25"/>
                    </a:cubicBezTo>
                    <a:cubicBezTo>
                      <a:pt x="141" y="25"/>
                      <a:pt x="141" y="25"/>
                      <a:pt x="141" y="25"/>
                    </a:cubicBezTo>
                    <a:cubicBezTo>
                      <a:pt x="75" y="10"/>
                      <a:pt x="75" y="10"/>
                      <a:pt x="75" y="10"/>
                    </a:cubicBezTo>
                    <a:cubicBezTo>
                      <a:pt x="5" y="14"/>
                      <a:pt x="5" y="14"/>
                      <a:pt x="5" y="14"/>
                    </a:cubicBezTo>
                    <a:cubicBezTo>
                      <a:pt x="7" y="22"/>
                      <a:pt x="7" y="22"/>
                      <a:pt x="7" y="22"/>
                    </a:cubicBezTo>
                    <a:cubicBezTo>
                      <a:pt x="8" y="31"/>
                      <a:pt x="15" y="38"/>
                      <a:pt x="24" y="38"/>
                    </a:cubicBezTo>
                    <a:cubicBezTo>
                      <a:pt x="69" y="38"/>
                      <a:pt x="69" y="38"/>
                      <a:pt x="69" y="38"/>
                    </a:cubicBezTo>
                    <a:cubicBezTo>
                      <a:pt x="123" y="57"/>
                      <a:pt x="123" y="57"/>
                      <a:pt x="123" y="57"/>
                    </a:cubicBezTo>
                    <a:cubicBezTo>
                      <a:pt x="62" y="51"/>
                      <a:pt x="62" y="51"/>
                      <a:pt x="62" y="51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2" y="78"/>
                      <a:pt x="2" y="78"/>
                      <a:pt x="2" y="78"/>
                    </a:cubicBezTo>
                    <a:cubicBezTo>
                      <a:pt x="5" y="89"/>
                      <a:pt x="16" y="94"/>
                      <a:pt x="26" y="91"/>
                    </a:cubicBezTo>
                    <a:cubicBezTo>
                      <a:pt x="57" y="80"/>
                      <a:pt x="57" y="80"/>
                      <a:pt x="57" y="80"/>
                    </a:cubicBezTo>
                    <a:cubicBezTo>
                      <a:pt x="124" y="92"/>
                      <a:pt x="124" y="92"/>
                      <a:pt x="124" y="92"/>
                    </a:cubicBezTo>
                    <a:cubicBezTo>
                      <a:pt x="124" y="93"/>
                      <a:pt x="124" y="93"/>
                      <a:pt x="124" y="93"/>
                    </a:cubicBezTo>
                    <a:cubicBezTo>
                      <a:pt x="60" y="87"/>
                      <a:pt x="60" y="87"/>
                      <a:pt x="60" y="87"/>
                    </a:cubicBezTo>
                    <a:cubicBezTo>
                      <a:pt x="10" y="112"/>
                      <a:pt x="10" y="112"/>
                      <a:pt x="10" y="112"/>
                    </a:cubicBezTo>
                    <a:cubicBezTo>
                      <a:pt x="12" y="116"/>
                      <a:pt x="12" y="116"/>
                      <a:pt x="12" y="116"/>
                    </a:cubicBezTo>
                    <a:cubicBezTo>
                      <a:pt x="16" y="125"/>
                      <a:pt x="27" y="129"/>
                      <a:pt x="37" y="124"/>
                    </a:cubicBezTo>
                    <a:cubicBezTo>
                      <a:pt x="65" y="110"/>
                      <a:pt x="65" y="110"/>
                      <a:pt x="65" y="110"/>
                    </a:cubicBezTo>
                    <a:cubicBezTo>
                      <a:pt x="115" y="123"/>
                      <a:pt x="115" y="123"/>
                      <a:pt x="115" y="123"/>
                    </a:cubicBezTo>
                    <a:cubicBezTo>
                      <a:pt x="63" y="123"/>
                      <a:pt x="63" y="123"/>
                      <a:pt x="63" y="123"/>
                    </a:cubicBezTo>
                    <a:cubicBezTo>
                      <a:pt x="34" y="150"/>
                      <a:pt x="34" y="150"/>
                      <a:pt x="34" y="150"/>
                    </a:cubicBezTo>
                    <a:cubicBezTo>
                      <a:pt x="40" y="155"/>
                      <a:pt x="40" y="155"/>
                      <a:pt x="40" y="155"/>
                    </a:cubicBezTo>
                    <a:cubicBezTo>
                      <a:pt x="46" y="159"/>
                      <a:pt x="55" y="159"/>
                      <a:pt x="61" y="156"/>
                    </a:cubicBezTo>
                    <a:cubicBezTo>
                      <a:pt x="78" y="146"/>
                      <a:pt x="78" y="146"/>
                      <a:pt x="78" y="146"/>
                    </a:cubicBezTo>
                    <a:cubicBezTo>
                      <a:pt x="94" y="153"/>
                      <a:pt x="94" y="153"/>
                      <a:pt x="94" y="153"/>
                    </a:cubicBezTo>
                    <a:cubicBezTo>
                      <a:pt x="98" y="155"/>
                      <a:pt x="102" y="158"/>
                      <a:pt x="107" y="160"/>
                    </a:cubicBezTo>
                    <a:cubicBezTo>
                      <a:pt x="106" y="162"/>
                      <a:pt x="106" y="162"/>
                      <a:pt x="106" y="162"/>
                    </a:cubicBezTo>
                    <a:cubicBezTo>
                      <a:pt x="114" y="165"/>
                      <a:pt x="114" y="165"/>
                      <a:pt x="114" y="165"/>
                    </a:cubicBezTo>
                    <a:cubicBezTo>
                      <a:pt x="153" y="181"/>
                      <a:pt x="153" y="181"/>
                      <a:pt x="153" y="181"/>
                    </a:cubicBezTo>
                    <a:cubicBezTo>
                      <a:pt x="159" y="184"/>
                      <a:pt x="165" y="186"/>
                      <a:pt x="171" y="188"/>
                    </a:cubicBezTo>
                    <a:cubicBezTo>
                      <a:pt x="359" y="188"/>
                      <a:pt x="359" y="188"/>
                      <a:pt x="359" y="188"/>
                    </a:cubicBezTo>
                    <a:cubicBezTo>
                      <a:pt x="362" y="179"/>
                      <a:pt x="363" y="170"/>
                      <a:pt x="363" y="161"/>
                    </a:cubicBezTo>
                    <a:cubicBezTo>
                      <a:pt x="363" y="155"/>
                      <a:pt x="363" y="155"/>
                      <a:pt x="363" y="155"/>
                    </a:cubicBezTo>
                    <a:lnTo>
                      <a:pt x="262" y="120"/>
                    </a:lnTo>
                    <a:close/>
                  </a:path>
                </a:pathLst>
              </a:custGeom>
              <a:solidFill>
                <a:srgbClr val="EFBD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39" name="Freeform 130">
                <a:extLst>
                  <a:ext uri="{FF2B5EF4-FFF2-40B4-BE49-F238E27FC236}">
                    <a16:creationId xmlns:a16="http://schemas.microsoft.com/office/drawing/2014/main" id="{333424F8-7AD2-4A8C-9629-6058431601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90241" y="3335500"/>
                <a:ext cx="371947" cy="70058"/>
              </a:xfrm>
              <a:custGeom>
                <a:avLst/>
                <a:gdLst>
                  <a:gd name="T0" fmla="*/ 32 w 220"/>
                  <a:gd name="T1" fmla="*/ 18 h 42"/>
                  <a:gd name="T2" fmla="*/ 75 w 220"/>
                  <a:gd name="T3" fmla="*/ 35 h 42"/>
                  <a:gd name="T4" fmla="*/ 93 w 220"/>
                  <a:gd name="T5" fmla="*/ 42 h 42"/>
                  <a:gd name="T6" fmla="*/ 220 w 220"/>
                  <a:gd name="T7" fmla="*/ 42 h 42"/>
                  <a:gd name="T8" fmla="*/ 185 w 220"/>
                  <a:gd name="T9" fmla="*/ 29 h 42"/>
                  <a:gd name="T10" fmla="*/ 140 w 220"/>
                  <a:gd name="T11" fmla="*/ 21 h 42"/>
                  <a:gd name="T12" fmla="*/ 104 w 220"/>
                  <a:gd name="T13" fmla="*/ 20 h 42"/>
                  <a:gd name="T14" fmla="*/ 59 w 220"/>
                  <a:gd name="T15" fmla="*/ 15 h 42"/>
                  <a:gd name="T16" fmla="*/ 0 w 220"/>
                  <a:gd name="T17" fmla="*/ 0 h 42"/>
                  <a:gd name="T18" fmla="*/ 25 w 220"/>
                  <a:gd name="T19" fmla="*/ 15 h 42"/>
                  <a:gd name="T20" fmla="*/ 32 w 220"/>
                  <a:gd name="T21" fmla="*/ 18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20" h="42">
                    <a:moveTo>
                      <a:pt x="32" y="18"/>
                    </a:moveTo>
                    <a:cubicBezTo>
                      <a:pt x="75" y="35"/>
                      <a:pt x="75" y="35"/>
                      <a:pt x="75" y="35"/>
                    </a:cubicBezTo>
                    <a:cubicBezTo>
                      <a:pt x="81" y="38"/>
                      <a:pt x="87" y="40"/>
                      <a:pt x="93" y="42"/>
                    </a:cubicBezTo>
                    <a:cubicBezTo>
                      <a:pt x="220" y="42"/>
                      <a:pt x="220" y="42"/>
                      <a:pt x="220" y="42"/>
                    </a:cubicBezTo>
                    <a:cubicBezTo>
                      <a:pt x="185" y="29"/>
                      <a:pt x="185" y="29"/>
                      <a:pt x="185" y="29"/>
                    </a:cubicBezTo>
                    <a:cubicBezTo>
                      <a:pt x="171" y="24"/>
                      <a:pt x="155" y="21"/>
                      <a:pt x="140" y="21"/>
                    </a:cubicBezTo>
                    <a:cubicBezTo>
                      <a:pt x="104" y="20"/>
                      <a:pt x="104" y="20"/>
                      <a:pt x="104" y="20"/>
                    </a:cubicBezTo>
                    <a:cubicBezTo>
                      <a:pt x="89" y="20"/>
                      <a:pt x="74" y="18"/>
                      <a:pt x="59" y="1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5" y="15"/>
                      <a:pt x="25" y="15"/>
                      <a:pt x="25" y="15"/>
                    </a:cubicBezTo>
                    <a:cubicBezTo>
                      <a:pt x="27" y="16"/>
                      <a:pt x="29" y="17"/>
                      <a:pt x="32" y="18"/>
                    </a:cubicBezTo>
                  </a:path>
                </a:pathLst>
              </a:custGeom>
              <a:solidFill>
                <a:srgbClr val="DB9D9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64500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7113888" cy="4985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  <p:grpSp>
        <p:nvGrpSpPr>
          <p:cNvPr id="498" name="Group 497">
            <a:extLst>
              <a:ext uri="{FF2B5EF4-FFF2-40B4-BE49-F238E27FC236}">
                <a16:creationId xmlns:a16="http://schemas.microsoft.com/office/drawing/2014/main" id="{BE59A799-5F47-4364-864B-5FC3C02EB3CE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99" name="Rectangle 498">
              <a:extLst>
                <a:ext uri="{FF2B5EF4-FFF2-40B4-BE49-F238E27FC236}">
                  <a16:creationId xmlns:a16="http://schemas.microsoft.com/office/drawing/2014/main" id="{2492E8C8-19C1-4A04-95C6-9F3AF1D07550}"/>
                </a:ext>
              </a:extLst>
            </p:cNvPr>
            <p:cNvSpPr/>
            <p:nvPr/>
          </p:nvSpPr>
          <p:spPr bwMode="auto">
            <a:xfrm>
              <a:off x="8135815" y="0"/>
              <a:ext cx="4056185" cy="6858000"/>
            </a:xfrm>
            <a:prstGeom prst="rect">
              <a:avLst/>
            </a:prstGeom>
            <a:solidFill>
              <a:srgbClr val="1A1A1A">
                <a:lumMod val="10000"/>
                <a:lumOff val="90000"/>
              </a:srgb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00" name="Oval 70">
              <a:extLst>
                <a:ext uri="{FF2B5EF4-FFF2-40B4-BE49-F238E27FC236}">
                  <a16:creationId xmlns:a16="http://schemas.microsoft.com/office/drawing/2014/main" id="{B0497C1B-A6B0-4898-B3D1-9776638785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23920" y="276918"/>
              <a:ext cx="424110" cy="430535"/>
            </a:xfrm>
            <a:prstGeom prst="ellipse">
              <a:avLst/>
            </a:prstGeom>
            <a:solidFill>
              <a:srgbClr val="FAA8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01" name="Oval 75">
              <a:extLst>
                <a:ext uri="{FF2B5EF4-FFF2-40B4-BE49-F238E27FC236}">
                  <a16:creationId xmlns:a16="http://schemas.microsoft.com/office/drawing/2014/main" id="{A34C4DE9-FA74-4A06-83F9-632F994FBB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28797" y="1497837"/>
              <a:ext cx="449813" cy="443387"/>
            </a:xfrm>
            <a:prstGeom prst="ellipse">
              <a:avLst/>
            </a:prstGeom>
            <a:solidFill>
              <a:srgbClr val="FAA8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02" name="Oval 77">
              <a:extLst>
                <a:ext uri="{FF2B5EF4-FFF2-40B4-BE49-F238E27FC236}">
                  <a16:creationId xmlns:a16="http://schemas.microsoft.com/office/drawing/2014/main" id="{53BAE5EA-E129-4860-8BCA-3E8D752EE2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901075" y="347602"/>
              <a:ext cx="244184" cy="244184"/>
            </a:xfrm>
            <a:prstGeom prst="ellipse">
              <a:avLst/>
            </a:prstGeom>
            <a:solidFill>
              <a:srgbClr val="FAA8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03" name="Oval 78">
              <a:extLst>
                <a:ext uri="{FF2B5EF4-FFF2-40B4-BE49-F238E27FC236}">
                  <a16:creationId xmlns:a16="http://schemas.microsoft.com/office/drawing/2014/main" id="{84A8891A-F97B-49A5-B37E-ADA34AC189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18758" y="1221521"/>
              <a:ext cx="179926" cy="186352"/>
            </a:xfrm>
            <a:prstGeom prst="ellipse">
              <a:avLst/>
            </a:prstGeom>
            <a:solidFill>
              <a:srgbClr val="FAA8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04" name="Oval 80">
              <a:extLst>
                <a:ext uri="{FF2B5EF4-FFF2-40B4-BE49-F238E27FC236}">
                  <a16:creationId xmlns:a16="http://schemas.microsoft.com/office/drawing/2014/main" id="{5D25657B-740E-4DEB-B685-D86BA8A91F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08252" y="2391034"/>
              <a:ext cx="359848" cy="359848"/>
            </a:xfrm>
            <a:prstGeom prst="ellipse">
              <a:avLst/>
            </a:prstGeom>
            <a:solidFill>
              <a:srgbClr val="FAA8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05" name="Oval 81">
              <a:extLst>
                <a:ext uri="{FF2B5EF4-FFF2-40B4-BE49-F238E27FC236}">
                  <a16:creationId xmlns:a16="http://schemas.microsoft.com/office/drawing/2014/main" id="{1E971CF5-AD47-421A-A6A5-5E5A6A2963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149246" y="3290656"/>
              <a:ext cx="507648" cy="520500"/>
            </a:xfrm>
            <a:prstGeom prst="ellipse">
              <a:avLst/>
            </a:prstGeom>
            <a:solidFill>
              <a:srgbClr val="ED84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06" name="Oval 82">
              <a:extLst>
                <a:ext uri="{FF2B5EF4-FFF2-40B4-BE49-F238E27FC236}">
                  <a16:creationId xmlns:a16="http://schemas.microsoft.com/office/drawing/2014/main" id="{460C4670-95DE-4E88-A00A-1275EA30F7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80155" y="174105"/>
              <a:ext cx="179926" cy="186352"/>
            </a:xfrm>
            <a:prstGeom prst="ellipse">
              <a:avLst/>
            </a:prstGeom>
            <a:solidFill>
              <a:srgbClr val="ED84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507" name="Group 506">
              <a:extLst>
                <a:ext uri="{FF2B5EF4-FFF2-40B4-BE49-F238E27FC236}">
                  <a16:creationId xmlns:a16="http://schemas.microsoft.com/office/drawing/2014/main" id="{175CE83C-B155-4127-9F2C-4090698E0BDF}"/>
                </a:ext>
              </a:extLst>
            </p:cNvPr>
            <p:cNvGrpSpPr/>
            <p:nvPr/>
          </p:nvGrpSpPr>
          <p:grpSpPr>
            <a:xfrm>
              <a:off x="0" y="3676211"/>
              <a:ext cx="11039707" cy="2763500"/>
              <a:chOff x="0" y="3676211"/>
              <a:chExt cx="11039707" cy="2763500"/>
            </a:xfrm>
          </p:grpSpPr>
          <p:sp>
            <p:nvSpPr>
              <p:cNvPr id="719" name="Freeform 108">
                <a:extLst>
                  <a:ext uri="{FF2B5EF4-FFF2-40B4-BE49-F238E27FC236}">
                    <a16:creationId xmlns:a16="http://schemas.microsoft.com/office/drawing/2014/main" id="{202B31B5-2F22-4ACB-8FE7-2C1EFD5336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538784" y="3676211"/>
                <a:ext cx="1265903" cy="726126"/>
              </a:xfrm>
              <a:custGeom>
                <a:avLst/>
                <a:gdLst>
                  <a:gd name="T0" fmla="*/ 0 w 145"/>
                  <a:gd name="T1" fmla="*/ 0 h 83"/>
                  <a:gd name="T2" fmla="*/ 0 w 145"/>
                  <a:gd name="T3" fmla="*/ 33 h 83"/>
                  <a:gd name="T4" fmla="*/ 26 w 145"/>
                  <a:gd name="T5" fmla="*/ 59 h 83"/>
                  <a:gd name="T6" fmla="*/ 50 w 145"/>
                  <a:gd name="T7" fmla="*/ 59 h 83"/>
                  <a:gd name="T8" fmla="*/ 50 w 145"/>
                  <a:gd name="T9" fmla="*/ 64 h 83"/>
                  <a:gd name="T10" fmla="*/ 62 w 145"/>
                  <a:gd name="T11" fmla="*/ 76 h 83"/>
                  <a:gd name="T12" fmla="*/ 64 w 145"/>
                  <a:gd name="T13" fmla="*/ 76 h 83"/>
                  <a:gd name="T14" fmla="*/ 64 w 145"/>
                  <a:gd name="T15" fmla="*/ 83 h 83"/>
                  <a:gd name="T16" fmla="*/ 76 w 145"/>
                  <a:gd name="T17" fmla="*/ 83 h 83"/>
                  <a:gd name="T18" fmla="*/ 76 w 145"/>
                  <a:gd name="T19" fmla="*/ 76 h 83"/>
                  <a:gd name="T20" fmla="*/ 77 w 145"/>
                  <a:gd name="T21" fmla="*/ 76 h 83"/>
                  <a:gd name="T22" fmla="*/ 89 w 145"/>
                  <a:gd name="T23" fmla="*/ 64 h 83"/>
                  <a:gd name="T24" fmla="*/ 89 w 145"/>
                  <a:gd name="T25" fmla="*/ 59 h 83"/>
                  <a:gd name="T26" fmla="*/ 119 w 145"/>
                  <a:gd name="T27" fmla="*/ 59 h 83"/>
                  <a:gd name="T28" fmla="*/ 145 w 145"/>
                  <a:gd name="T29" fmla="*/ 33 h 83"/>
                  <a:gd name="T30" fmla="*/ 145 w 145"/>
                  <a:gd name="T31" fmla="*/ 0 h 83"/>
                  <a:gd name="T32" fmla="*/ 0 w 145"/>
                  <a:gd name="T33" fmla="*/ 0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45" h="83">
                    <a:moveTo>
                      <a:pt x="0" y="0"/>
                    </a:moveTo>
                    <a:cubicBezTo>
                      <a:pt x="0" y="33"/>
                      <a:pt x="0" y="33"/>
                      <a:pt x="0" y="33"/>
                    </a:cubicBezTo>
                    <a:cubicBezTo>
                      <a:pt x="0" y="47"/>
                      <a:pt x="11" y="59"/>
                      <a:pt x="26" y="59"/>
                    </a:cubicBezTo>
                    <a:cubicBezTo>
                      <a:pt x="50" y="59"/>
                      <a:pt x="50" y="59"/>
                      <a:pt x="50" y="59"/>
                    </a:cubicBezTo>
                    <a:cubicBezTo>
                      <a:pt x="50" y="64"/>
                      <a:pt x="50" y="64"/>
                      <a:pt x="50" y="64"/>
                    </a:cubicBezTo>
                    <a:cubicBezTo>
                      <a:pt x="50" y="71"/>
                      <a:pt x="56" y="76"/>
                      <a:pt x="62" y="76"/>
                    </a:cubicBezTo>
                    <a:cubicBezTo>
                      <a:pt x="64" y="76"/>
                      <a:pt x="64" y="76"/>
                      <a:pt x="64" y="76"/>
                    </a:cubicBezTo>
                    <a:cubicBezTo>
                      <a:pt x="64" y="83"/>
                      <a:pt x="64" y="83"/>
                      <a:pt x="64" y="83"/>
                    </a:cubicBezTo>
                    <a:cubicBezTo>
                      <a:pt x="76" y="83"/>
                      <a:pt x="76" y="83"/>
                      <a:pt x="76" y="83"/>
                    </a:cubicBezTo>
                    <a:cubicBezTo>
                      <a:pt x="76" y="76"/>
                      <a:pt x="76" y="76"/>
                      <a:pt x="76" y="76"/>
                    </a:cubicBezTo>
                    <a:cubicBezTo>
                      <a:pt x="77" y="76"/>
                      <a:pt x="77" y="76"/>
                      <a:pt x="77" y="76"/>
                    </a:cubicBezTo>
                    <a:cubicBezTo>
                      <a:pt x="84" y="76"/>
                      <a:pt x="89" y="71"/>
                      <a:pt x="89" y="64"/>
                    </a:cubicBezTo>
                    <a:cubicBezTo>
                      <a:pt x="89" y="59"/>
                      <a:pt x="89" y="59"/>
                      <a:pt x="89" y="59"/>
                    </a:cubicBezTo>
                    <a:cubicBezTo>
                      <a:pt x="119" y="59"/>
                      <a:pt x="119" y="59"/>
                      <a:pt x="119" y="59"/>
                    </a:cubicBezTo>
                    <a:cubicBezTo>
                      <a:pt x="133" y="59"/>
                      <a:pt x="145" y="47"/>
                      <a:pt x="145" y="33"/>
                    </a:cubicBezTo>
                    <a:cubicBezTo>
                      <a:pt x="145" y="0"/>
                      <a:pt x="145" y="0"/>
                      <a:pt x="145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654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720" name="Freeform 109">
                <a:extLst>
                  <a:ext uri="{FF2B5EF4-FFF2-40B4-BE49-F238E27FC236}">
                    <a16:creationId xmlns:a16="http://schemas.microsoft.com/office/drawing/2014/main" id="{8EA036A9-590C-4F55-934B-245F853E23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763694" y="3740469"/>
                <a:ext cx="1040993" cy="494797"/>
              </a:xfrm>
              <a:custGeom>
                <a:avLst/>
                <a:gdLst>
                  <a:gd name="T0" fmla="*/ 0 w 119"/>
                  <a:gd name="T1" fmla="*/ 0 h 57"/>
                  <a:gd name="T2" fmla="*/ 0 w 119"/>
                  <a:gd name="T3" fmla="*/ 6 h 57"/>
                  <a:gd name="T4" fmla="*/ 38 w 119"/>
                  <a:gd name="T5" fmla="*/ 6 h 57"/>
                  <a:gd name="T6" fmla="*/ 38 w 119"/>
                  <a:gd name="T7" fmla="*/ 52 h 57"/>
                  <a:gd name="T8" fmla="*/ 24 w 119"/>
                  <a:gd name="T9" fmla="*/ 52 h 57"/>
                  <a:gd name="T10" fmla="*/ 24 w 119"/>
                  <a:gd name="T11" fmla="*/ 57 h 57"/>
                  <a:gd name="T12" fmla="*/ 63 w 119"/>
                  <a:gd name="T13" fmla="*/ 57 h 57"/>
                  <a:gd name="T14" fmla="*/ 63 w 119"/>
                  <a:gd name="T15" fmla="*/ 52 h 57"/>
                  <a:gd name="T16" fmla="*/ 94 w 119"/>
                  <a:gd name="T17" fmla="*/ 52 h 57"/>
                  <a:gd name="T18" fmla="*/ 119 w 119"/>
                  <a:gd name="T19" fmla="*/ 26 h 57"/>
                  <a:gd name="T20" fmla="*/ 119 w 119"/>
                  <a:gd name="T21" fmla="*/ 0 h 57"/>
                  <a:gd name="T22" fmla="*/ 0 w 119"/>
                  <a:gd name="T23" fmla="*/ 0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19" h="57">
                    <a:moveTo>
                      <a:pt x="0" y="0"/>
                    </a:moveTo>
                    <a:cubicBezTo>
                      <a:pt x="0" y="6"/>
                      <a:pt x="0" y="6"/>
                      <a:pt x="0" y="6"/>
                    </a:cubicBezTo>
                    <a:cubicBezTo>
                      <a:pt x="38" y="6"/>
                      <a:pt x="38" y="6"/>
                      <a:pt x="38" y="6"/>
                    </a:cubicBezTo>
                    <a:cubicBezTo>
                      <a:pt x="38" y="52"/>
                      <a:pt x="38" y="52"/>
                      <a:pt x="38" y="52"/>
                    </a:cubicBezTo>
                    <a:cubicBezTo>
                      <a:pt x="24" y="52"/>
                      <a:pt x="24" y="52"/>
                      <a:pt x="24" y="52"/>
                    </a:cubicBezTo>
                    <a:cubicBezTo>
                      <a:pt x="24" y="57"/>
                      <a:pt x="24" y="57"/>
                      <a:pt x="24" y="57"/>
                    </a:cubicBezTo>
                    <a:cubicBezTo>
                      <a:pt x="63" y="57"/>
                      <a:pt x="63" y="57"/>
                      <a:pt x="63" y="57"/>
                    </a:cubicBezTo>
                    <a:cubicBezTo>
                      <a:pt x="63" y="52"/>
                      <a:pt x="63" y="52"/>
                      <a:pt x="63" y="52"/>
                    </a:cubicBezTo>
                    <a:cubicBezTo>
                      <a:pt x="94" y="52"/>
                      <a:pt x="94" y="52"/>
                      <a:pt x="94" y="52"/>
                    </a:cubicBezTo>
                    <a:cubicBezTo>
                      <a:pt x="108" y="52"/>
                      <a:pt x="119" y="40"/>
                      <a:pt x="119" y="26"/>
                    </a:cubicBezTo>
                    <a:cubicBezTo>
                      <a:pt x="119" y="0"/>
                      <a:pt x="119" y="0"/>
                      <a:pt x="119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024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grpSp>
            <p:nvGrpSpPr>
              <p:cNvPr id="721" name="Group 720">
                <a:extLst>
                  <a:ext uri="{FF2B5EF4-FFF2-40B4-BE49-F238E27FC236}">
                    <a16:creationId xmlns:a16="http://schemas.microsoft.com/office/drawing/2014/main" id="{21950D75-C8A1-4C1E-A3AE-22808C792543}"/>
                  </a:ext>
                </a:extLst>
              </p:cNvPr>
              <p:cNvGrpSpPr/>
              <p:nvPr/>
            </p:nvGrpSpPr>
            <p:grpSpPr>
              <a:xfrm>
                <a:off x="10097839" y="4524427"/>
                <a:ext cx="96390" cy="533348"/>
                <a:chOff x="3201371" y="3250473"/>
                <a:chExt cx="30031" cy="166168"/>
              </a:xfrm>
            </p:grpSpPr>
            <p:sp>
              <p:nvSpPr>
                <p:cNvPr id="723" name="Oval 117">
                  <a:extLst>
                    <a:ext uri="{FF2B5EF4-FFF2-40B4-BE49-F238E27FC236}">
                      <a16:creationId xmlns:a16="http://schemas.microsoft.com/office/drawing/2014/main" id="{23165DDD-21D5-4CBE-86C1-5C986BB4309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01371" y="3250473"/>
                  <a:ext cx="30031" cy="34035"/>
                </a:xfrm>
                <a:prstGeom prst="ellipse">
                  <a:avLst/>
                </a:prstGeom>
                <a:solidFill>
                  <a:srgbClr val="06549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A1A1A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24" name="Oval 118">
                  <a:extLst>
                    <a:ext uri="{FF2B5EF4-FFF2-40B4-BE49-F238E27FC236}">
                      <a16:creationId xmlns:a16="http://schemas.microsoft.com/office/drawing/2014/main" id="{45BD3451-C904-4FE2-A794-9A684C032E3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01371" y="3296520"/>
                  <a:ext cx="30031" cy="30031"/>
                </a:xfrm>
                <a:prstGeom prst="ellipse">
                  <a:avLst/>
                </a:prstGeom>
                <a:solidFill>
                  <a:srgbClr val="06549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A1A1A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25" name="Oval 119">
                  <a:extLst>
                    <a:ext uri="{FF2B5EF4-FFF2-40B4-BE49-F238E27FC236}">
                      <a16:creationId xmlns:a16="http://schemas.microsoft.com/office/drawing/2014/main" id="{69852EF2-9257-4896-ACC7-649BD428C7F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01371" y="3340565"/>
                  <a:ext cx="30031" cy="30031"/>
                </a:xfrm>
                <a:prstGeom prst="ellipse">
                  <a:avLst/>
                </a:prstGeom>
                <a:solidFill>
                  <a:srgbClr val="06549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A1A1A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26" name="Oval 120">
                  <a:extLst>
                    <a:ext uri="{FF2B5EF4-FFF2-40B4-BE49-F238E27FC236}">
                      <a16:creationId xmlns:a16="http://schemas.microsoft.com/office/drawing/2014/main" id="{0E5C558E-1680-4F0C-B9FE-3FEC86EAD41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01371" y="3384609"/>
                  <a:ext cx="30031" cy="32032"/>
                </a:xfrm>
                <a:prstGeom prst="ellipse">
                  <a:avLst/>
                </a:prstGeom>
                <a:solidFill>
                  <a:srgbClr val="06549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A1A1A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722" name="Freeform 54">
                <a:extLst>
                  <a:ext uri="{FF2B5EF4-FFF2-40B4-BE49-F238E27FC236}">
                    <a16:creationId xmlns:a16="http://schemas.microsoft.com/office/drawing/2014/main" id="{FABA8DA8-A07C-4CBA-B1BF-2C2EECB9B6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5086011"/>
                <a:ext cx="11039707" cy="1353700"/>
              </a:xfrm>
              <a:custGeom>
                <a:avLst/>
                <a:gdLst>
                  <a:gd name="T0" fmla="*/ 2710 w 2948"/>
                  <a:gd name="T1" fmla="*/ 0 h 362"/>
                  <a:gd name="T2" fmla="*/ 2710 w 2948"/>
                  <a:gd name="T3" fmla="*/ 53 h 362"/>
                  <a:gd name="T4" fmla="*/ 2657 w 2948"/>
                  <a:gd name="T5" fmla="*/ 106 h 362"/>
                  <a:gd name="T6" fmla="*/ 2581 w 2948"/>
                  <a:gd name="T7" fmla="*/ 106 h 362"/>
                  <a:gd name="T8" fmla="*/ 2528 w 2948"/>
                  <a:gd name="T9" fmla="*/ 159 h 362"/>
                  <a:gd name="T10" fmla="*/ 2528 w 2948"/>
                  <a:gd name="T11" fmla="*/ 159 h 362"/>
                  <a:gd name="T12" fmla="*/ 2581 w 2948"/>
                  <a:gd name="T13" fmla="*/ 212 h 362"/>
                  <a:gd name="T14" fmla="*/ 2873 w 2948"/>
                  <a:gd name="T15" fmla="*/ 212 h 362"/>
                  <a:gd name="T16" fmla="*/ 2948 w 2948"/>
                  <a:gd name="T17" fmla="*/ 287 h 362"/>
                  <a:gd name="T18" fmla="*/ 2948 w 2948"/>
                  <a:gd name="T19" fmla="*/ 287 h 362"/>
                  <a:gd name="T20" fmla="*/ 2873 w 2948"/>
                  <a:gd name="T21" fmla="*/ 362 h 362"/>
                  <a:gd name="T22" fmla="*/ 0 w 2948"/>
                  <a:gd name="T23" fmla="*/ 362 h 3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948" h="362">
                    <a:moveTo>
                      <a:pt x="2710" y="0"/>
                    </a:moveTo>
                    <a:cubicBezTo>
                      <a:pt x="2710" y="53"/>
                      <a:pt x="2710" y="53"/>
                      <a:pt x="2710" y="53"/>
                    </a:cubicBezTo>
                    <a:cubicBezTo>
                      <a:pt x="2710" y="82"/>
                      <a:pt x="2686" y="106"/>
                      <a:pt x="2657" y="106"/>
                    </a:cubicBezTo>
                    <a:cubicBezTo>
                      <a:pt x="2581" y="106"/>
                      <a:pt x="2581" y="106"/>
                      <a:pt x="2581" y="106"/>
                    </a:cubicBezTo>
                    <a:cubicBezTo>
                      <a:pt x="2552" y="106"/>
                      <a:pt x="2528" y="130"/>
                      <a:pt x="2528" y="159"/>
                    </a:cubicBezTo>
                    <a:cubicBezTo>
                      <a:pt x="2528" y="159"/>
                      <a:pt x="2528" y="159"/>
                      <a:pt x="2528" y="159"/>
                    </a:cubicBezTo>
                    <a:cubicBezTo>
                      <a:pt x="2528" y="189"/>
                      <a:pt x="2552" y="212"/>
                      <a:pt x="2581" y="212"/>
                    </a:cubicBezTo>
                    <a:cubicBezTo>
                      <a:pt x="2873" y="212"/>
                      <a:pt x="2873" y="212"/>
                      <a:pt x="2873" y="212"/>
                    </a:cubicBezTo>
                    <a:cubicBezTo>
                      <a:pt x="2914" y="212"/>
                      <a:pt x="2948" y="246"/>
                      <a:pt x="2948" y="287"/>
                    </a:cubicBezTo>
                    <a:cubicBezTo>
                      <a:pt x="2948" y="287"/>
                      <a:pt x="2948" y="287"/>
                      <a:pt x="2948" y="287"/>
                    </a:cubicBezTo>
                    <a:cubicBezTo>
                      <a:pt x="2948" y="329"/>
                      <a:pt x="2914" y="362"/>
                      <a:pt x="2873" y="362"/>
                    </a:cubicBezTo>
                    <a:cubicBezTo>
                      <a:pt x="0" y="362"/>
                      <a:pt x="0" y="362"/>
                      <a:pt x="0" y="362"/>
                    </a:cubicBezTo>
                  </a:path>
                </a:pathLst>
              </a:custGeom>
              <a:noFill/>
              <a:ln w="57150" cap="flat">
                <a:solidFill>
                  <a:srgbClr val="06549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grpSp>
          <p:nvGrpSpPr>
            <p:cNvPr id="508" name="Group 925">
              <a:extLst>
                <a:ext uri="{FF2B5EF4-FFF2-40B4-BE49-F238E27FC236}">
                  <a16:creationId xmlns:a16="http://schemas.microsoft.com/office/drawing/2014/main" id="{9A557868-713F-43BD-BFCF-4169659E6F1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695795" y="193379"/>
              <a:ext cx="1179576" cy="1181397"/>
              <a:chOff x="2619" y="903"/>
              <a:chExt cx="2592" cy="2596"/>
            </a:xfrm>
          </p:grpSpPr>
          <p:sp>
            <p:nvSpPr>
              <p:cNvPr id="701" name="Oval 926">
                <a:extLst>
                  <a:ext uri="{FF2B5EF4-FFF2-40B4-BE49-F238E27FC236}">
                    <a16:creationId xmlns:a16="http://schemas.microsoft.com/office/drawing/2014/main" id="{BA90F2FA-1DB5-4411-9E8C-AAA2076080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19" y="903"/>
                <a:ext cx="2592" cy="2596"/>
              </a:xfrm>
              <a:prstGeom prst="ellipse">
                <a:avLst/>
              </a:prstGeom>
              <a:solidFill>
                <a:srgbClr val="F2502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702" name="Freeform 927">
                <a:extLst>
                  <a:ext uri="{FF2B5EF4-FFF2-40B4-BE49-F238E27FC236}">
                    <a16:creationId xmlns:a16="http://schemas.microsoft.com/office/drawing/2014/main" id="{5C256D3A-75A4-45A6-89ED-56CF5FED17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04" y="2666"/>
                <a:ext cx="748" cy="609"/>
              </a:xfrm>
              <a:custGeom>
                <a:avLst/>
                <a:gdLst>
                  <a:gd name="T0" fmla="*/ 647 w 748"/>
                  <a:gd name="T1" fmla="*/ 0 h 609"/>
                  <a:gd name="T2" fmla="*/ 748 w 748"/>
                  <a:gd name="T3" fmla="*/ 609 h 609"/>
                  <a:gd name="T4" fmla="*/ 0 w 748"/>
                  <a:gd name="T5" fmla="*/ 609 h 609"/>
                  <a:gd name="T6" fmla="*/ 120 w 748"/>
                  <a:gd name="T7" fmla="*/ 0 h 609"/>
                  <a:gd name="T8" fmla="*/ 359 w 748"/>
                  <a:gd name="T9" fmla="*/ 19 h 609"/>
                  <a:gd name="T10" fmla="*/ 647 w 748"/>
                  <a:gd name="T11" fmla="*/ 0 h 609"/>
                  <a:gd name="T12" fmla="*/ 647 w 748"/>
                  <a:gd name="T13" fmla="*/ 0 h 609"/>
                  <a:gd name="T14" fmla="*/ 647 w 748"/>
                  <a:gd name="T15" fmla="*/ 0 h 6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48" h="609">
                    <a:moveTo>
                      <a:pt x="647" y="0"/>
                    </a:moveTo>
                    <a:lnTo>
                      <a:pt x="748" y="609"/>
                    </a:lnTo>
                    <a:lnTo>
                      <a:pt x="0" y="609"/>
                    </a:lnTo>
                    <a:lnTo>
                      <a:pt x="120" y="0"/>
                    </a:lnTo>
                    <a:lnTo>
                      <a:pt x="359" y="19"/>
                    </a:lnTo>
                    <a:lnTo>
                      <a:pt x="647" y="0"/>
                    </a:lnTo>
                    <a:lnTo>
                      <a:pt x="647" y="0"/>
                    </a:lnTo>
                    <a:lnTo>
                      <a:pt x="647" y="0"/>
                    </a:lnTo>
                    <a:close/>
                  </a:path>
                </a:pathLst>
              </a:custGeom>
              <a:solidFill>
                <a:srgbClr val="DEB69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703" name="Freeform 928">
                <a:extLst>
                  <a:ext uri="{FF2B5EF4-FFF2-40B4-BE49-F238E27FC236}">
                    <a16:creationId xmlns:a16="http://schemas.microsoft.com/office/drawing/2014/main" id="{65A4119B-F9DF-4887-BE78-5C9F4ED33D3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85" y="2008"/>
                <a:ext cx="217" cy="326"/>
              </a:xfrm>
              <a:custGeom>
                <a:avLst/>
                <a:gdLst>
                  <a:gd name="T0" fmla="*/ 85 w 92"/>
                  <a:gd name="T1" fmla="*/ 138 h 138"/>
                  <a:gd name="T2" fmla="*/ 63 w 92"/>
                  <a:gd name="T3" fmla="*/ 136 h 138"/>
                  <a:gd name="T4" fmla="*/ 2 w 92"/>
                  <a:gd name="T5" fmla="*/ 69 h 138"/>
                  <a:gd name="T6" fmla="*/ 4 w 92"/>
                  <a:gd name="T7" fmla="*/ 41 h 138"/>
                  <a:gd name="T8" fmla="*/ 49 w 92"/>
                  <a:gd name="T9" fmla="*/ 2 h 138"/>
                  <a:gd name="T10" fmla="*/ 49 w 92"/>
                  <a:gd name="T11" fmla="*/ 2 h 138"/>
                  <a:gd name="T12" fmla="*/ 90 w 92"/>
                  <a:gd name="T13" fmla="*/ 47 h 138"/>
                  <a:gd name="T14" fmla="*/ 85 w 92"/>
                  <a:gd name="T15" fmla="*/ 138 h 138"/>
                  <a:gd name="T16" fmla="*/ 85 w 92"/>
                  <a:gd name="T17" fmla="*/ 138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2" h="138">
                    <a:moveTo>
                      <a:pt x="85" y="138"/>
                    </a:moveTo>
                    <a:cubicBezTo>
                      <a:pt x="63" y="136"/>
                      <a:pt x="63" y="136"/>
                      <a:pt x="63" y="136"/>
                    </a:cubicBezTo>
                    <a:cubicBezTo>
                      <a:pt x="28" y="134"/>
                      <a:pt x="0" y="104"/>
                      <a:pt x="2" y="69"/>
                    </a:cubicBezTo>
                    <a:cubicBezTo>
                      <a:pt x="4" y="41"/>
                      <a:pt x="4" y="41"/>
                      <a:pt x="4" y="41"/>
                    </a:cubicBezTo>
                    <a:cubicBezTo>
                      <a:pt x="6" y="19"/>
                      <a:pt x="26" y="0"/>
                      <a:pt x="49" y="2"/>
                    </a:cubicBezTo>
                    <a:cubicBezTo>
                      <a:pt x="49" y="2"/>
                      <a:pt x="49" y="2"/>
                      <a:pt x="49" y="2"/>
                    </a:cubicBezTo>
                    <a:cubicBezTo>
                      <a:pt x="74" y="3"/>
                      <a:pt x="92" y="23"/>
                      <a:pt x="90" y="47"/>
                    </a:cubicBezTo>
                    <a:cubicBezTo>
                      <a:pt x="85" y="138"/>
                      <a:pt x="85" y="138"/>
                      <a:pt x="85" y="138"/>
                    </a:cubicBezTo>
                    <a:cubicBezTo>
                      <a:pt x="85" y="138"/>
                      <a:pt x="85" y="138"/>
                      <a:pt x="85" y="138"/>
                    </a:cubicBezTo>
                    <a:close/>
                  </a:path>
                </a:pathLst>
              </a:custGeom>
              <a:solidFill>
                <a:srgbClr val="F6CAA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704" name="Freeform 929">
                <a:extLst>
                  <a:ext uri="{FF2B5EF4-FFF2-40B4-BE49-F238E27FC236}">
                    <a16:creationId xmlns:a16="http://schemas.microsoft.com/office/drawing/2014/main" id="{D653F50B-EAF7-406D-921E-9DDAC4DCFD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53" y="2084"/>
                <a:ext cx="217" cy="316"/>
              </a:xfrm>
              <a:custGeom>
                <a:avLst/>
                <a:gdLst>
                  <a:gd name="T0" fmla="*/ 0 w 92"/>
                  <a:gd name="T1" fmla="*/ 131 h 134"/>
                  <a:gd name="T2" fmla="*/ 20 w 92"/>
                  <a:gd name="T3" fmla="*/ 132 h 134"/>
                  <a:gd name="T4" fmla="*/ 89 w 92"/>
                  <a:gd name="T5" fmla="*/ 73 h 134"/>
                  <a:gd name="T6" fmla="*/ 90 w 92"/>
                  <a:gd name="T7" fmla="*/ 46 h 134"/>
                  <a:gd name="T8" fmla="*/ 51 w 92"/>
                  <a:gd name="T9" fmla="*/ 2 h 134"/>
                  <a:gd name="T10" fmla="*/ 51 w 92"/>
                  <a:gd name="T11" fmla="*/ 2 h 134"/>
                  <a:gd name="T12" fmla="*/ 6 w 92"/>
                  <a:gd name="T13" fmla="*/ 41 h 134"/>
                  <a:gd name="T14" fmla="*/ 0 w 92"/>
                  <a:gd name="T15" fmla="*/ 131 h 134"/>
                  <a:gd name="T16" fmla="*/ 0 w 92"/>
                  <a:gd name="T17" fmla="*/ 131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2" h="134">
                    <a:moveTo>
                      <a:pt x="0" y="131"/>
                    </a:moveTo>
                    <a:cubicBezTo>
                      <a:pt x="20" y="132"/>
                      <a:pt x="20" y="132"/>
                      <a:pt x="20" y="132"/>
                    </a:cubicBezTo>
                    <a:cubicBezTo>
                      <a:pt x="56" y="134"/>
                      <a:pt x="86" y="108"/>
                      <a:pt x="89" y="73"/>
                    </a:cubicBezTo>
                    <a:cubicBezTo>
                      <a:pt x="90" y="46"/>
                      <a:pt x="90" y="46"/>
                      <a:pt x="90" y="46"/>
                    </a:cubicBezTo>
                    <a:cubicBezTo>
                      <a:pt x="92" y="23"/>
                      <a:pt x="74" y="3"/>
                      <a:pt x="51" y="2"/>
                    </a:cubicBezTo>
                    <a:cubicBezTo>
                      <a:pt x="51" y="2"/>
                      <a:pt x="51" y="2"/>
                      <a:pt x="51" y="2"/>
                    </a:cubicBezTo>
                    <a:cubicBezTo>
                      <a:pt x="27" y="0"/>
                      <a:pt x="7" y="18"/>
                      <a:pt x="6" y="41"/>
                    </a:cubicBezTo>
                    <a:cubicBezTo>
                      <a:pt x="0" y="131"/>
                      <a:pt x="0" y="131"/>
                      <a:pt x="0" y="131"/>
                    </a:cubicBezTo>
                    <a:cubicBezTo>
                      <a:pt x="0" y="131"/>
                      <a:pt x="0" y="131"/>
                      <a:pt x="0" y="131"/>
                    </a:cubicBezTo>
                    <a:close/>
                  </a:path>
                </a:pathLst>
              </a:custGeom>
              <a:solidFill>
                <a:srgbClr val="DEB69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705" name="Freeform 930">
                <a:extLst>
                  <a:ext uri="{FF2B5EF4-FFF2-40B4-BE49-F238E27FC236}">
                    <a16:creationId xmlns:a16="http://schemas.microsoft.com/office/drawing/2014/main" id="{0951A095-DB28-404A-84F2-799D1F3776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36" y="1353"/>
                <a:ext cx="1199" cy="1464"/>
              </a:xfrm>
              <a:custGeom>
                <a:avLst/>
                <a:gdLst>
                  <a:gd name="T0" fmla="*/ 236 w 508"/>
                  <a:gd name="T1" fmla="*/ 612 h 621"/>
                  <a:gd name="T2" fmla="*/ 236 w 508"/>
                  <a:gd name="T3" fmla="*/ 612 h 621"/>
                  <a:gd name="T4" fmla="*/ 7 w 508"/>
                  <a:gd name="T5" fmla="*/ 357 h 621"/>
                  <a:gd name="T6" fmla="*/ 15 w 508"/>
                  <a:gd name="T7" fmla="*/ 234 h 621"/>
                  <a:gd name="T8" fmla="*/ 273 w 508"/>
                  <a:gd name="T9" fmla="*/ 7 h 621"/>
                  <a:gd name="T10" fmla="*/ 273 w 508"/>
                  <a:gd name="T11" fmla="*/ 7 h 621"/>
                  <a:gd name="T12" fmla="*/ 501 w 508"/>
                  <a:gd name="T13" fmla="*/ 263 h 621"/>
                  <a:gd name="T14" fmla="*/ 494 w 508"/>
                  <a:gd name="T15" fmla="*/ 386 h 621"/>
                  <a:gd name="T16" fmla="*/ 236 w 508"/>
                  <a:gd name="T17" fmla="*/ 612 h 6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08" h="621">
                    <a:moveTo>
                      <a:pt x="236" y="612"/>
                    </a:moveTo>
                    <a:cubicBezTo>
                      <a:pt x="236" y="612"/>
                      <a:pt x="236" y="612"/>
                      <a:pt x="236" y="612"/>
                    </a:cubicBezTo>
                    <a:cubicBezTo>
                      <a:pt x="102" y="605"/>
                      <a:pt x="0" y="491"/>
                      <a:pt x="7" y="357"/>
                    </a:cubicBezTo>
                    <a:cubicBezTo>
                      <a:pt x="15" y="234"/>
                      <a:pt x="15" y="234"/>
                      <a:pt x="15" y="234"/>
                    </a:cubicBezTo>
                    <a:cubicBezTo>
                      <a:pt x="23" y="101"/>
                      <a:pt x="138" y="0"/>
                      <a:pt x="273" y="7"/>
                    </a:cubicBezTo>
                    <a:cubicBezTo>
                      <a:pt x="273" y="7"/>
                      <a:pt x="273" y="7"/>
                      <a:pt x="273" y="7"/>
                    </a:cubicBezTo>
                    <a:cubicBezTo>
                      <a:pt x="406" y="15"/>
                      <a:pt x="508" y="130"/>
                      <a:pt x="501" y="263"/>
                    </a:cubicBezTo>
                    <a:cubicBezTo>
                      <a:pt x="494" y="386"/>
                      <a:pt x="494" y="386"/>
                      <a:pt x="494" y="386"/>
                    </a:cubicBezTo>
                    <a:cubicBezTo>
                      <a:pt x="485" y="519"/>
                      <a:pt x="370" y="621"/>
                      <a:pt x="236" y="612"/>
                    </a:cubicBezTo>
                    <a:close/>
                  </a:path>
                </a:pathLst>
              </a:custGeom>
              <a:solidFill>
                <a:srgbClr val="BB916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706" name="Freeform 931">
                <a:extLst>
                  <a:ext uri="{FF2B5EF4-FFF2-40B4-BE49-F238E27FC236}">
                    <a16:creationId xmlns:a16="http://schemas.microsoft.com/office/drawing/2014/main" id="{72DEC0D3-B86E-4377-9111-9FD5BA7DAD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53" y="1353"/>
                <a:ext cx="1182" cy="1464"/>
              </a:xfrm>
              <a:custGeom>
                <a:avLst/>
                <a:gdLst>
                  <a:gd name="T0" fmla="*/ 265 w 501"/>
                  <a:gd name="T1" fmla="*/ 7 h 621"/>
                  <a:gd name="T2" fmla="*/ 7 w 501"/>
                  <a:gd name="T3" fmla="*/ 234 h 621"/>
                  <a:gd name="T4" fmla="*/ 6 w 501"/>
                  <a:gd name="T5" fmla="*/ 257 h 621"/>
                  <a:gd name="T6" fmla="*/ 0 w 501"/>
                  <a:gd name="T7" fmla="*/ 382 h 621"/>
                  <a:gd name="T8" fmla="*/ 229 w 501"/>
                  <a:gd name="T9" fmla="*/ 612 h 621"/>
                  <a:gd name="T10" fmla="*/ 487 w 501"/>
                  <a:gd name="T11" fmla="*/ 386 h 621"/>
                  <a:gd name="T12" fmla="*/ 494 w 501"/>
                  <a:gd name="T13" fmla="*/ 263 h 621"/>
                  <a:gd name="T14" fmla="*/ 265 w 501"/>
                  <a:gd name="T15" fmla="*/ 7 h 6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01" h="621">
                    <a:moveTo>
                      <a:pt x="265" y="7"/>
                    </a:moveTo>
                    <a:cubicBezTo>
                      <a:pt x="131" y="0"/>
                      <a:pt x="16" y="101"/>
                      <a:pt x="7" y="234"/>
                    </a:cubicBezTo>
                    <a:cubicBezTo>
                      <a:pt x="6" y="257"/>
                      <a:pt x="6" y="257"/>
                      <a:pt x="6" y="257"/>
                    </a:cubicBezTo>
                    <a:cubicBezTo>
                      <a:pt x="0" y="382"/>
                      <a:pt x="0" y="382"/>
                      <a:pt x="0" y="382"/>
                    </a:cubicBezTo>
                    <a:cubicBezTo>
                      <a:pt x="5" y="504"/>
                      <a:pt x="103" y="605"/>
                      <a:pt x="229" y="612"/>
                    </a:cubicBezTo>
                    <a:cubicBezTo>
                      <a:pt x="363" y="621"/>
                      <a:pt x="478" y="519"/>
                      <a:pt x="487" y="386"/>
                    </a:cubicBezTo>
                    <a:cubicBezTo>
                      <a:pt x="494" y="263"/>
                      <a:pt x="494" y="263"/>
                      <a:pt x="494" y="263"/>
                    </a:cubicBezTo>
                    <a:cubicBezTo>
                      <a:pt x="501" y="130"/>
                      <a:pt x="399" y="15"/>
                      <a:pt x="265" y="7"/>
                    </a:cubicBezTo>
                    <a:close/>
                  </a:path>
                </a:pathLst>
              </a:custGeom>
              <a:solidFill>
                <a:srgbClr val="F6CAA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707" name="Freeform 932">
                <a:extLst>
                  <a:ext uri="{FF2B5EF4-FFF2-40B4-BE49-F238E27FC236}">
                    <a16:creationId xmlns:a16="http://schemas.microsoft.com/office/drawing/2014/main" id="{65AEC380-1630-43B8-84A9-30E17548B3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53" y="2018"/>
                <a:ext cx="642" cy="799"/>
              </a:xfrm>
              <a:custGeom>
                <a:avLst/>
                <a:gdLst>
                  <a:gd name="T0" fmla="*/ 266 w 272"/>
                  <a:gd name="T1" fmla="*/ 62 h 339"/>
                  <a:gd name="T2" fmla="*/ 266 w 272"/>
                  <a:gd name="T3" fmla="*/ 62 h 339"/>
                  <a:gd name="T4" fmla="*/ 221 w 272"/>
                  <a:gd name="T5" fmla="*/ 18 h 339"/>
                  <a:gd name="T6" fmla="*/ 164 w 272"/>
                  <a:gd name="T7" fmla="*/ 2 h 339"/>
                  <a:gd name="T8" fmla="*/ 85 w 272"/>
                  <a:gd name="T9" fmla="*/ 65 h 339"/>
                  <a:gd name="T10" fmla="*/ 95 w 272"/>
                  <a:gd name="T11" fmla="*/ 130 h 339"/>
                  <a:gd name="T12" fmla="*/ 65 w 272"/>
                  <a:gd name="T13" fmla="*/ 163 h 339"/>
                  <a:gd name="T14" fmla="*/ 58 w 272"/>
                  <a:gd name="T15" fmla="*/ 162 h 339"/>
                  <a:gd name="T16" fmla="*/ 33 w 272"/>
                  <a:gd name="T17" fmla="*/ 184 h 339"/>
                  <a:gd name="T18" fmla="*/ 28 w 272"/>
                  <a:gd name="T19" fmla="*/ 269 h 339"/>
                  <a:gd name="T20" fmla="*/ 28 w 272"/>
                  <a:gd name="T21" fmla="*/ 279 h 339"/>
                  <a:gd name="T22" fmla="*/ 0 w 272"/>
                  <a:gd name="T23" fmla="*/ 339 h 339"/>
                  <a:gd name="T24" fmla="*/ 114 w 272"/>
                  <a:gd name="T25" fmla="*/ 328 h 339"/>
                  <a:gd name="T26" fmla="*/ 139 w 272"/>
                  <a:gd name="T27" fmla="*/ 307 h 339"/>
                  <a:gd name="T28" fmla="*/ 272 w 272"/>
                  <a:gd name="T29" fmla="*/ 129 h 339"/>
                  <a:gd name="T30" fmla="*/ 266 w 272"/>
                  <a:gd name="T31" fmla="*/ 62 h 339"/>
                  <a:gd name="T32" fmla="*/ 266 w 272"/>
                  <a:gd name="T33" fmla="*/ 62 h 3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72" h="339">
                    <a:moveTo>
                      <a:pt x="266" y="62"/>
                    </a:moveTo>
                    <a:cubicBezTo>
                      <a:pt x="266" y="62"/>
                      <a:pt x="266" y="62"/>
                      <a:pt x="266" y="62"/>
                    </a:cubicBezTo>
                    <a:cubicBezTo>
                      <a:pt x="256" y="22"/>
                      <a:pt x="221" y="18"/>
                      <a:pt x="221" y="18"/>
                    </a:cubicBezTo>
                    <a:cubicBezTo>
                      <a:pt x="164" y="2"/>
                      <a:pt x="164" y="2"/>
                      <a:pt x="164" y="2"/>
                    </a:cubicBezTo>
                    <a:cubicBezTo>
                      <a:pt x="129" y="0"/>
                      <a:pt x="80" y="32"/>
                      <a:pt x="85" y="65"/>
                    </a:cubicBezTo>
                    <a:cubicBezTo>
                      <a:pt x="95" y="130"/>
                      <a:pt x="95" y="130"/>
                      <a:pt x="95" y="130"/>
                    </a:cubicBezTo>
                    <a:cubicBezTo>
                      <a:pt x="97" y="148"/>
                      <a:pt x="83" y="164"/>
                      <a:pt x="65" y="163"/>
                    </a:cubicBezTo>
                    <a:cubicBezTo>
                      <a:pt x="58" y="162"/>
                      <a:pt x="58" y="162"/>
                      <a:pt x="58" y="162"/>
                    </a:cubicBezTo>
                    <a:cubicBezTo>
                      <a:pt x="45" y="161"/>
                      <a:pt x="34" y="171"/>
                      <a:pt x="33" y="184"/>
                    </a:cubicBezTo>
                    <a:cubicBezTo>
                      <a:pt x="28" y="269"/>
                      <a:pt x="28" y="269"/>
                      <a:pt x="28" y="269"/>
                    </a:cubicBezTo>
                    <a:cubicBezTo>
                      <a:pt x="28" y="279"/>
                      <a:pt x="28" y="279"/>
                      <a:pt x="28" y="279"/>
                    </a:cubicBezTo>
                    <a:cubicBezTo>
                      <a:pt x="26" y="298"/>
                      <a:pt x="16" y="328"/>
                      <a:pt x="0" y="339"/>
                    </a:cubicBezTo>
                    <a:cubicBezTo>
                      <a:pt x="114" y="328"/>
                      <a:pt x="114" y="328"/>
                      <a:pt x="114" y="328"/>
                    </a:cubicBezTo>
                    <a:cubicBezTo>
                      <a:pt x="139" y="307"/>
                      <a:pt x="139" y="307"/>
                      <a:pt x="139" y="307"/>
                    </a:cubicBezTo>
                    <a:cubicBezTo>
                      <a:pt x="208" y="273"/>
                      <a:pt x="259" y="208"/>
                      <a:pt x="272" y="129"/>
                    </a:cubicBezTo>
                    <a:cubicBezTo>
                      <a:pt x="266" y="62"/>
                      <a:pt x="266" y="62"/>
                      <a:pt x="266" y="62"/>
                    </a:cubicBezTo>
                    <a:cubicBezTo>
                      <a:pt x="266" y="62"/>
                      <a:pt x="266" y="62"/>
                      <a:pt x="266" y="62"/>
                    </a:cubicBezTo>
                    <a:close/>
                  </a:path>
                </a:pathLst>
              </a:custGeom>
              <a:solidFill>
                <a:srgbClr val="DEB69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708" name="Freeform 933">
                <a:extLst>
                  <a:ext uri="{FF2B5EF4-FFF2-40B4-BE49-F238E27FC236}">
                    <a16:creationId xmlns:a16="http://schemas.microsoft.com/office/drawing/2014/main" id="{BA244732-9F5E-4565-9C87-5C70699142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10" y="2758"/>
                <a:ext cx="1792" cy="741"/>
              </a:xfrm>
              <a:custGeom>
                <a:avLst/>
                <a:gdLst>
                  <a:gd name="T0" fmla="*/ 384 w 759"/>
                  <a:gd name="T1" fmla="*/ 314 h 314"/>
                  <a:gd name="T2" fmla="*/ 759 w 759"/>
                  <a:gd name="T3" fmla="*/ 166 h 314"/>
                  <a:gd name="T4" fmla="*/ 733 w 759"/>
                  <a:gd name="T5" fmla="*/ 151 h 314"/>
                  <a:gd name="T6" fmla="*/ 521 w 759"/>
                  <a:gd name="T7" fmla="*/ 89 h 314"/>
                  <a:gd name="T8" fmla="*/ 502 w 759"/>
                  <a:gd name="T9" fmla="*/ 0 h 314"/>
                  <a:gd name="T10" fmla="*/ 443 w 759"/>
                  <a:gd name="T11" fmla="*/ 24 h 314"/>
                  <a:gd name="T12" fmla="*/ 367 w 759"/>
                  <a:gd name="T13" fmla="*/ 158 h 314"/>
                  <a:gd name="T14" fmla="*/ 306 w 759"/>
                  <a:gd name="T15" fmla="*/ 33 h 314"/>
                  <a:gd name="T16" fmla="*/ 246 w 759"/>
                  <a:gd name="T17" fmla="*/ 1 h 314"/>
                  <a:gd name="T18" fmla="*/ 214 w 759"/>
                  <a:gd name="T19" fmla="*/ 94 h 314"/>
                  <a:gd name="T20" fmla="*/ 0 w 759"/>
                  <a:gd name="T21" fmla="*/ 158 h 314"/>
                  <a:gd name="T22" fmla="*/ 384 w 759"/>
                  <a:gd name="T23" fmla="*/ 314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59" h="314">
                    <a:moveTo>
                      <a:pt x="384" y="314"/>
                    </a:moveTo>
                    <a:cubicBezTo>
                      <a:pt x="529" y="314"/>
                      <a:pt x="661" y="257"/>
                      <a:pt x="759" y="166"/>
                    </a:cubicBezTo>
                    <a:cubicBezTo>
                      <a:pt x="752" y="160"/>
                      <a:pt x="743" y="154"/>
                      <a:pt x="733" y="151"/>
                    </a:cubicBezTo>
                    <a:cubicBezTo>
                      <a:pt x="521" y="89"/>
                      <a:pt x="521" y="89"/>
                      <a:pt x="521" y="89"/>
                    </a:cubicBezTo>
                    <a:cubicBezTo>
                      <a:pt x="502" y="0"/>
                      <a:pt x="502" y="0"/>
                      <a:pt x="502" y="0"/>
                    </a:cubicBezTo>
                    <a:cubicBezTo>
                      <a:pt x="443" y="24"/>
                      <a:pt x="443" y="24"/>
                      <a:pt x="443" y="24"/>
                    </a:cubicBezTo>
                    <a:cubicBezTo>
                      <a:pt x="367" y="158"/>
                      <a:pt x="367" y="158"/>
                      <a:pt x="367" y="158"/>
                    </a:cubicBezTo>
                    <a:cubicBezTo>
                      <a:pt x="306" y="33"/>
                      <a:pt x="306" y="33"/>
                      <a:pt x="306" y="33"/>
                    </a:cubicBezTo>
                    <a:cubicBezTo>
                      <a:pt x="246" y="1"/>
                      <a:pt x="246" y="1"/>
                      <a:pt x="246" y="1"/>
                    </a:cubicBezTo>
                    <a:cubicBezTo>
                      <a:pt x="214" y="94"/>
                      <a:pt x="214" y="94"/>
                      <a:pt x="214" y="94"/>
                    </a:cubicBezTo>
                    <a:cubicBezTo>
                      <a:pt x="0" y="158"/>
                      <a:pt x="0" y="158"/>
                      <a:pt x="0" y="158"/>
                    </a:cubicBezTo>
                    <a:cubicBezTo>
                      <a:pt x="100" y="255"/>
                      <a:pt x="235" y="314"/>
                      <a:pt x="384" y="314"/>
                    </a:cubicBezTo>
                    <a:close/>
                  </a:path>
                </a:pathLst>
              </a:custGeom>
              <a:solidFill>
                <a:srgbClr val="00B29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709" name="Freeform 934">
                <a:extLst>
                  <a:ext uri="{FF2B5EF4-FFF2-40B4-BE49-F238E27FC236}">
                    <a16:creationId xmlns:a16="http://schemas.microsoft.com/office/drawing/2014/main" id="{8E417809-EC7B-4B5E-984E-636BA66B45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20" y="2841"/>
                <a:ext cx="217" cy="250"/>
              </a:xfrm>
              <a:custGeom>
                <a:avLst/>
                <a:gdLst>
                  <a:gd name="T0" fmla="*/ 217 w 217"/>
                  <a:gd name="T1" fmla="*/ 200 h 250"/>
                  <a:gd name="T2" fmla="*/ 113 w 217"/>
                  <a:gd name="T3" fmla="*/ 0 h 250"/>
                  <a:gd name="T4" fmla="*/ 0 w 217"/>
                  <a:gd name="T5" fmla="*/ 250 h 250"/>
                  <a:gd name="T6" fmla="*/ 148 w 217"/>
                  <a:gd name="T7" fmla="*/ 155 h 250"/>
                  <a:gd name="T8" fmla="*/ 217 w 217"/>
                  <a:gd name="T9" fmla="*/ 200 h 250"/>
                  <a:gd name="T10" fmla="*/ 217 w 217"/>
                  <a:gd name="T11" fmla="*/ 200 h 250"/>
                  <a:gd name="T12" fmla="*/ 217 w 217"/>
                  <a:gd name="T13" fmla="*/ 200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7" h="250">
                    <a:moveTo>
                      <a:pt x="217" y="200"/>
                    </a:moveTo>
                    <a:lnTo>
                      <a:pt x="113" y="0"/>
                    </a:lnTo>
                    <a:lnTo>
                      <a:pt x="0" y="250"/>
                    </a:lnTo>
                    <a:lnTo>
                      <a:pt x="148" y="155"/>
                    </a:lnTo>
                    <a:lnTo>
                      <a:pt x="217" y="200"/>
                    </a:lnTo>
                    <a:lnTo>
                      <a:pt x="217" y="200"/>
                    </a:lnTo>
                    <a:lnTo>
                      <a:pt x="217" y="200"/>
                    </a:lnTo>
                    <a:close/>
                  </a:path>
                </a:pathLst>
              </a:custGeom>
              <a:solidFill>
                <a:srgbClr val="008C7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710" name="Freeform 935">
                <a:extLst>
                  <a:ext uri="{FF2B5EF4-FFF2-40B4-BE49-F238E27FC236}">
                    <a16:creationId xmlns:a16="http://schemas.microsoft.com/office/drawing/2014/main" id="{960857D8-5E4F-4004-B56E-743B571A5F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29" y="2817"/>
                <a:ext cx="241" cy="274"/>
              </a:xfrm>
              <a:custGeom>
                <a:avLst/>
                <a:gdLst>
                  <a:gd name="T0" fmla="*/ 127 w 241"/>
                  <a:gd name="T1" fmla="*/ 0 h 274"/>
                  <a:gd name="T2" fmla="*/ 241 w 241"/>
                  <a:gd name="T3" fmla="*/ 274 h 274"/>
                  <a:gd name="T4" fmla="*/ 120 w 241"/>
                  <a:gd name="T5" fmla="*/ 168 h 274"/>
                  <a:gd name="T6" fmla="*/ 0 w 241"/>
                  <a:gd name="T7" fmla="*/ 224 h 274"/>
                  <a:gd name="T8" fmla="*/ 127 w 241"/>
                  <a:gd name="T9" fmla="*/ 0 h 274"/>
                  <a:gd name="T10" fmla="*/ 127 w 241"/>
                  <a:gd name="T11" fmla="*/ 0 h 274"/>
                  <a:gd name="T12" fmla="*/ 127 w 241"/>
                  <a:gd name="T13" fmla="*/ 0 h 2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1" h="274">
                    <a:moveTo>
                      <a:pt x="127" y="0"/>
                    </a:moveTo>
                    <a:lnTo>
                      <a:pt x="241" y="274"/>
                    </a:lnTo>
                    <a:lnTo>
                      <a:pt x="120" y="168"/>
                    </a:lnTo>
                    <a:lnTo>
                      <a:pt x="0" y="224"/>
                    </a:lnTo>
                    <a:lnTo>
                      <a:pt x="127" y="0"/>
                    </a:lnTo>
                    <a:lnTo>
                      <a:pt x="127" y="0"/>
                    </a:lnTo>
                    <a:lnTo>
                      <a:pt x="127" y="0"/>
                    </a:lnTo>
                    <a:close/>
                  </a:path>
                </a:pathLst>
              </a:custGeom>
              <a:solidFill>
                <a:srgbClr val="008C7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711" name="Freeform 936">
                <a:extLst>
                  <a:ext uri="{FF2B5EF4-FFF2-40B4-BE49-F238E27FC236}">
                    <a16:creationId xmlns:a16="http://schemas.microsoft.com/office/drawing/2014/main" id="{9F0AAEBB-5E7E-4580-B12E-9DD5924E75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73" y="1905"/>
                <a:ext cx="335" cy="162"/>
              </a:xfrm>
              <a:custGeom>
                <a:avLst/>
                <a:gdLst>
                  <a:gd name="T0" fmla="*/ 126 w 142"/>
                  <a:gd name="T1" fmla="*/ 69 h 69"/>
                  <a:gd name="T2" fmla="*/ 118 w 142"/>
                  <a:gd name="T3" fmla="*/ 67 h 69"/>
                  <a:gd name="T4" fmla="*/ 24 w 142"/>
                  <a:gd name="T5" fmla="*/ 61 h 69"/>
                  <a:gd name="T6" fmla="*/ 4 w 142"/>
                  <a:gd name="T7" fmla="*/ 56 h 69"/>
                  <a:gd name="T8" fmla="*/ 8 w 142"/>
                  <a:gd name="T9" fmla="*/ 37 h 69"/>
                  <a:gd name="T10" fmla="*/ 133 w 142"/>
                  <a:gd name="T11" fmla="*/ 43 h 69"/>
                  <a:gd name="T12" fmla="*/ 137 w 142"/>
                  <a:gd name="T13" fmla="*/ 63 h 69"/>
                  <a:gd name="T14" fmla="*/ 126 w 142"/>
                  <a:gd name="T15" fmla="*/ 69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42" h="69">
                    <a:moveTo>
                      <a:pt x="126" y="69"/>
                    </a:moveTo>
                    <a:cubicBezTo>
                      <a:pt x="123" y="69"/>
                      <a:pt x="120" y="68"/>
                      <a:pt x="118" y="67"/>
                    </a:cubicBezTo>
                    <a:cubicBezTo>
                      <a:pt x="67" y="33"/>
                      <a:pt x="24" y="60"/>
                      <a:pt x="24" y="61"/>
                    </a:cubicBezTo>
                    <a:cubicBezTo>
                      <a:pt x="17" y="65"/>
                      <a:pt x="8" y="63"/>
                      <a:pt x="4" y="56"/>
                    </a:cubicBezTo>
                    <a:cubicBezTo>
                      <a:pt x="0" y="50"/>
                      <a:pt x="2" y="41"/>
                      <a:pt x="8" y="37"/>
                    </a:cubicBezTo>
                    <a:cubicBezTo>
                      <a:pt x="11" y="35"/>
                      <a:pt x="67" y="0"/>
                      <a:pt x="133" y="43"/>
                    </a:cubicBezTo>
                    <a:cubicBezTo>
                      <a:pt x="140" y="47"/>
                      <a:pt x="142" y="56"/>
                      <a:pt x="137" y="63"/>
                    </a:cubicBezTo>
                    <a:cubicBezTo>
                      <a:pt x="135" y="67"/>
                      <a:pt x="130" y="69"/>
                      <a:pt x="126" y="69"/>
                    </a:cubicBezTo>
                    <a:close/>
                  </a:path>
                </a:pathLst>
              </a:custGeom>
              <a:solidFill>
                <a:srgbClr val="6650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712" name="Freeform 937">
                <a:extLst>
                  <a:ext uri="{FF2B5EF4-FFF2-40B4-BE49-F238E27FC236}">
                    <a16:creationId xmlns:a16="http://schemas.microsoft.com/office/drawing/2014/main" id="{50FCCB12-8F4C-4D35-A9BE-78FB498F24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66" y="1938"/>
                <a:ext cx="325" cy="162"/>
              </a:xfrm>
              <a:custGeom>
                <a:avLst/>
                <a:gdLst>
                  <a:gd name="T0" fmla="*/ 122 w 138"/>
                  <a:gd name="T1" fmla="*/ 69 h 69"/>
                  <a:gd name="T2" fmla="*/ 114 w 138"/>
                  <a:gd name="T3" fmla="*/ 67 h 69"/>
                  <a:gd name="T4" fmla="*/ 24 w 138"/>
                  <a:gd name="T5" fmla="*/ 61 h 69"/>
                  <a:gd name="T6" fmla="*/ 4 w 138"/>
                  <a:gd name="T7" fmla="*/ 56 h 69"/>
                  <a:gd name="T8" fmla="*/ 8 w 138"/>
                  <a:gd name="T9" fmla="*/ 37 h 69"/>
                  <a:gd name="T10" fmla="*/ 130 w 138"/>
                  <a:gd name="T11" fmla="*/ 43 h 69"/>
                  <a:gd name="T12" fmla="*/ 133 w 138"/>
                  <a:gd name="T13" fmla="*/ 63 h 69"/>
                  <a:gd name="T14" fmla="*/ 122 w 138"/>
                  <a:gd name="T15" fmla="*/ 69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38" h="69">
                    <a:moveTo>
                      <a:pt x="122" y="69"/>
                    </a:moveTo>
                    <a:cubicBezTo>
                      <a:pt x="119" y="69"/>
                      <a:pt x="116" y="68"/>
                      <a:pt x="114" y="67"/>
                    </a:cubicBezTo>
                    <a:cubicBezTo>
                      <a:pt x="66" y="34"/>
                      <a:pt x="25" y="59"/>
                      <a:pt x="24" y="61"/>
                    </a:cubicBezTo>
                    <a:cubicBezTo>
                      <a:pt x="17" y="65"/>
                      <a:pt x="8" y="63"/>
                      <a:pt x="4" y="56"/>
                    </a:cubicBezTo>
                    <a:cubicBezTo>
                      <a:pt x="0" y="50"/>
                      <a:pt x="2" y="41"/>
                      <a:pt x="8" y="37"/>
                    </a:cubicBezTo>
                    <a:cubicBezTo>
                      <a:pt x="10" y="35"/>
                      <a:pt x="66" y="0"/>
                      <a:pt x="130" y="43"/>
                    </a:cubicBezTo>
                    <a:cubicBezTo>
                      <a:pt x="136" y="48"/>
                      <a:pt x="138" y="57"/>
                      <a:pt x="133" y="63"/>
                    </a:cubicBezTo>
                    <a:cubicBezTo>
                      <a:pt x="131" y="67"/>
                      <a:pt x="126" y="69"/>
                      <a:pt x="122" y="69"/>
                    </a:cubicBezTo>
                    <a:close/>
                  </a:path>
                </a:pathLst>
              </a:custGeom>
              <a:solidFill>
                <a:srgbClr val="6650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713" name="Freeform 938">
                <a:extLst>
                  <a:ext uri="{FF2B5EF4-FFF2-40B4-BE49-F238E27FC236}">
                    <a16:creationId xmlns:a16="http://schemas.microsoft.com/office/drawing/2014/main" id="{89A16AEC-D42D-4692-AD9C-0BC1B51F38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79" y="1202"/>
                <a:ext cx="1173" cy="1158"/>
              </a:xfrm>
              <a:custGeom>
                <a:avLst/>
                <a:gdLst>
                  <a:gd name="T0" fmla="*/ 268 w 497"/>
                  <a:gd name="T1" fmla="*/ 30 h 491"/>
                  <a:gd name="T2" fmla="*/ 273 w 497"/>
                  <a:gd name="T3" fmla="*/ 0 h 491"/>
                  <a:gd name="T4" fmla="*/ 208 w 497"/>
                  <a:gd name="T5" fmla="*/ 31 h 491"/>
                  <a:gd name="T6" fmla="*/ 12 w 497"/>
                  <a:gd name="T7" fmla="*/ 193 h 491"/>
                  <a:gd name="T8" fmla="*/ 5 w 497"/>
                  <a:gd name="T9" fmla="*/ 353 h 491"/>
                  <a:gd name="T10" fmla="*/ 0 w 497"/>
                  <a:gd name="T11" fmla="*/ 426 h 491"/>
                  <a:gd name="T12" fmla="*/ 17 w 497"/>
                  <a:gd name="T13" fmla="*/ 437 h 491"/>
                  <a:gd name="T14" fmla="*/ 31 w 497"/>
                  <a:gd name="T15" fmla="*/ 280 h 491"/>
                  <a:gd name="T16" fmla="*/ 120 w 497"/>
                  <a:gd name="T17" fmla="*/ 192 h 491"/>
                  <a:gd name="T18" fmla="*/ 131 w 497"/>
                  <a:gd name="T19" fmla="*/ 190 h 491"/>
                  <a:gd name="T20" fmla="*/ 252 w 497"/>
                  <a:gd name="T21" fmla="*/ 214 h 491"/>
                  <a:gd name="T22" fmla="*/ 362 w 497"/>
                  <a:gd name="T23" fmla="*/ 204 h 491"/>
                  <a:gd name="T24" fmla="*/ 372 w 497"/>
                  <a:gd name="T25" fmla="*/ 208 h 491"/>
                  <a:gd name="T26" fmla="*/ 445 w 497"/>
                  <a:gd name="T27" fmla="*/ 318 h 491"/>
                  <a:gd name="T28" fmla="*/ 435 w 497"/>
                  <a:gd name="T29" fmla="*/ 489 h 491"/>
                  <a:gd name="T30" fmla="*/ 442 w 497"/>
                  <a:gd name="T31" fmla="*/ 490 h 491"/>
                  <a:gd name="T32" fmla="*/ 475 w 497"/>
                  <a:gd name="T33" fmla="*/ 459 h 491"/>
                  <a:gd name="T34" fmla="*/ 489 w 497"/>
                  <a:gd name="T35" fmla="*/ 231 h 491"/>
                  <a:gd name="T36" fmla="*/ 268 w 497"/>
                  <a:gd name="T37" fmla="*/ 30 h 4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97" h="491">
                    <a:moveTo>
                      <a:pt x="268" y="30"/>
                    </a:moveTo>
                    <a:cubicBezTo>
                      <a:pt x="276" y="5"/>
                      <a:pt x="273" y="0"/>
                      <a:pt x="273" y="0"/>
                    </a:cubicBezTo>
                    <a:cubicBezTo>
                      <a:pt x="273" y="0"/>
                      <a:pt x="260" y="25"/>
                      <a:pt x="208" y="31"/>
                    </a:cubicBezTo>
                    <a:cubicBezTo>
                      <a:pt x="155" y="38"/>
                      <a:pt x="58" y="67"/>
                      <a:pt x="12" y="193"/>
                    </a:cubicBezTo>
                    <a:cubicBezTo>
                      <a:pt x="4" y="219"/>
                      <a:pt x="5" y="353"/>
                      <a:pt x="5" y="353"/>
                    </a:cubicBezTo>
                    <a:cubicBezTo>
                      <a:pt x="0" y="426"/>
                      <a:pt x="0" y="426"/>
                      <a:pt x="0" y="426"/>
                    </a:cubicBezTo>
                    <a:cubicBezTo>
                      <a:pt x="0" y="443"/>
                      <a:pt x="17" y="437"/>
                      <a:pt x="17" y="437"/>
                    </a:cubicBezTo>
                    <a:cubicBezTo>
                      <a:pt x="31" y="280"/>
                      <a:pt x="31" y="280"/>
                      <a:pt x="31" y="280"/>
                    </a:cubicBezTo>
                    <a:cubicBezTo>
                      <a:pt x="34" y="232"/>
                      <a:pt x="72" y="204"/>
                      <a:pt x="120" y="192"/>
                    </a:cubicBezTo>
                    <a:cubicBezTo>
                      <a:pt x="131" y="190"/>
                      <a:pt x="131" y="190"/>
                      <a:pt x="131" y="190"/>
                    </a:cubicBezTo>
                    <a:cubicBezTo>
                      <a:pt x="171" y="180"/>
                      <a:pt x="212" y="212"/>
                      <a:pt x="252" y="214"/>
                    </a:cubicBezTo>
                    <a:cubicBezTo>
                      <a:pt x="289" y="217"/>
                      <a:pt x="326" y="190"/>
                      <a:pt x="362" y="204"/>
                    </a:cubicBezTo>
                    <a:cubicBezTo>
                      <a:pt x="372" y="208"/>
                      <a:pt x="372" y="208"/>
                      <a:pt x="372" y="208"/>
                    </a:cubicBezTo>
                    <a:cubicBezTo>
                      <a:pt x="418" y="224"/>
                      <a:pt x="448" y="269"/>
                      <a:pt x="445" y="318"/>
                    </a:cubicBezTo>
                    <a:cubicBezTo>
                      <a:pt x="435" y="489"/>
                      <a:pt x="435" y="489"/>
                      <a:pt x="435" y="489"/>
                    </a:cubicBezTo>
                    <a:cubicBezTo>
                      <a:pt x="442" y="490"/>
                      <a:pt x="442" y="490"/>
                      <a:pt x="442" y="490"/>
                    </a:cubicBezTo>
                    <a:cubicBezTo>
                      <a:pt x="460" y="491"/>
                      <a:pt x="474" y="477"/>
                      <a:pt x="475" y="459"/>
                    </a:cubicBezTo>
                    <a:cubicBezTo>
                      <a:pt x="489" y="231"/>
                      <a:pt x="489" y="231"/>
                      <a:pt x="489" y="231"/>
                    </a:cubicBezTo>
                    <a:cubicBezTo>
                      <a:pt x="497" y="104"/>
                      <a:pt x="353" y="51"/>
                      <a:pt x="268" y="30"/>
                    </a:cubicBezTo>
                    <a:close/>
                  </a:path>
                </a:pathLst>
              </a:custGeom>
              <a:solidFill>
                <a:srgbClr val="6650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714" name="Oval 939">
                <a:extLst>
                  <a:ext uri="{FF2B5EF4-FFF2-40B4-BE49-F238E27FC236}">
                    <a16:creationId xmlns:a16="http://schemas.microsoft.com/office/drawing/2014/main" id="{2A69E53A-A3FE-418A-9575-758F8319BD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86" y="2067"/>
                <a:ext cx="100" cy="99"/>
              </a:xfrm>
              <a:prstGeom prst="ellipse">
                <a:avLst/>
              </a:prstGeom>
              <a:solidFill>
                <a:srgbClr val="2828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715" name="Oval 940">
                <a:extLst>
                  <a:ext uri="{FF2B5EF4-FFF2-40B4-BE49-F238E27FC236}">
                    <a16:creationId xmlns:a16="http://schemas.microsoft.com/office/drawing/2014/main" id="{97EE1B5A-05D8-4E92-81EC-E144F3652A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70" y="2100"/>
                <a:ext cx="99" cy="102"/>
              </a:xfrm>
              <a:prstGeom prst="ellipse">
                <a:avLst/>
              </a:prstGeom>
              <a:solidFill>
                <a:srgbClr val="2828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716" name="Freeform 941">
                <a:extLst>
                  <a:ext uri="{FF2B5EF4-FFF2-40B4-BE49-F238E27FC236}">
                    <a16:creationId xmlns:a16="http://schemas.microsoft.com/office/drawing/2014/main" id="{F5B6EE25-B833-4FC4-865C-A3CD98825F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11" y="2591"/>
                <a:ext cx="207" cy="118"/>
              </a:xfrm>
              <a:custGeom>
                <a:avLst/>
                <a:gdLst>
                  <a:gd name="T0" fmla="*/ 79 w 88"/>
                  <a:gd name="T1" fmla="*/ 2 h 50"/>
                  <a:gd name="T2" fmla="*/ 88 w 88"/>
                  <a:gd name="T3" fmla="*/ 42 h 50"/>
                  <a:gd name="T4" fmla="*/ 88 w 88"/>
                  <a:gd name="T5" fmla="*/ 42 h 50"/>
                  <a:gd name="T6" fmla="*/ 2 w 88"/>
                  <a:gd name="T7" fmla="*/ 35 h 50"/>
                  <a:gd name="T8" fmla="*/ 0 w 88"/>
                  <a:gd name="T9" fmla="*/ 34 h 50"/>
                  <a:gd name="T10" fmla="*/ 15 w 88"/>
                  <a:gd name="T11" fmla="*/ 0 h 50"/>
                  <a:gd name="T12" fmla="*/ 15 w 88"/>
                  <a:gd name="T13" fmla="*/ 0 h 50"/>
                  <a:gd name="T14" fmla="*/ 76 w 88"/>
                  <a:gd name="T15" fmla="*/ 3 h 50"/>
                  <a:gd name="T16" fmla="*/ 79 w 88"/>
                  <a:gd name="T17" fmla="*/ 2 h 50"/>
                  <a:gd name="T18" fmla="*/ 79 w 88"/>
                  <a:gd name="T19" fmla="*/ 2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8" h="50">
                    <a:moveTo>
                      <a:pt x="79" y="2"/>
                    </a:moveTo>
                    <a:cubicBezTo>
                      <a:pt x="88" y="42"/>
                      <a:pt x="88" y="42"/>
                      <a:pt x="88" y="42"/>
                    </a:cubicBezTo>
                    <a:cubicBezTo>
                      <a:pt x="88" y="42"/>
                      <a:pt x="88" y="42"/>
                      <a:pt x="88" y="42"/>
                    </a:cubicBezTo>
                    <a:cubicBezTo>
                      <a:pt x="60" y="50"/>
                      <a:pt x="29" y="47"/>
                      <a:pt x="2" y="35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34" y="6"/>
                      <a:pt x="55" y="7"/>
                      <a:pt x="76" y="3"/>
                    </a:cubicBezTo>
                    <a:cubicBezTo>
                      <a:pt x="79" y="2"/>
                      <a:pt x="79" y="2"/>
                      <a:pt x="79" y="2"/>
                    </a:cubicBezTo>
                    <a:cubicBezTo>
                      <a:pt x="79" y="2"/>
                      <a:pt x="79" y="2"/>
                      <a:pt x="79" y="2"/>
                    </a:cubicBezTo>
                    <a:close/>
                  </a:path>
                </a:pathLst>
              </a:custGeom>
              <a:solidFill>
                <a:srgbClr val="8E7A6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717" name="Freeform 942">
                <a:extLst>
                  <a:ext uri="{FF2B5EF4-FFF2-40B4-BE49-F238E27FC236}">
                    <a16:creationId xmlns:a16="http://schemas.microsoft.com/office/drawing/2014/main" id="{E4BEF1DC-B8E4-47AA-AEE1-1DB362CCA6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61" y="2475"/>
                <a:ext cx="333" cy="92"/>
              </a:xfrm>
              <a:custGeom>
                <a:avLst/>
                <a:gdLst>
                  <a:gd name="T0" fmla="*/ 0 w 141"/>
                  <a:gd name="T1" fmla="*/ 0 h 39"/>
                  <a:gd name="T2" fmla="*/ 69 w 141"/>
                  <a:gd name="T3" fmla="*/ 38 h 39"/>
                  <a:gd name="T4" fmla="*/ 141 w 141"/>
                  <a:gd name="T5" fmla="*/ 6 h 39"/>
                  <a:gd name="T6" fmla="*/ 0 w 141"/>
                  <a:gd name="T7" fmla="*/ 0 h 39"/>
                  <a:gd name="T8" fmla="*/ 0 w 141"/>
                  <a:gd name="T9" fmla="*/ 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1" h="39">
                    <a:moveTo>
                      <a:pt x="0" y="0"/>
                    </a:moveTo>
                    <a:cubicBezTo>
                      <a:pt x="15" y="22"/>
                      <a:pt x="40" y="36"/>
                      <a:pt x="69" y="38"/>
                    </a:cubicBezTo>
                    <a:cubicBezTo>
                      <a:pt x="98" y="39"/>
                      <a:pt x="124" y="27"/>
                      <a:pt x="141" y="6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718" name="Freeform 943">
                <a:extLst>
                  <a:ext uri="{FF2B5EF4-FFF2-40B4-BE49-F238E27FC236}">
                    <a16:creationId xmlns:a16="http://schemas.microsoft.com/office/drawing/2014/main" id="{7EDBA50F-63C3-4AFA-B002-7BE5F90869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53" y="1153"/>
                <a:ext cx="783" cy="1148"/>
              </a:xfrm>
              <a:custGeom>
                <a:avLst/>
                <a:gdLst>
                  <a:gd name="T0" fmla="*/ 332 w 332"/>
                  <a:gd name="T1" fmla="*/ 64 h 487"/>
                  <a:gd name="T2" fmla="*/ 287 w 332"/>
                  <a:gd name="T3" fmla="*/ 51 h 487"/>
                  <a:gd name="T4" fmla="*/ 289 w 332"/>
                  <a:gd name="T5" fmla="*/ 0 h 487"/>
                  <a:gd name="T6" fmla="*/ 219 w 332"/>
                  <a:gd name="T7" fmla="*/ 40 h 487"/>
                  <a:gd name="T8" fmla="*/ 12 w 332"/>
                  <a:gd name="T9" fmla="*/ 203 h 487"/>
                  <a:gd name="T10" fmla="*/ 7 w 332"/>
                  <a:gd name="T11" fmla="*/ 343 h 487"/>
                  <a:gd name="T12" fmla="*/ 1 w 332"/>
                  <a:gd name="T13" fmla="*/ 453 h 487"/>
                  <a:gd name="T14" fmla="*/ 30 w 332"/>
                  <a:gd name="T15" fmla="*/ 486 h 487"/>
                  <a:gd name="T16" fmla="*/ 36 w 332"/>
                  <a:gd name="T17" fmla="*/ 487 h 487"/>
                  <a:gd name="T18" fmla="*/ 47 w 332"/>
                  <a:gd name="T19" fmla="*/ 313 h 487"/>
                  <a:gd name="T20" fmla="*/ 119 w 332"/>
                  <a:gd name="T21" fmla="*/ 217 h 487"/>
                  <a:gd name="T22" fmla="*/ 151 w 332"/>
                  <a:gd name="T23" fmla="*/ 163 h 487"/>
                  <a:gd name="T24" fmla="*/ 317 w 332"/>
                  <a:gd name="T25" fmla="*/ 139 h 487"/>
                  <a:gd name="T26" fmla="*/ 260 w 332"/>
                  <a:gd name="T27" fmla="*/ 103 h 487"/>
                  <a:gd name="T28" fmla="*/ 332 w 332"/>
                  <a:gd name="T29" fmla="*/ 64 h 4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32" h="487">
                    <a:moveTo>
                      <a:pt x="332" y="64"/>
                    </a:moveTo>
                    <a:cubicBezTo>
                      <a:pt x="316" y="58"/>
                      <a:pt x="301" y="55"/>
                      <a:pt x="287" y="51"/>
                    </a:cubicBezTo>
                    <a:cubicBezTo>
                      <a:pt x="295" y="25"/>
                      <a:pt x="289" y="0"/>
                      <a:pt x="289" y="0"/>
                    </a:cubicBezTo>
                    <a:cubicBezTo>
                      <a:pt x="289" y="0"/>
                      <a:pt x="272" y="33"/>
                      <a:pt x="219" y="40"/>
                    </a:cubicBezTo>
                    <a:cubicBezTo>
                      <a:pt x="167" y="47"/>
                      <a:pt x="56" y="77"/>
                      <a:pt x="12" y="203"/>
                    </a:cubicBezTo>
                    <a:cubicBezTo>
                      <a:pt x="3" y="228"/>
                      <a:pt x="7" y="343"/>
                      <a:pt x="7" y="343"/>
                    </a:cubicBezTo>
                    <a:cubicBezTo>
                      <a:pt x="1" y="453"/>
                      <a:pt x="1" y="453"/>
                      <a:pt x="1" y="453"/>
                    </a:cubicBezTo>
                    <a:cubicBezTo>
                      <a:pt x="0" y="470"/>
                      <a:pt x="13" y="485"/>
                      <a:pt x="30" y="486"/>
                    </a:cubicBezTo>
                    <a:cubicBezTo>
                      <a:pt x="36" y="487"/>
                      <a:pt x="36" y="487"/>
                      <a:pt x="36" y="487"/>
                    </a:cubicBezTo>
                    <a:cubicBezTo>
                      <a:pt x="47" y="313"/>
                      <a:pt x="47" y="313"/>
                      <a:pt x="47" y="313"/>
                    </a:cubicBezTo>
                    <a:cubicBezTo>
                      <a:pt x="50" y="269"/>
                      <a:pt x="78" y="232"/>
                      <a:pt x="119" y="217"/>
                    </a:cubicBezTo>
                    <a:cubicBezTo>
                      <a:pt x="129" y="194"/>
                      <a:pt x="140" y="174"/>
                      <a:pt x="151" y="163"/>
                    </a:cubicBezTo>
                    <a:cubicBezTo>
                      <a:pt x="206" y="103"/>
                      <a:pt x="223" y="177"/>
                      <a:pt x="317" y="139"/>
                    </a:cubicBezTo>
                    <a:cubicBezTo>
                      <a:pt x="272" y="127"/>
                      <a:pt x="260" y="103"/>
                      <a:pt x="260" y="103"/>
                    </a:cubicBezTo>
                    <a:cubicBezTo>
                      <a:pt x="260" y="103"/>
                      <a:pt x="305" y="102"/>
                      <a:pt x="332" y="64"/>
                    </a:cubicBezTo>
                    <a:close/>
                  </a:path>
                </a:pathLst>
              </a:custGeom>
              <a:solidFill>
                <a:srgbClr val="8E7A6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grpSp>
          <p:nvGrpSpPr>
            <p:cNvPr id="509" name="Group 670">
              <a:extLst>
                <a:ext uri="{FF2B5EF4-FFF2-40B4-BE49-F238E27FC236}">
                  <a16:creationId xmlns:a16="http://schemas.microsoft.com/office/drawing/2014/main" id="{2AE8437F-FF50-4216-A138-9AEA6560B74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442968" y="1448230"/>
              <a:ext cx="1162520" cy="1161288"/>
              <a:chOff x="2237" y="1437"/>
              <a:chExt cx="2832" cy="2829"/>
            </a:xfrm>
          </p:grpSpPr>
          <p:sp>
            <p:nvSpPr>
              <p:cNvPr id="678" name="Oval 671">
                <a:extLst>
                  <a:ext uri="{FF2B5EF4-FFF2-40B4-BE49-F238E27FC236}">
                    <a16:creationId xmlns:a16="http://schemas.microsoft.com/office/drawing/2014/main" id="{961A8545-5C38-4614-B913-CEEF81AE2E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37" y="1437"/>
                <a:ext cx="2832" cy="2829"/>
              </a:xfrm>
              <a:prstGeom prst="ellipse">
                <a:avLst/>
              </a:prstGeom>
              <a:solidFill>
                <a:srgbClr val="C2C2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79" name="Freeform 672">
                <a:extLst>
                  <a:ext uri="{FF2B5EF4-FFF2-40B4-BE49-F238E27FC236}">
                    <a16:creationId xmlns:a16="http://schemas.microsoft.com/office/drawing/2014/main" id="{F5645E19-D767-43C8-91CA-B14DAD5F2D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70" y="2534"/>
                <a:ext cx="1211" cy="1487"/>
              </a:xfrm>
              <a:custGeom>
                <a:avLst/>
                <a:gdLst>
                  <a:gd name="T0" fmla="*/ 1211 w 1211"/>
                  <a:gd name="T1" fmla="*/ 139 h 1487"/>
                  <a:gd name="T2" fmla="*/ 1211 w 1211"/>
                  <a:gd name="T3" fmla="*/ 1487 h 1487"/>
                  <a:gd name="T4" fmla="*/ 0 w 1211"/>
                  <a:gd name="T5" fmla="*/ 1487 h 1487"/>
                  <a:gd name="T6" fmla="*/ 0 w 1211"/>
                  <a:gd name="T7" fmla="*/ 0 h 1487"/>
                  <a:gd name="T8" fmla="*/ 1211 w 1211"/>
                  <a:gd name="T9" fmla="*/ 139 h 14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11" h="1487">
                    <a:moveTo>
                      <a:pt x="1211" y="139"/>
                    </a:moveTo>
                    <a:lnTo>
                      <a:pt x="1211" y="1487"/>
                    </a:lnTo>
                    <a:lnTo>
                      <a:pt x="0" y="1487"/>
                    </a:lnTo>
                    <a:lnTo>
                      <a:pt x="0" y="0"/>
                    </a:lnTo>
                    <a:lnTo>
                      <a:pt x="1211" y="139"/>
                    </a:lnTo>
                    <a:close/>
                  </a:path>
                </a:pathLst>
              </a:custGeom>
              <a:solidFill>
                <a:srgbClr val="FFB9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80" name="Freeform 673">
                <a:extLst>
                  <a:ext uri="{FF2B5EF4-FFF2-40B4-BE49-F238E27FC236}">
                    <a16:creationId xmlns:a16="http://schemas.microsoft.com/office/drawing/2014/main" id="{77B265C2-041F-462A-A87D-1EC02D343E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70" y="3161"/>
                <a:ext cx="1140" cy="943"/>
              </a:xfrm>
              <a:custGeom>
                <a:avLst/>
                <a:gdLst>
                  <a:gd name="T0" fmla="*/ 352 w 483"/>
                  <a:gd name="T1" fmla="*/ 77 h 400"/>
                  <a:gd name="T2" fmla="*/ 352 w 483"/>
                  <a:gd name="T3" fmla="*/ 0 h 400"/>
                  <a:gd name="T4" fmla="*/ 128 w 483"/>
                  <a:gd name="T5" fmla="*/ 0 h 400"/>
                  <a:gd name="T6" fmla="*/ 128 w 483"/>
                  <a:gd name="T7" fmla="*/ 77 h 400"/>
                  <a:gd name="T8" fmla="*/ 35 w 483"/>
                  <a:gd name="T9" fmla="*/ 170 h 400"/>
                  <a:gd name="T10" fmla="*/ 0 w 483"/>
                  <a:gd name="T11" fmla="*/ 170 h 400"/>
                  <a:gd name="T12" fmla="*/ 0 w 483"/>
                  <a:gd name="T13" fmla="*/ 400 h 400"/>
                  <a:gd name="T14" fmla="*/ 483 w 483"/>
                  <a:gd name="T15" fmla="*/ 400 h 400"/>
                  <a:gd name="T16" fmla="*/ 483 w 483"/>
                  <a:gd name="T17" fmla="*/ 170 h 400"/>
                  <a:gd name="T18" fmla="*/ 445 w 483"/>
                  <a:gd name="T19" fmla="*/ 170 h 400"/>
                  <a:gd name="T20" fmla="*/ 352 w 483"/>
                  <a:gd name="T21" fmla="*/ 77 h 4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83" h="400">
                    <a:moveTo>
                      <a:pt x="352" y="77"/>
                    </a:moveTo>
                    <a:cubicBezTo>
                      <a:pt x="352" y="0"/>
                      <a:pt x="352" y="0"/>
                      <a:pt x="352" y="0"/>
                    </a:cubicBezTo>
                    <a:cubicBezTo>
                      <a:pt x="128" y="0"/>
                      <a:pt x="128" y="0"/>
                      <a:pt x="128" y="0"/>
                    </a:cubicBezTo>
                    <a:cubicBezTo>
                      <a:pt x="128" y="77"/>
                      <a:pt x="128" y="77"/>
                      <a:pt x="128" y="77"/>
                    </a:cubicBezTo>
                    <a:cubicBezTo>
                      <a:pt x="128" y="129"/>
                      <a:pt x="87" y="170"/>
                      <a:pt x="35" y="170"/>
                    </a:cubicBezTo>
                    <a:cubicBezTo>
                      <a:pt x="0" y="170"/>
                      <a:pt x="0" y="170"/>
                      <a:pt x="0" y="170"/>
                    </a:cubicBezTo>
                    <a:cubicBezTo>
                      <a:pt x="0" y="400"/>
                      <a:pt x="0" y="400"/>
                      <a:pt x="0" y="400"/>
                    </a:cubicBezTo>
                    <a:cubicBezTo>
                      <a:pt x="483" y="400"/>
                      <a:pt x="483" y="400"/>
                      <a:pt x="483" y="400"/>
                    </a:cubicBezTo>
                    <a:cubicBezTo>
                      <a:pt x="483" y="170"/>
                      <a:pt x="483" y="170"/>
                      <a:pt x="483" y="170"/>
                    </a:cubicBezTo>
                    <a:cubicBezTo>
                      <a:pt x="445" y="170"/>
                      <a:pt x="445" y="170"/>
                      <a:pt x="445" y="170"/>
                    </a:cubicBezTo>
                    <a:cubicBezTo>
                      <a:pt x="394" y="170"/>
                      <a:pt x="352" y="129"/>
                      <a:pt x="352" y="77"/>
                    </a:cubicBezTo>
                    <a:close/>
                  </a:path>
                </a:pathLst>
              </a:custGeom>
              <a:solidFill>
                <a:srgbClr val="BA8C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81" name="Freeform 674">
                <a:extLst>
                  <a:ext uri="{FF2B5EF4-FFF2-40B4-BE49-F238E27FC236}">
                    <a16:creationId xmlns:a16="http://schemas.microsoft.com/office/drawing/2014/main" id="{373B9B2D-B9BA-402C-9E43-2BE7899D78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23" y="3361"/>
                <a:ext cx="708" cy="556"/>
              </a:xfrm>
              <a:custGeom>
                <a:avLst/>
                <a:gdLst>
                  <a:gd name="T0" fmla="*/ 162 w 300"/>
                  <a:gd name="T1" fmla="*/ 0 h 236"/>
                  <a:gd name="T2" fmla="*/ 270 w 300"/>
                  <a:gd name="T3" fmla="*/ 113 h 236"/>
                  <a:gd name="T4" fmla="*/ 300 w 300"/>
                  <a:gd name="T5" fmla="*/ 190 h 236"/>
                  <a:gd name="T6" fmla="*/ 300 w 300"/>
                  <a:gd name="T7" fmla="*/ 190 h 236"/>
                  <a:gd name="T8" fmla="*/ 278 w 300"/>
                  <a:gd name="T9" fmla="*/ 228 h 236"/>
                  <a:gd name="T10" fmla="*/ 278 w 300"/>
                  <a:gd name="T11" fmla="*/ 228 h 236"/>
                  <a:gd name="T12" fmla="*/ 246 w 300"/>
                  <a:gd name="T13" fmla="*/ 233 h 236"/>
                  <a:gd name="T14" fmla="*/ 32 w 300"/>
                  <a:gd name="T15" fmla="*/ 183 h 236"/>
                  <a:gd name="T16" fmla="*/ 0 w 300"/>
                  <a:gd name="T17" fmla="*/ 65 h 236"/>
                  <a:gd name="T18" fmla="*/ 162 w 300"/>
                  <a:gd name="T19" fmla="*/ 0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00" h="236">
                    <a:moveTo>
                      <a:pt x="162" y="0"/>
                    </a:moveTo>
                    <a:cubicBezTo>
                      <a:pt x="270" y="113"/>
                      <a:pt x="270" y="113"/>
                      <a:pt x="270" y="113"/>
                    </a:cubicBezTo>
                    <a:cubicBezTo>
                      <a:pt x="289" y="134"/>
                      <a:pt x="300" y="161"/>
                      <a:pt x="300" y="190"/>
                    </a:cubicBezTo>
                    <a:cubicBezTo>
                      <a:pt x="300" y="190"/>
                      <a:pt x="300" y="190"/>
                      <a:pt x="300" y="190"/>
                    </a:cubicBezTo>
                    <a:cubicBezTo>
                      <a:pt x="300" y="206"/>
                      <a:pt x="292" y="220"/>
                      <a:pt x="278" y="228"/>
                    </a:cubicBezTo>
                    <a:cubicBezTo>
                      <a:pt x="278" y="228"/>
                      <a:pt x="278" y="228"/>
                      <a:pt x="278" y="228"/>
                    </a:cubicBezTo>
                    <a:cubicBezTo>
                      <a:pt x="268" y="234"/>
                      <a:pt x="257" y="236"/>
                      <a:pt x="246" y="233"/>
                    </a:cubicBezTo>
                    <a:cubicBezTo>
                      <a:pt x="32" y="183"/>
                      <a:pt x="32" y="183"/>
                      <a:pt x="32" y="183"/>
                    </a:cubicBezTo>
                    <a:cubicBezTo>
                      <a:pt x="0" y="65"/>
                      <a:pt x="0" y="65"/>
                      <a:pt x="0" y="65"/>
                    </a:cubicBezTo>
                    <a:lnTo>
                      <a:pt x="162" y="0"/>
                    </a:lnTo>
                    <a:close/>
                  </a:path>
                </a:pathLst>
              </a:custGeom>
              <a:solidFill>
                <a:srgbClr val="CE9C5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82" name="Freeform 675">
                <a:extLst>
                  <a:ext uri="{FF2B5EF4-FFF2-40B4-BE49-F238E27FC236}">
                    <a16:creationId xmlns:a16="http://schemas.microsoft.com/office/drawing/2014/main" id="{65B2498F-1FF8-4285-854C-886A5908B3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70" y="3545"/>
                <a:ext cx="1140" cy="549"/>
              </a:xfrm>
              <a:custGeom>
                <a:avLst/>
                <a:gdLst>
                  <a:gd name="T0" fmla="*/ 422 w 483"/>
                  <a:gd name="T1" fmla="*/ 5 h 233"/>
                  <a:gd name="T2" fmla="*/ 422 w 483"/>
                  <a:gd name="T3" fmla="*/ 206 h 233"/>
                  <a:gd name="T4" fmla="*/ 71 w 483"/>
                  <a:gd name="T5" fmla="*/ 206 h 233"/>
                  <a:gd name="T6" fmla="*/ 71 w 483"/>
                  <a:gd name="T7" fmla="*/ 0 h 233"/>
                  <a:gd name="T8" fmla="*/ 35 w 483"/>
                  <a:gd name="T9" fmla="*/ 7 h 233"/>
                  <a:gd name="T10" fmla="*/ 0 w 483"/>
                  <a:gd name="T11" fmla="*/ 7 h 233"/>
                  <a:gd name="T12" fmla="*/ 0 w 483"/>
                  <a:gd name="T13" fmla="*/ 233 h 233"/>
                  <a:gd name="T14" fmla="*/ 483 w 483"/>
                  <a:gd name="T15" fmla="*/ 233 h 233"/>
                  <a:gd name="T16" fmla="*/ 483 w 483"/>
                  <a:gd name="T17" fmla="*/ 7 h 233"/>
                  <a:gd name="T18" fmla="*/ 445 w 483"/>
                  <a:gd name="T19" fmla="*/ 7 h 233"/>
                  <a:gd name="T20" fmla="*/ 422 w 483"/>
                  <a:gd name="T21" fmla="*/ 5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83" h="233">
                    <a:moveTo>
                      <a:pt x="422" y="5"/>
                    </a:moveTo>
                    <a:cubicBezTo>
                      <a:pt x="422" y="206"/>
                      <a:pt x="422" y="206"/>
                      <a:pt x="422" y="206"/>
                    </a:cubicBezTo>
                    <a:cubicBezTo>
                      <a:pt x="71" y="206"/>
                      <a:pt x="71" y="206"/>
                      <a:pt x="71" y="206"/>
                    </a:cubicBezTo>
                    <a:cubicBezTo>
                      <a:pt x="71" y="0"/>
                      <a:pt x="71" y="0"/>
                      <a:pt x="71" y="0"/>
                    </a:cubicBezTo>
                    <a:cubicBezTo>
                      <a:pt x="60" y="5"/>
                      <a:pt x="48" y="7"/>
                      <a:pt x="35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233"/>
                      <a:pt x="0" y="233"/>
                      <a:pt x="0" y="233"/>
                    </a:cubicBezTo>
                    <a:cubicBezTo>
                      <a:pt x="483" y="233"/>
                      <a:pt x="483" y="233"/>
                      <a:pt x="483" y="233"/>
                    </a:cubicBezTo>
                    <a:cubicBezTo>
                      <a:pt x="483" y="7"/>
                      <a:pt x="483" y="7"/>
                      <a:pt x="483" y="7"/>
                    </a:cubicBezTo>
                    <a:cubicBezTo>
                      <a:pt x="445" y="7"/>
                      <a:pt x="445" y="7"/>
                      <a:pt x="445" y="7"/>
                    </a:cubicBezTo>
                    <a:cubicBezTo>
                      <a:pt x="437" y="7"/>
                      <a:pt x="430" y="6"/>
                      <a:pt x="422" y="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83" name="Freeform 676">
                <a:extLst>
                  <a:ext uri="{FF2B5EF4-FFF2-40B4-BE49-F238E27FC236}">
                    <a16:creationId xmlns:a16="http://schemas.microsoft.com/office/drawing/2014/main" id="{026972FE-78EC-425A-BB70-879A1117FA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40" y="2649"/>
                <a:ext cx="258" cy="358"/>
              </a:xfrm>
              <a:custGeom>
                <a:avLst/>
                <a:gdLst>
                  <a:gd name="T0" fmla="*/ 108 w 109"/>
                  <a:gd name="T1" fmla="*/ 152 h 152"/>
                  <a:gd name="T2" fmla="*/ 75 w 109"/>
                  <a:gd name="T3" fmla="*/ 152 h 152"/>
                  <a:gd name="T4" fmla="*/ 0 w 109"/>
                  <a:gd name="T5" fmla="*/ 76 h 152"/>
                  <a:gd name="T6" fmla="*/ 1 w 109"/>
                  <a:gd name="T7" fmla="*/ 58 h 152"/>
                  <a:gd name="T8" fmla="*/ 60 w 109"/>
                  <a:gd name="T9" fmla="*/ 0 h 152"/>
                  <a:gd name="T10" fmla="*/ 60 w 109"/>
                  <a:gd name="T11" fmla="*/ 0 h 152"/>
                  <a:gd name="T12" fmla="*/ 109 w 109"/>
                  <a:gd name="T13" fmla="*/ 50 h 152"/>
                  <a:gd name="T14" fmla="*/ 108 w 109"/>
                  <a:gd name="T15" fmla="*/ 152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9" h="152">
                    <a:moveTo>
                      <a:pt x="108" y="152"/>
                    </a:moveTo>
                    <a:cubicBezTo>
                      <a:pt x="75" y="152"/>
                      <a:pt x="75" y="152"/>
                      <a:pt x="75" y="152"/>
                    </a:cubicBezTo>
                    <a:cubicBezTo>
                      <a:pt x="34" y="152"/>
                      <a:pt x="0" y="117"/>
                      <a:pt x="0" y="76"/>
                    </a:cubicBezTo>
                    <a:cubicBezTo>
                      <a:pt x="1" y="58"/>
                      <a:pt x="1" y="58"/>
                      <a:pt x="1" y="58"/>
                    </a:cubicBezTo>
                    <a:cubicBezTo>
                      <a:pt x="1" y="26"/>
                      <a:pt x="27" y="0"/>
                      <a:pt x="60" y="0"/>
                    </a:cubicBezTo>
                    <a:cubicBezTo>
                      <a:pt x="60" y="0"/>
                      <a:pt x="60" y="0"/>
                      <a:pt x="60" y="0"/>
                    </a:cubicBezTo>
                    <a:cubicBezTo>
                      <a:pt x="87" y="0"/>
                      <a:pt x="109" y="22"/>
                      <a:pt x="109" y="50"/>
                    </a:cubicBezTo>
                    <a:lnTo>
                      <a:pt x="108" y="152"/>
                    </a:lnTo>
                    <a:close/>
                  </a:path>
                </a:pathLst>
              </a:custGeom>
              <a:solidFill>
                <a:srgbClr val="CE9C5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84" name="Freeform 677">
                <a:extLst>
                  <a:ext uri="{FF2B5EF4-FFF2-40B4-BE49-F238E27FC236}">
                    <a16:creationId xmlns:a16="http://schemas.microsoft.com/office/drawing/2014/main" id="{D4B85401-6B7A-405F-8580-9F68DFDB44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54" y="2649"/>
                <a:ext cx="257" cy="358"/>
              </a:xfrm>
              <a:custGeom>
                <a:avLst/>
                <a:gdLst>
                  <a:gd name="T0" fmla="*/ 2 w 109"/>
                  <a:gd name="T1" fmla="*/ 152 h 152"/>
                  <a:gd name="T2" fmla="*/ 34 w 109"/>
                  <a:gd name="T3" fmla="*/ 152 h 152"/>
                  <a:gd name="T4" fmla="*/ 109 w 109"/>
                  <a:gd name="T5" fmla="*/ 76 h 152"/>
                  <a:gd name="T6" fmla="*/ 109 w 109"/>
                  <a:gd name="T7" fmla="*/ 58 h 152"/>
                  <a:gd name="T8" fmla="*/ 49 w 109"/>
                  <a:gd name="T9" fmla="*/ 0 h 152"/>
                  <a:gd name="T10" fmla="*/ 49 w 109"/>
                  <a:gd name="T11" fmla="*/ 0 h 152"/>
                  <a:gd name="T12" fmla="*/ 1 w 109"/>
                  <a:gd name="T13" fmla="*/ 50 h 152"/>
                  <a:gd name="T14" fmla="*/ 2 w 109"/>
                  <a:gd name="T15" fmla="*/ 152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9" h="152">
                    <a:moveTo>
                      <a:pt x="2" y="152"/>
                    </a:moveTo>
                    <a:cubicBezTo>
                      <a:pt x="34" y="152"/>
                      <a:pt x="34" y="152"/>
                      <a:pt x="34" y="152"/>
                    </a:cubicBezTo>
                    <a:cubicBezTo>
                      <a:pt x="76" y="152"/>
                      <a:pt x="109" y="117"/>
                      <a:pt x="109" y="76"/>
                    </a:cubicBezTo>
                    <a:cubicBezTo>
                      <a:pt x="109" y="58"/>
                      <a:pt x="109" y="58"/>
                      <a:pt x="109" y="58"/>
                    </a:cubicBezTo>
                    <a:cubicBezTo>
                      <a:pt x="108" y="26"/>
                      <a:pt x="82" y="0"/>
                      <a:pt x="49" y="0"/>
                    </a:cubicBezTo>
                    <a:cubicBezTo>
                      <a:pt x="49" y="0"/>
                      <a:pt x="49" y="0"/>
                      <a:pt x="49" y="0"/>
                    </a:cubicBezTo>
                    <a:cubicBezTo>
                      <a:pt x="22" y="0"/>
                      <a:pt x="0" y="22"/>
                      <a:pt x="1" y="50"/>
                    </a:cubicBezTo>
                    <a:lnTo>
                      <a:pt x="2" y="152"/>
                    </a:lnTo>
                    <a:close/>
                  </a:path>
                </a:pathLst>
              </a:custGeom>
              <a:solidFill>
                <a:srgbClr val="BA8C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85" name="Freeform 678">
                <a:extLst>
                  <a:ext uri="{FF2B5EF4-FFF2-40B4-BE49-F238E27FC236}">
                    <a16:creationId xmlns:a16="http://schemas.microsoft.com/office/drawing/2014/main" id="{0420A35B-963C-4776-99CB-1DF0AD7A25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59" y="2918"/>
                <a:ext cx="396" cy="396"/>
              </a:xfrm>
              <a:custGeom>
                <a:avLst/>
                <a:gdLst>
                  <a:gd name="T0" fmla="*/ 84 w 168"/>
                  <a:gd name="T1" fmla="*/ 168 h 168"/>
                  <a:gd name="T2" fmla="*/ 0 w 168"/>
                  <a:gd name="T3" fmla="*/ 84 h 168"/>
                  <a:gd name="T4" fmla="*/ 4 w 168"/>
                  <a:gd name="T5" fmla="*/ 80 h 168"/>
                  <a:gd name="T6" fmla="*/ 7 w 168"/>
                  <a:gd name="T7" fmla="*/ 84 h 168"/>
                  <a:gd name="T8" fmla="*/ 84 w 168"/>
                  <a:gd name="T9" fmla="*/ 161 h 168"/>
                  <a:gd name="T10" fmla="*/ 161 w 168"/>
                  <a:gd name="T11" fmla="*/ 84 h 168"/>
                  <a:gd name="T12" fmla="*/ 84 w 168"/>
                  <a:gd name="T13" fmla="*/ 7 h 168"/>
                  <a:gd name="T14" fmla="*/ 81 w 168"/>
                  <a:gd name="T15" fmla="*/ 4 h 168"/>
                  <a:gd name="T16" fmla="*/ 84 w 168"/>
                  <a:gd name="T17" fmla="*/ 0 h 168"/>
                  <a:gd name="T18" fmla="*/ 168 w 168"/>
                  <a:gd name="T19" fmla="*/ 84 h 168"/>
                  <a:gd name="T20" fmla="*/ 84 w 168"/>
                  <a:gd name="T21" fmla="*/ 168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68" h="168">
                    <a:moveTo>
                      <a:pt x="84" y="168"/>
                    </a:moveTo>
                    <a:cubicBezTo>
                      <a:pt x="38" y="168"/>
                      <a:pt x="0" y="130"/>
                      <a:pt x="0" y="84"/>
                    </a:cubicBezTo>
                    <a:cubicBezTo>
                      <a:pt x="0" y="82"/>
                      <a:pt x="2" y="80"/>
                      <a:pt x="4" y="80"/>
                    </a:cubicBezTo>
                    <a:cubicBezTo>
                      <a:pt x="6" y="80"/>
                      <a:pt x="7" y="82"/>
                      <a:pt x="7" y="84"/>
                    </a:cubicBezTo>
                    <a:cubicBezTo>
                      <a:pt x="7" y="126"/>
                      <a:pt x="42" y="161"/>
                      <a:pt x="84" y="161"/>
                    </a:cubicBezTo>
                    <a:cubicBezTo>
                      <a:pt x="127" y="161"/>
                      <a:pt x="161" y="126"/>
                      <a:pt x="161" y="84"/>
                    </a:cubicBezTo>
                    <a:cubicBezTo>
                      <a:pt x="161" y="42"/>
                      <a:pt x="127" y="7"/>
                      <a:pt x="84" y="7"/>
                    </a:cubicBezTo>
                    <a:cubicBezTo>
                      <a:pt x="82" y="7"/>
                      <a:pt x="81" y="6"/>
                      <a:pt x="81" y="4"/>
                    </a:cubicBezTo>
                    <a:cubicBezTo>
                      <a:pt x="81" y="2"/>
                      <a:pt x="82" y="0"/>
                      <a:pt x="84" y="0"/>
                    </a:cubicBezTo>
                    <a:cubicBezTo>
                      <a:pt x="131" y="0"/>
                      <a:pt x="168" y="38"/>
                      <a:pt x="168" y="84"/>
                    </a:cubicBezTo>
                    <a:cubicBezTo>
                      <a:pt x="168" y="130"/>
                      <a:pt x="131" y="168"/>
                      <a:pt x="84" y="168"/>
                    </a:cubicBezTo>
                    <a:close/>
                  </a:path>
                </a:pathLst>
              </a:custGeom>
              <a:solidFill>
                <a:srgbClr val="FFF8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86" name="Freeform 679">
                <a:extLst>
                  <a:ext uri="{FF2B5EF4-FFF2-40B4-BE49-F238E27FC236}">
                    <a16:creationId xmlns:a16="http://schemas.microsoft.com/office/drawing/2014/main" id="{C8406AA9-3E9A-40E7-9311-5BB748B8EA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72" y="2934"/>
                <a:ext cx="394" cy="380"/>
              </a:xfrm>
              <a:custGeom>
                <a:avLst/>
                <a:gdLst>
                  <a:gd name="T0" fmla="*/ 84 w 167"/>
                  <a:gd name="T1" fmla="*/ 161 h 161"/>
                  <a:gd name="T2" fmla="*/ 0 w 167"/>
                  <a:gd name="T3" fmla="*/ 77 h 161"/>
                  <a:gd name="T4" fmla="*/ 50 w 167"/>
                  <a:gd name="T5" fmla="*/ 0 h 161"/>
                  <a:gd name="T6" fmla="*/ 53 w 167"/>
                  <a:gd name="T7" fmla="*/ 7 h 161"/>
                  <a:gd name="T8" fmla="*/ 7 w 167"/>
                  <a:gd name="T9" fmla="*/ 77 h 161"/>
                  <a:gd name="T10" fmla="*/ 84 w 167"/>
                  <a:gd name="T11" fmla="*/ 154 h 161"/>
                  <a:gd name="T12" fmla="*/ 160 w 167"/>
                  <a:gd name="T13" fmla="*/ 77 h 161"/>
                  <a:gd name="T14" fmla="*/ 126 w 167"/>
                  <a:gd name="T15" fmla="*/ 13 h 161"/>
                  <a:gd name="T16" fmla="*/ 130 w 167"/>
                  <a:gd name="T17" fmla="*/ 7 h 161"/>
                  <a:gd name="T18" fmla="*/ 167 w 167"/>
                  <a:gd name="T19" fmla="*/ 77 h 161"/>
                  <a:gd name="T20" fmla="*/ 84 w 167"/>
                  <a:gd name="T21" fmla="*/ 161 h 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67" h="161">
                    <a:moveTo>
                      <a:pt x="84" y="161"/>
                    </a:moveTo>
                    <a:cubicBezTo>
                      <a:pt x="37" y="161"/>
                      <a:pt x="0" y="123"/>
                      <a:pt x="0" y="77"/>
                    </a:cubicBezTo>
                    <a:cubicBezTo>
                      <a:pt x="0" y="44"/>
                      <a:pt x="19" y="13"/>
                      <a:pt x="50" y="0"/>
                    </a:cubicBezTo>
                    <a:cubicBezTo>
                      <a:pt x="53" y="7"/>
                      <a:pt x="53" y="7"/>
                      <a:pt x="53" y="7"/>
                    </a:cubicBezTo>
                    <a:cubicBezTo>
                      <a:pt x="25" y="19"/>
                      <a:pt x="7" y="46"/>
                      <a:pt x="7" y="77"/>
                    </a:cubicBezTo>
                    <a:cubicBezTo>
                      <a:pt x="7" y="119"/>
                      <a:pt x="41" y="154"/>
                      <a:pt x="84" y="154"/>
                    </a:cubicBezTo>
                    <a:cubicBezTo>
                      <a:pt x="126" y="154"/>
                      <a:pt x="160" y="119"/>
                      <a:pt x="160" y="77"/>
                    </a:cubicBezTo>
                    <a:cubicBezTo>
                      <a:pt x="160" y="51"/>
                      <a:pt x="148" y="28"/>
                      <a:pt x="126" y="13"/>
                    </a:cubicBezTo>
                    <a:cubicBezTo>
                      <a:pt x="130" y="7"/>
                      <a:pt x="130" y="7"/>
                      <a:pt x="130" y="7"/>
                    </a:cubicBezTo>
                    <a:cubicBezTo>
                      <a:pt x="154" y="23"/>
                      <a:pt x="167" y="49"/>
                      <a:pt x="167" y="77"/>
                    </a:cubicBezTo>
                    <a:cubicBezTo>
                      <a:pt x="167" y="123"/>
                      <a:pt x="130" y="161"/>
                      <a:pt x="84" y="161"/>
                    </a:cubicBezTo>
                    <a:close/>
                  </a:path>
                </a:pathLst>
              </a:custGeom>
              <a:solidFill>
                <a:srgbClr val="FFF8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87" name="Freeform 680">
                <a:extLst>
                  <a:ext uri="{FF2B5EF4-FFF2-40B4-BE49-F238E27FC236}">
                    <a16:creationId xmlns:a16="http://schemas.microsoft.com/office/drawing/2014/main" id="{CA233764-AE74-4E62-B3C0-A66404E2E2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42" y="1947"/>
                <a:ext cx="1189" cy="1523"/>
              </a:xfrm>
              <a:custGeom>
                <a:avLst/>
                <a:gdLst>
                  <a:gd name="T0" fmla="*/ 252 w 504"/>
                  <a:gd name="T1" fmla="*/ 646 h 646"/>
                  <a:gd name="T2" fmla="*/ 252 w 504"/>
                  <a:gd name="T3" fmla="*/ 646 h 646"/>
                  <a:gd name="T4" fmla="*/ 0 w 504"/>
                  <a:gd name="T5" fmla="*/ 394 h 646"/>
                  <a:gd name="T6" fmla="*/ 0 w 504"/>
                  <a:gd name="T7" fmla="*/ 252 h 646"/>
                  <a:gd name="T8" fmla="*/ 252 w 504"/>
                  <a:gd name="T9" fmla="*/ 0 h 646"/>
                  <a:gd name="T10" fmla="*/ 252 w 504"/>
                  <a:gd name="T11" fmla="*/ 0 h 646"/>
                  <a:gd name="T12" fmla="*/ 504 w 504"/>
                  <a:gd name="T13" fmla="*/ 252 h 646"/>
                  <a:gd name="T14" fmla="*/ 504 w 504"/>
                  <a:gd name="T15" fmla="*/ 362 h 646"/>
                  <a:gd name="T16" fmla="*/ 252 w 504"/>
                  <a:gd name="T17" fmla="*/ 646 h 6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04" h="646">
                    <a:moveTo>
                      <a:pt x="252" y="646"/>
                    </a:moveTo>
                    <a:cubicBezTo>
                      <a:pt x="252" y="646"/>
                      <a:pt x="252" y="646"/>
                      <a:pt x="252" y="646"/>
                    </a:cubicBezTo>
                    <a:cubicBezTo>
                      <a:pt x="114" y="646"/>
                      <a:pt x="0" y="533"/>
                      <a:pt x="0" y="394"/>
                    </a:cubicBezTo>
                    <a:cubicBezTo>
                      <a:pt x="0" y="252"/>
                      <a:pt x="0" y="252"/>
                      <a:pt x="0" y="252"/>
                    </a:cubicBezTo>
                    <a:cubicBezTo>
                      <a:pt x="0" y="113"/>
                      <a:pt x="114" y="0"/>
                      <a:pt x="252" y="0"/>
                    </a:cubicBezTo>
                    <a:cubicBezTo>
                      <a:pt x="252" y="0"/>
                      <a:pt x="252" y="0"/>
                      <a:pt x="252" y="0"/>
                    </a:cubicBezTo>
                    <a:cubicBezTo>
                      <a:pt x="391" y="0"/>
                      <a:pt x="504" y="113"/>
                      <a:pt x="504" y="252"/>
                    </a:cubicBezTo>
                    <a:cubicBezTo>
                      <a:pt x="504" y="362"/>
                      <a:pt x="504" y="362"/>
                      <a:pt x="504" y="362"/>
                    </a:cubicBezTo>
                    <a:cubicBezTo>
                      <a:pt x="504" y="501"/>
                      <a:pt x="391" y="646"/>
                      <a:pt x="252" y="646"/>
                    </a:cubicBezTo>
                    <a:close/>
                  </a:path>
                </a:pathLst>
              </a:custGeom>
              <a:solidFill>
                <a:srgbClr val="CE9C5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88" name="Freeform 681">
                <a:extLst>
                  <a:ext uri="{FF2B5EF4-FFF2-40B4-BE49-F238E27FC236}">
                    <a16:creationId xmlns:a16="http://schemas.microsoft.com/office/drawing/2014/main" id="{C47B5F91-260E-489D-8CD4-6F6D1F4AE3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75" y="2154"/>
                <a:ext cx="793" cy="1127"/>
              </a:xfrm>
              <a:custGeom>
                <a:avLst/>
                <a:gdLst>
                  <a:gd name="T0" fmla="*/ 336 w 336"/>
                  <a:gd name="T1" fmla="*/ 0 h 478"/>
                  <a:gd name="T2" fmla="*/ 64 w 336"/>
                  <a:gd name="T3" fmla="*/ 0 h 478"/>
                  <a:gd name="T4" fmla="*/ 0 w 336"/>
                  <a:gd name="T5" fmla="*/ 313 h 478"/>
                  <a:gd name="T6" fmla="*/ 0 w 336"/>
                  <a:gd name="T7" fmla="*/ 387 h 478"/>
                  <a:gd name="T8" fmla="*/ 55 w 336"/>
                  <a:gd name="T9" fmla="*/ 478 h 478"/>
                  <a:gd name="T10" fmla="*/ 55 w 336"/>
                  <a:gd name="T11" fmla="*/ 402 h 478"/>
                  <a:gd name="T12" fmla="*/ 277 w 336"/>
                  <a:gd name="T13" fmla="*/ 26 h 478"/>
                  <a:gd name="T14" fmla="*/ 336 w 336"/>
                  <a:gd name="T15" fmla="*/ 0 h 4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36" h="478">
                    <a:moveTo>
                      <a:pt x="336" y="0"/>
                    </a:moveTo>
                    <a:cubicBezTo>
                      <a:pt x="64" y="0"/>
                      <a:pt x="64" y="0"/>
                      <a:pt x="64" y="0"/>
                    </a:cubicBezTo>
                    <a:cubicBezTo>
                      <a:pt x="0" y="313"/>
                      <a:pt x="0" y="313"/>
                      <a:pt x="0" y="313"/>
                    </a:cubicBezTo>
                    <a:cubicBezTo>
                      <a:pt x="0" y="387"/>
                      <a:pt x="0" y="387"/>
                      <a:pt x="0" y="387"/>
                    </a:cubicBezTo>
                    <a:cubicBezTo>
                      <a:pt x="12" y="421"/>
                      <a:pt x="31" y="452"/>
                      <a:pt x="55" y="478"/>
                    </a:cubicBezTo>
                    <a:cubicBezTo>
                      <a:pt x="55" y="402"/>
                      <a:pt x="55" y="402"/>
                      <a:pt x="55" y="402"/>
                    </a:cubicBezTo>
                    <a:cubicBezTo>
                      <a:pt x="55" y="246"/>
                      <a:pt x="139" y="100"/>
                      <a:pt x="277" y="26"/>
                    </a:cubicBezTo>
                    <a:cubicBezTo>
                      <a:pt x="296" y="16"/>
                      <a:pt x="316" y="7"/>
                      <a:pt x="336" y="0"/>
                    </a:cubicBezTo>
                    <a:close/>
                  </a:path>
                </a:pathLst>
              </a:custGeom>
              <a:solidFill>
                <a:srgbClr val="BA8C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89" name="Freeform 682">
                <a:extLst>
                  <a:ext uri="{FF2B5EF4-FFF2-40B4-BE49-F238E27FC236}">
                    <a16:creationId xmlns:a16="http://schemas.microsoft.com/office/drawing/2014/main" id="{57B8290C-7CCD-4639-AE33-FED72D44E7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1" y="2656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AB845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90" name="Freeform 683">
                <a:extLst>
                  <a:ext uri="{FF2B5EF4-FFF2-40B4-BE49-F238E27FC236}">
                    <a16:creationId xmlns:a16="http://schemas.microsoft.com/office/drawing/2014/main" id="{AEE19AF6-F8BA-4DD1-9EB3-9735D11D7E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70" y="2607"/>
                <a:ext cx="661" cy="863"/>
              </a:xfrm>
              <a:custGeom>
                <a:avLst/>
                <a:gdLst>
                  <a:gd name="T0" fmla="*/ 280 w 280"/>
                  <a:gd name="T1" fmla="*/ 114 h 366"/>
                  <a:gd name="T2" fmla="*/ 280 w 280"/>
                  <a:gd name="T3" fmla="*/ 89 h 366"/>
                  <a:gd name="T4" fmla="*/ 228 w 280"/>
                  <a:gd name="T5" fmla="*/ 29 h 366"/>
                  <a:gd name="T6" fmla="*/ 209 w 280"/>
                  <a:gd name="T7" fmla="*/ 18 h 366"/>
                  <a:gd name="T8" fmla="*/ 157 w 280"/>
                  <a:gd name="T9" fmla="*/ 2 h 366"/>
                  <a:gd name="T10" fmla="*/ 100 w 280"/>
                  <a:gd name="T11" fmla="*/ 23 h 366"/>
                  <a:gd name="T12" fmla="*/ 61 w 280"/>
                  <a:gd name="T13" fmla="*/ 84 h 366"/>
                  <a:gd name="T14" fmla="*/ 71 w 280"/>
                  <a:gd name="T15" fmla="*/ 136 h 366"/>
                  <a:gd name="T16" fmla="*/ 59 w 280"/>
                  <a:gd name="T17" fmla="*/ 166 h 366"/>
                  <a:gd name="T18" fmla="*/ 51 w 280"/>
                  <a:gd name="T19" fmla="*/ 171 h 366"/>
                  <a:gd name="T20" fmla="*/ 18 w 280"/>
                  <a:gd name="T21" fmla="*/ 174 h 366"/>
                  <a:gd name="T22" fmla="*/ 0 w 280"/>
                  <a:gd name="T23" fmla="*/ 165 h 366"/>
                  <a:gd name="T24" fmla="*/ 56 w 280"/>
                  <a:gd name="T25" fmla="*/ 217 h 366"/>
                  <a:gd name="T26" fmla="*/ 64 w 280"/>
                  <a:gd name="T27" fmla="*/ 220 h 366"/>
                  <a:gd name="T28" fmla="*/ 30 w 280"/>
                  <a:gd name="T29" fmla="*/ 287 h 366"/>
                  <a:gd name="T30" fmla="*/ 31 w 280"/>
                  <a:gd name="T31" fmla="*/ 366 h 366"/>
                  <a:gd name="T32" fmla="*/ 280 w 280"/>
                  <a:gd name="T33" fmla="*/ 114 h 3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80" h="366">
                    <a:moveTo>
                      <a:pt x="280" y="114"/>
                    </a:moveTo>
                    <a:cubicBezTo>
                      <a:pt x="280" y="89"/>
                      <a:pt x="280" y="89"/>
                      <a:pt x="280" y="89"/>
                    </a:cubicBezTo>
                    <a:cubicBezTo>
                      <a:pt x="269" y="67"/>
                      <a:pt x="251" y="46"/>
                      <a:pt x="228" y="29"/>
                    </a:cubicBezTo>
                    <a:cubicBezTo>
                      <a:pt x="209" y="18"/>
                      <a:pt x="209" y="18"/>
                      <a:pt x="209" y="18"/>
                    </a:cubicBezTo>
                    <a:cubicBezTo>
                      <a:pt x="185" y="11"/>
                      <a:pt x="183" y="0"/>
                      <a:pt x="157" y="2"/>
                    </a:cubicBezTo>
                    <a:cubicBezTo>
                      <a:pt x="100" y="23"/>
                      <a:pt x="100" y="23"/>
                      <a:pt x="100" y="23"/>
                    </a:cubicBezTo>
                    <a:cubicBezTo>
                      <a:pt x="100" y="23"/>
                      <a:pt x="57" y="57"/>
                      <a:pt x="61" y="84"/>
                    </a:cubicBezTo>
                    <a:cubicBezTo>
                      <a:pt x="63" y="92"/>
                      <a:pt x="64" y="111"/>
                      <a:pt x="71" y="136"/>
                    </a:cubicBezTo>
                    <a:cubicBezTo>
                      <a:pt x="74" y="147"/>
                      <a:pt x="69" y="159"/>
                      <a:pt x="59" y="166"/>
                    </a:cubicBezTo>
                    <a:cubicBezTo>
                      <a:pt x="51" y="171"/>
                      <a:pt x="51" y="171"/>
                      <a:pt x="51" y="171"/>
                    </a:cubicBezTo>
                    <a:cubicBezTo>
                      <a:pt x="41" y="177"/>
                      <a:pt x="29" y="178"/>
                      <a:pt x="18" y="174"/>
                    </a:cubicBezTo>
                    <a:cubicBezTo>
                      <a:pt x="11" y="171"/>
                      <a:pt x="4" y="168"/>
                      <a:pt x="0" y="165"/>
                    </a:cubicBezTo>
                    <a:cubicBezTo>
                      <a:pt x="12" y="188"/>
                      <a:pt x="32" y="207"/>
                      <a:pt x="56" y="217"/>
                    </a:cubicBezTo>
                    <a:cubicBezTo>
                      <a:pt x="64" y="220"/>
                      <a:pt x="64" y="220"/>
                      <a:pt x="64" y="220"/>
                    </a:cubicBezTo>
                    <a:cubicBezTo>
                      <a:pt x="30" y="287"/>
                      <a:pt x="30" y="287"/>
                      <a:pt x="30" y="287"/>
                    </a:cubicBezTo>
                    <a:cubicBezTo>
                      <a:pt x="49" y="310"/>
                      <a:pt x="49" y="343"/>
                      <a:pt x="31" y="366"/>
                    </a:cubicBezTo>
                    <a:cubicBezTo>
                      <a:pt x="168" y="364"/>
                      <a:pt x="280" y="252"/>
                      <a:pt x="280" y="114"/>
                    </a:cubicBezTo>
                    <a:close/>
                  </a:path>
                </a:pathLst>
              </a:custGeom>
              <a:solidFill>
                <a:srgbClr val="BA8C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91" name="Oval 684">
                <a:extLst>
                  <a:ext uri="{FF2B5EF4-FFF2-40B4-BE49-F238E27FC236}">
                    <a16:creationId xmlns:a16="http://schemas.microsoft.com/office/drawing/2014/main" id="{D4BCD473-3D6C-485A-8606-AA16D62316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85" y="2713"/>
                <a:ext cx="115" cy="115"/>
              </a:xfrm>
              <a:prstGeom prst="ellipse">
                <a:avLst/>
              </a:prstGeom>
              <a:solidFill>
                <a:srgbClr val="2828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92" name="Oval 685">
                <a:extLst>
                  <a:ext uri="{FF2B5EF4-FFF2-40B4-BE49-F238E27FC236}">
                    <a16:creationId xmlns:a16="http://schemas.microsoft.com/office/drawing/2014/main" id="{10AE96CF-1195-419D-B7F1-6126B1A734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91" y="2713"/>
                <a:ext cx="114" cy="115"/>
              </a:xfrm>
              <a:prstGeom prst="ellipse">
                <a:avLst/>
              </a:prstGeom>
              <a:solidFill>
                <a:srgbClr val="2828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93" name="Freeform 686">
                <a:extLst>
                  <a:ext uri="{FF2B5EF4-FFF2-40B4-BE49-F238E27FC236}">
                    <a16:creationId xmlns:a16="http://schemas.microsoft.com/office/drawing/2014/main" id="{F590FE45-2DA3-44DD-97F5-0B793D783F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26" y="3125"/>
                <a:ext cx="430" cy="158"/>
              </a:xfrm>
              <a:custGeom>
                <a:avLst/>
                <a:gdLst>
                  <a:gd name="T0" fmla="*/ 0 w 182"/>
                  <a:gd name="T1" fmla="*/ 0 h 67"/>
                  <a:gd name="T2" fmla="*/ 91 w 182"/>
                  <a:gd name="T3" fmla="*/ 67 h 67"/>
                  <a:gd name="T4" fmla="*/ 182 w 182"/>
                  <a:gd name="T5" fmla="*/ 0 h 67"/>
                  <a:gd name="T6" fmla="*/ 0 w 182"/>
                  <a:gd name="T7" fmla="*/ 0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82" h="67">
                    <a:moveTo>
                      <a:pt x="0" y="0"/>
                    </a:moveTo>
                    <a:cubicBezTo>
                      <a:pt x="12" y="39"/>
                      <a:pt x="48" y="67"/>
                      <a:pt x="91" y="67"/>
                    </a:cubicBezTo>
                    <a:cubicBezTo>
                      <a:pt x="134" y="67"/>
                      <a:pt x="170" y="39"/>
                      <a:pt x="182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4D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94" name="Freeform 687">
                <a:extLst>
                  <a:ext uri="{FF2B5EF4-FFF2-40B4-BE49-F238E27FC236}">
                    <a16:creationId xmlns:a16="http://schemas.microsoft.com/office/drawing/2014/main" id="{10D38027-AE61-4FAF-955E-3327D171D1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26" y="3125"/>
                <a:ext cx="430" cy="106"/>
              </a:xfrm>
              <a:custGeom>
                <a:avLst/>
                <a:gdLst>
                  <a:gd name="T0" fmla="*/ 0 w 182"/>
                  <a:gd name="T1" fmla="*/ 0 h 45"/>
                  <a:gd name="T2" fmla="*/ 91 w 182"/>
                  <a:gd name="T3" fmla="*/ 45 h 45"/>
                  <a:gd name="T4" fmla="*/ 182 w 182"/>
                  <a:gd name="T5" fmla="*/ 0 h 45"/>
                  <a:gd name="T6" fmla="*/ 0 w 182"/>
                  <a:gd name="T7" fmla="*/ 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82" h="45">
                    <a:moveTo>
                      <a:pt x="0" y="0"/>
                    </a:moveTo>
                    <a:cubicBezTo>
                      <a:pt x="0" y="0"/>
                      <a:pt x="24" y="45"/>
                      <a:pt x="91" y="45"/>
                    </a:cubicBezTo>
                    <a:cubicBezTo>
                      <a:pt x="158" y="45"/>
                      <a:pt x="182" y="0"/>
                      <a:pt x="182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95" name="Freeform 688">
                <a:extLst>
                  <a:ext uri="{FF2B5EF4-FFF2-40B4-BE49-F238E27FC236}">
                    <a16:creationId xmlns:a16="http://schemas.microsoft.com/office/drawing/2014/main" id="{4436BBAA-27FD-4596-A8BD-21F3BF1415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78" y="2593"/>
                <a:ext cx="340" cy="101"/>
              </a:xfrm>
              <a:custGeom>
                <a:avLst/>
                <a:gdLst>
                  <a:gd name="T0" fmla="*/ 134 w 144"/>
                  <a:gd name="T1" fmla="*/ 42 h 43"/>
                  <a:gd name="T2" fmla="*/ 128 w 144"/>
                  <a:gd name="T3" fmla="*/ 40 h 43"/>
                  <a:gd name="T4" fmla="*/ 72 w 144"/>
                  <a:gd name="T5" fmla="*/ 18 h 43"/>
                  <a:gd name="T6" fmla="*/ 16 w 144"/>
                  <a:gd name="T7" fmla="*/ 40 h 43"/>
                  <a:gd name="T8" fmla="*/ 3 w 144"/>
                  <a:gd name="T9" fmla="*/ 39 h 43"/>
                  <a:gd name="T10" fmla="*/ 4 w 144"/>
                  <a:gd name="T11" fmla="*/ 27 h 43"/>
                  <a:gd name="T12" fmla="*/ 72 w 144"/>
                  <a:gd name="T13" fmla="*/ 0 h 43"/>
                  <a:gd name="T14" fmla="*/ 140 w 144"/>
                  <a:gd name="T15" fmla="*/ 27 h 43"/>
                  <a:gd name="T16" fmla="*/ 141 w 144"/>
                  <a:gd name="T17" fmla="*/ 39 h 43"/>
                  <a:gd name="T18" fmla="*/ 134 w 144"/>
                  <a:gd name="T19" fmla="*/ 42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44" h="43">
                    <a:moveTo>
                      <a:pt x="134" y="42"/>
                    </a:moveTo>
                    <a:cubicBezTo>
                      <a:pt x="132" y="42"/>
                      <a:pt x="130" y="41"/>
                      <a:pt x="128" y="40"/>
                    </a:cubicBezTo>
                    <a:cubicBezTo>
                      <a:pt x="113" y="26"/>
                      <a:pt x="93" y="18"/>
                      <a:pt x="72" y="18"/>
                    </a:cubicBezTo>
                    <a:cubicBezTo>
                      <a:pt x="51" y="18"/>
                      <a:pt x="31" y="26"/>
                      <a:pt x="16" y="40"/>
                    </a:cubicBezTo>
                    <a:cubicBezTo>
                      <a:pt x="12" y="43"/>
                      <a:pt x="7" y="43"/>
                      <a:pt x="3" y="39"/>
                    </a:cubicBezTo>
                    <a:cubicBezTo>
                      <a:pt x="0" y="36"/>
                      <a:pt x="0" y="30"/>
                      <a:pt x="4" y="27"/>
                    </a:cubicBezTo>
                    <a:cubicBezTo>
                      <a:pt x="23" y="10"/>
                      <a:pt x="47" y="0"/>
                      <a:pt x="72" y="0"/>
                    </a:cubicBezTo>
                    <a:cubicBezTo>
                      <a:pt x="97" y="0"/>
                      <a:pt x="122" y="10"/>
                      <a:pt x="140" y="27"/>
                    </a:cubicBezTo>
                    <a:cubicBezTo>
                      <a:pt x="144" y="30"/>
                      <a:pt x="144" y="36"/>
                      <a:pt x="141" y="39"/>
                    </a:cubicBezTo>
                    <a:cubicBezTo>
                      <a:pt x="139" y="41"/>
                      <a:pt x="137" y="42"/>
                      <a:pt x="134" y="42"/>
                    </a:cubicBezTo>
                    <a:close/>
                  </a:path>
                </a:pathLst>
              </a:custGeom>
              <a:solidFill>
                <a:srgbClr val="8E7A6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96" name="Freeform 689">
                <a:extLst>
                  <a:ext uri="{FF2B5EF4-FFF2-40B4-BE49-F238E27FC236}">
                    <a16:creationId xmlns:a16="http://schemas.microsoft.com/office/drawing/2014/main" id="{781A54C7-0C40-4C3B-93AD-860B94A41A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72" y="2593"/>
                <a:ext cx="339" cy="101"/>
              </a:xfrm>
              <a:custGeom>
                <a:avLst/>
                <a:gdLst>
                  <a:gd name="T0" fmla="*/ 134 w 144"/>
                  <a:gd name="T1" fmla="*/ 42 h 43"/>
                  <a:gd name="T2" fmla="*/ 128 w 144"/>
                  <a:gd name="T3" fmla="*/ 40 h 43"/>
                  <a:gd name="T4" fmla="*/ 72 w 144"/>
                  <a:gd name="T5" fmla="*/ 18 h 43"/>
                  <a:gd name="T6" fmla="*/ 16 w 144"/>
                  <a:gd name="T7" fmla="*/ 40 h 43"/>
                  <a:gd name="T8" fmla="*/ 4 w 144"/>
                  <a:gd name="T9" fmla="*/ 39 h 43"/>
                  <a:gd name="T10" fmla="*/ 4 w 144"/>
                  <a:gd name="T11" fmla="*/ 27 h 43"/>
                  <a:gd name="T12" fmla="*/ 72 w 144"/>
                  <a:gd name="T13" fmla="*/ 0 h 43"/>
                  <a:gd name="T14" fmla="*/ 140 w 144"/>
                  <a:gd name="T15" fmla="*/ 27 h 43"/>
                  <a:gd name="T16" fmla="*/ 141 w 144"/>
                  <a:gd name="T17" fmla="*/ 39 h 43"/>
                  <a:gd name="T18" fmla="*/ 134 w 144"/>
                  <a:gd name="T19" fmla="*/ 42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44" h="43">
                    <a:moveTo>
                      <a:pt x="134" y="42"/>
                    </a:moveTo>
                    <a:cubicBezTo>
                      <a:pt x="132" y="42"/>
                      <a:pt x="130" y="41"/>
                      <a:pt x="128" y="40"/>
                    </a:cubicBezTo>
                    <a:cubicBezTo>
                      <a:pt x="113" y="26"/>
                      <a:pt x="93" y="18"/>
                      <a:pt x="72" y="18"/>
                    </a:cubicBezTo>
                    <a:cubicBezTo>
                      <a:pt x="51" y="18"/>
                      <a:pt x="31" y="26"/>
                      <a:pt x="16" y="40"/>
                    </a:cubicBezTo>
                    <a:cubicBezTo>
                      <a:pt x="12" y="43"/>
                      <a:pt x="7" y="43"/>
                      <a:pt x="4" y="39"/>
                    </a:cubicBezTo>
                    <a:cubicBezTo>
                      <a:pt x="0" y="36"/>
                      <a:pt x="1" y="30"/>
                      <a:pt x="4" y="27"/>
                    </a:cubicBezTo>
                    <a:cubicBezTo>
                      <a:pt x="23" y="10"/>
                      <a:pt x="47" y="0"/>
                      <a:pt x="72" y="0"/>
                    </a:cubicBezTo>
                    <a:cubicBezTo>
                      <a:pt x="98" y="0"/>
                      <a:pt x="122" y="10"/>
                      <a:pt x="140" y="27"/>
                    </a:cubicBezTo>
                    <a:cubicBezTo>
                      <a:pt x="144" y="30"/>
                      <a:pt x="144" y="36"/>
                      <a:pt x="141" y="39"/>
                    </a:cubicBezTo>
                    <a:cubicBezTo>
                      <a:pt x="139" y="41"/>
                      <a:pt x="137" y="42"/>
                      <a:pt x="134" y="42"/>
                    </a:cubicBezTo>
                    <a:close/>
                  </a:path>
                </a:pathLst>
              </a:custGeom>
              <a:solidFill>
                <a:srgbClr val="8E7A6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97" name="Freeform 690">
                <a:extLst>
                  <a:ext uri="{FF2B5EF4-FFF2-40B4-BE49-F238E27FC236}">
                    <a16:creationId xmlns:a16="http://schemas.microsoft.com/office/drawing/2014/main" id="{0442915D-0DBD-4280-8F82-26720CA21E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50" y="3561"/>
                <a:ext cx="1987" cy="705"/>
              </a:xfrm>
              <a:custGeom>
                <a:avLst/>
                <a:gdLst>
                  <a:gd name="T0" fmla="*/ 838 w 842"/>
                  <a:gd name="T1" fmla="*/ 120 h 299"/>
                  <a:gd name="T2" fmla="*/ 661 w 842"/>
                  <a:gd name="T3" fmla="*/ 0 h 299"/>
                  <a:gd name="T4" fmla="*/ 661 w 842"/>
                  <a:gd name="T5" fmla="*/ 0 h 299"/>
                  <a:gd name="T6" fmla="*/ 661 w 842"/>
                  <a:gd name="T7" fmla="*/ 0 h 299"/>
                  <a:gd name="T8" fmla="*/ 538 w 842"/>
                  <a:gd name="T9" fmla="*/ 153 h 299"/>
                  <a:gd name="T10" fmla="*/ 537 w 842"/>
                  <a:gd name="T11" fmla="*/ 153 h 299"/>
                  <a:gd name="T12" fmla="*/ 302 w 842"/>
                  <a:gd name="T13" fmla="*/ 153 h 299"/>
                  <a:gd name="T14" fmla="*/ 301 w 842"/>
                  <a:gd name="T15" fmla="*/ 153 h 299"/>
                  <a:gd name="T16" fmla="*/ 178 w 842"/>
                  <a:gd name="T17" fmla="*/ 0 h 299"/>
                  <a:gd name="T18" fmla="*/ 178 w 842"/>
                  <a:gd name="T19" fmla="*/ 0 h 299"/>
                  <a:gd name="T20" fmla="*/ 178 w 842"/>
                  <a:gd name="T21" fmla="*/ 0 h 299"/>
                  <a:gd name="T22" fmla="*/ 1 w 842"/>
                  <a:gd name="T23" fmla="*/ 121 h 299"/>
                  <a:gd name="T24" fmla="*/ 0 w 842"/>
                  <a:gd name="T25" fmla="*/ 123 h 299"/>
                  <a:gd name="T26" fmla="*/ 425 w 842"/>
                  <a:gd name="T27" fmla="*/ 299 h 299"/>
                  <a:gd name="T28" fmla="*/ 842 w 842"/>
                  <a:gd name="T29" fmla="*/ 131 h 299"/>
                  <a:gd name="T30" fmla="*/ 838 w 842"/>
                  <a:gd name="T31" fmla="*/ 120 h 2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842" h="299">
                    <a:moveTo>
                      <a:pt x="838" y="120"/>
                    </a:moveTo>
                    <a:cubicBezTo>
                      <a:pt x="809" y="48"/>
                      <a:pt x="739" y="0"/>
                      <a:pt x="661" y="0"/>
                    </a:cubicBezTo>
                    <a:cubicBezTo>
                      <a:pt x="661" y="0"/>
                      <a:pt x="661" y="0"/>
                      <a:pt x="661" y="0"/>
                    </a:cubicBezTo>
                    <a:cubicBezTo>
                      <a:pt x="661" y="0"/>
                      <a:pt x="661" y="0"/>
                      <a:pt x="661" y="0"/>
                    </a:cubicBezTo>
                    <a:cubicBezTo>
                      <a:pt x="661" y="74"/>
                      <a:pt x="610" y="137"/>
                      <a:pt x="538" y="153"/>
                    </a:cubicBezTo>
                    <a:cubicBezTo>
                      <a:pt x="537" y="153"/>
                      <a:pt x="537" y="153"/>
                      <a:pt x="537" y="153"/>
                    </a:cubicBezTo>
                    <a:cubicBezTo>
                      <a:pt x="460" y="170"/>
                      <a:pt x="380" y="170"/>
                      <a:pt x="302" y="153"/>
                    </a:cubicBezTo>
                    <a:cubicBezTo>
                      <a:pt x="301" y="153"/>
                      <a:pt x="301" y="153"/>
                      <a:pt x="301" y="153"/>
                    </a:cubicBezTo>
                    <a:cubicBezTo>
                      <a:pt x="229" y="137"/>
                      <a:pt x="178" y="74"/>
                      <a:pt x="178" y="0"/>
                    </a:cubicBezTo>
                    <a:cubicBezTo>
                      <a:pt x="178" y="0"/>
                      <a:pt x="178" y="0"/>
                      <a:pt x="178" y="0"/>
                    </a:cubicBezTo>
                    <a:cubicBezTo>
                      <a:pt x="178" y="0"/>
                      <a:pt x="178" y="0"/>
                      <a:pt x="178" y="0"/>
                    </a:cubicBezTo>
                    <a:cubicBezTo>
                      <a:pt x="100" y="0"/>
                      <a:pt x="29" y="48"/>
                      <a:pt x="1" y="121"/>
                    </a:cubicBezTo>
                    <a:cubicBezTo>
                      <a:pt x="0" y="123"/>
                      <a:pt x="0" y="123"/>
                      <a:pt x="0" y="123"/>
                    </a:cubicBezTo>
                    <a:cubicBezTo>
                      <a:pt x="109" y="232"/>
                      <a:pt x="259" y="299"/>
                      <a:pt x="425" y="299"/>
                    </a:cubicBezTo>
                    <a:cubicBezTo>
                      <a:pt x="587" y="299"/>
                      <a:pt x="734" y="235"/>
                      <a:pt x="842" y="131"/>
                    </a:cubicBezTo>
                    <a:lnTo>
                      <a:pt x="838" y="120"/>
                    </a:lnTo>
                    <a:close/>
                  </a:path>
                </a:pathLst>
              </a:custGeom>
              <a:solidFill>
                <a:srgbClr val="40A19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98" name="Freeform 691">
                <a:extLst>
                  <a:ext uri="{FF2B5EF4-FFF2-40B4-BE49-F238E27FC236}">
                    <a16:creationId xmlns:a16="http://schemas.microsoft.com/office/drawing/2014/main" id="{38C91928-62C5-44DC-9783-AD217F5161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47" y="3561"/>
                <a:ext cx="790" cy="668"/>
              </a:xfrm>
              <a:custGeom>
                <a:avLst/>
                <a:gdLst>
                  <a:gd name="T0" fmla="*/ 154 w 335"/>
                  <a:gd name="T1" fmla="*/ 0 h 283"/>
                  <a:gd name="T2" fmla="*/ 154 w 335"/>
                  <a:gd name="T3" fmla="*/ 0 h 283"/>
                  <a:gd name="T4" fmla="*/ 154 w 335"/>
                  <a:gd name="T5" fmla="*/ 0 h 283"/>
                  <a:gd name="T6" fmla="*/ 31 w 335"/>
                  <a:gd name="T7" fmla="*/ 153 h 283"/>
                  <a:gd name="T8" fmla="*/ 0 w 335"/>
                  <a:gd name="T9" fmla="*/ 160 h 283"/>
                  <a:gd name="T10" fmla="*/ 56 w 335"/>
                  <a:gd name="T11" fmla="*/ 283 h 283"/>
                  <a:gd name="T12" fmla="*/ 335 w 335"/>
                  <a:gd name="T13" fmla="*/ 131 h 283"/>
                  <a:gd name="T14" fmla="*/ 331 w 335"/>
                  <a:gd name="T15" fmla="*/ 120 h 283"/>
                  <a:gd name="T16" fmla="*/ 154 w 335"/>
                  <a:gd name="T17" fmla="*/ 0 h 2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35" h="283">
                    <a:moveTo>
                      <a:pt x="154" y="0"/>
                    </a:moveTo>
                    <a:cubicBezTo>
                      <a:pt x="154" y="0"/>
                      <a:pt x="154" y="0"/>
                      <a:pt x="154" y="0"/>
                    </a:cubicBezTo>
                    <a:cubicBezTo>
                      <a:pt x="154" y="0"/>
                      <a:pt x="154" y="0"/>
                      <a:pt x="154" y="0"/>
                    </a:cubicBezTo>
                    <a:cubicBezTo>
                      <a:pt x="154" y="74"/>
                      <a:pt x="103" y="137"/>
                      <a:pt x="31" y="153"/>
                    </a:cubicBezTo>
                    <a:cubicBezTo>
                      <a:pt x="0" y="160"/>
                      <a:pt x="0" y="160"/>
                      <a:pt x="0" y="160"/>
                    </a:cubicBezTo>
                    <a:cubicBezTo>
                      <a:pt x="20" y="190"/>
                      <a:pt x="39" y="234"/>
                      <a:pt x="56" y="283"/>
                    </a:cubicBezTo>
                    <a:cubicBezTo>
                      <a:pt x="163" y="258"/>
                      <a:pt x="258" y="204"/>
                      <a:pt x="335" y="131"/>
                    </a:cubicBezTo>
                    <a:cubicBezTo>
                      <a:pt x="331" y="120"/>
                      <a:pt x="331" y="120"/>
                      <a:pt x="331" y="120"/>
                    </a:cubicBezTo>
                    <a:cubicBezTo>
                      <a:pt x="302" y="48"/>
                      <a:pt x="232" y="0"/>
                      <a:pt x="154" y="0"/>
                    </a:cubicBezTo>
                    <a:close/>
                  </a:path>
                </a:pathLst>
              </a:custGeom>
              <a:solidFill>
                <a:srgbClr val="00827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99" name="Freeform 692">
                <a:extLst>
                  <a:ext uri="{FF2B5EF4-FFF2-40B4-BE49-F238E27FC236}">
                    <a16:creationId xmlns:a16="http://schemas.microsoft.com/office/drawing/2014/main" id="{BE0E4ABB-D6EE-4B88-A60A-70F141F9A7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46" y="3036"/>
                <a:ext cx="113" cy="111"/>
              </a:xfrm>
              <a:custGeom>
                <a:avLst/>
                <a:gdLst>
                  <a:gd name="T0" fmla="*/ 48 w 48"/>
                  <a:gd name="T1" fmla="*/ 3 h 47"/>
                  <a:gd name="T2" fmla="*/ 13 w 48"/>
                  <a:gd name="T3" fmla="*/ 12 h 47"/>
                  <a:gd name="T4" fmla="*/ 3 w 48"/>
                  <a:gd name="T5" fmla="*/ 47 h 47"/>
                  <a:gd name="T6" fmla="*/ 48 w 48"/>
                  <a:gd name="T7" fmla="*/ 3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8" h="47">
                    <a:moveTo>
                      <a:pt x="48" y="3"/>
                    </a:moveTo>
                    <a:cubicBezTo>
                      <a:pt x="36" y="0"/>
                      <a:pt x="22" y="3"/>
                      <a:pt x="13" y="12"/>
                    </a:cubicBezTo>
                    <a:cubicBezTo>
                      <a:pt x="4" y="22"/>
                      <a:pt x="0" y="35"/>
                      <a:pt x="3" y="47"/>
                    </a:cubicBezTo>
                    <a:lnTo>
                      <a:pt x="48" y="3"/>
                    </a:lnTo>
                    <a:close/>
                  </a:path>
                </a:pathLst>
              </a:custGeom>
              <a:solidFill>
                <a:srgbClr val="BA8C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700" name="Freeform 693">
                <a:extLst>
                  <a:ext uri="{FF2B5EF4-FFF2-40B4-BE49-F238E27FC236}">
                    <a16:creationId xmlns:a16="http://schemas.microsoft.com/office/drawing/2014/main" id="{34ECED29-B711-4891-B748-EF4122662E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16" y="1826"/>
                <a:ext cx="1265" cy="2346"/>
              </a:xfrm>
              <a:custGeom>
                <a:avLst/>
                <a:gdLst>
                  <a:gd name="T0" fmla="*/ 268 w 536"/>
                  <a:gd name="T1" fmla="*/ 0 h 995"/>
                  <a:gd name="T2" fmla="*/ 268 w 536"/>
                  <a:gd name="T3" fmla="*/ 0 h 995"/>
                  <a:gd name="T4" fmla="*/ 0 w 536"/>
                  <a:gd name="T5" fmla="*/ 268 h 995"/>
                  <a:gd name="T6" fmla="*/ 0 w 536"/>
                  <a:gd name="T7" fmla="*/ 944 h 995"/>
                  <a:gd name="T8" fmla="*/ 1 w 536"/>
                  <a:gd name="T9" fmla="*/ 972 h 995"/>
                  <a:gd name="T10" fmla="*/ 55 w 536"/>
                  <a:gd name="T11" fmla="*/ 995 h 995"/>
                  <a:gd name="T12" fmla="*/ 55 w 536"/>
                  <a:gd name="T13" fmla="*/ 561 h 995"/>
                  <a:gd name="T14" fmla="*/ 367 w 536"/>
                  <a:gd name="T15" fmla="*/ 138 h 995"/>
                  <a:gd name="T16" fmla="*/ 515 w 536"/>
                  <a:gd name="T17" fmla="*/ 303 h 995"/>
                  <a:gd name="T18" fmla="*/ 515 w 536"/>
                  <a:gd name="T19" fmla="*/ 355 h 995"/>
                  <a:gd name="T20" fmla="*/ 521 w 536"/>
                  <a:gd name="T21" fmla="*/ 358 h 995"/>
                  <a:gd name="T22" fmla="*/ 536 w 536"/>
                  <a:gd name="T23" fmla="*/ 370 h 995"/>
                  <a:gd name="T24" fmla="*/ 536 w 536"/>
                  <a:gd name="T25" fmla="*/ 268 h 995"/>
                  <a:gd name="T26" fmla="*/ 268 w 536"/>
                  <a:gd name="T27" fmla="*/ 0 h 9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36" h="995">
                    <a:moveTo>
                      <a:pt x="268" y="0"/>
                    </a:moveTo>
                    <a:cubicBezTo>
                      <a:pt x="268" y="0"/>
                      <a:pt x="268" y="0"/>
                      <a:pt x="268" y="0"/>
                    </a:cubicBezTo>
                    <a:cubicBezTo>
                      <a:pt x="120" y="0"/>
                      <a:pt x="0" y="120"/>
                      <a:pt x="0" y="268"/>
                    </a:cubicBezTo>
                    <a:cubicBezTo>
                      <a:pt x="0" y="944"/>
                      <a:pt x="0" y="944"/>
                      <a:pt x="0" y="944"/>
                    </a:cubicBezTo>
                    <a:cubicBezTo>
                      <a:pt x="0" y="953"/>
                      <a:pt x="1" y="962"/>
                      <a:pt x="1" y="972"/>
                    </a:cubicBezTo>
                    <a:cubicBezTo>
                      <a:pt x="19" y="980"/>
                      <a:pt x="37" y="988"/>
                      <a:pt x="55" y="995"/>
                    </a:cubicBezTo>
                    <a:cubicBezTo>
                      <a:pt x="55" y="860"/>
                      <a:pt x="55" y="648"/>
                      <a:pt x="55" y="561"/>
                    </a:cubicBezTo>
                    <a:cubicBezTo>
                      <a:pt x="55" y="211"/>
                      <a:pt x="367" y="138"/>
                      <a:pt x="367" y="138"/>
                    </a:cubicBezTo>
                    <a:cubicBezTo>
                      <a:pt x="367" y="138"/>
                      <a:pt x="515" y="178"/>
                      <a:pt x="515" y="303"/>
                    </a:cubicBezTo>
                    <a:cubicBezTo>
                      <a:pt x="515" y="318"/>
                      <a:pt x="515" y="342"/>
                      <a:pt x="515" y="355"/>
                    </a:cubicBezTo>
                    <a:cubicBezTo>
                      <a:pt x="521" y="358"/>
                      <a:pt x="521" y="358"/>
                      <a:pt x="521" y="358"/>
                    </a:cubicBezTo>
                    <a:cubicBezTo>
                      <a:pt x="529" y="361"/>
                      <a:pt x="531" y="368"/>
                      <a:pt x="536" y="370"/>
                    </a:cubicBezTo>
                    <a:cubicBezTo>
                      <a:pt x="536" y="268"/>
                      <a:pt x="536" y="268"/>
                      <a:pt x="536" y="268"/>
                    </a:cubicBezTo>
                    <a:cubicBezTo>
                      <a:pt x="536" y="120"/>
                      <a:pt x="416" y="0"/>
                      <a:pt x="268" y="0"/>
                    </a:cubicBezTo>
                    <a:close/>
                  </a:path>
                </a:pathLst>
              </a:custGeom>
              <a:solidFill>
                <a:srgbClr val="FFCB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grpSp>
          <p:nvGrpSpPr>
            <p:cNvPr id="510" name="Group 153">
              <a:extLst>
                <a:ext uri="{FF2B5EF4-FFF2-40B4-BE49-F238E27FC236}">
                  <a16:creationId xmlns:a16="http://schemas.microsoft.com/office/drawing/2014/main" id="{5B3C8E7D-987B-4C57-860D-DF3E5C660D0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689023" y="1941221"/>
              <a:ext cx="722376" cy="721865"/>
              <a:chOff x="2501" y="790"/>
              <a:chExt cx="2832" cy="2830"/>
            </a:xfrm>
          </p:grpSpPr>
          <p:sp>
            <p:nvSpPr>
              <p:cNvPr id="657" name="Oval 154">
                <a:extLst>
                  <a:ext uri="{FF2B5EF4-FFF2-40B4-BE49-F238E27FC236}">
                    <a16:creationId xmlns:a16="http://schemas.microsoft.com/office/drawing/2014/main" id="{FA7BF129-1342-48E5-8DF5-D18977A85E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01" y="790"/>
                <a:ext cx="2832" cy="2830"/>
              </a:xfrm>
              <a:prstGeom prst="ellipse">
                <a:avLst/>
              </a:prstGeom>
              <a:solidFill>
                <a:srgbClr val="F2502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58" name="Freeform 155">
                <a:extLst>
                  <a:ext uri="{FF2B5EF4-FFF2-40B4-BE49-F238E27FC236}">
                    <a16:creationId xmlns:a16="http://schemas.microsoft.com/office/drawing/2014/main" id="{B0B41A48-AF1F-4D31-9D64-A7F3E533B1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54" y="2569"/>
                <a:ext cx="2256" cy="1051"/>
              </a:xfrm>
              <a:custGeom>
                <a:avLst/>
                <a:gdLst>
                  <a:gd name="T0" fmla="*/ 493 w 956"/>
                  <a:gd name="T1" fmla="*/ 446 h 446"/>
                  <a:gd name="T2" fmla="*/ 956 w 956"/>
                  <a:gd name="T3" fmla="*/ 228 h 446"/>
                  <a:gd name="T4" fmla="*/ 759 w 956"/>
                  <a:gd name="T5" fmla="*/ 84 h 446"/>
                  <a:gd name="T6" fmla="*/ 582 w 956"/>
                  <a:gd name="T7" fmla="*/ 0 h 446"/>
                  <a:gd name="T8" fmla="*/ 291 w 956"/>
                  <a:gd name="T9" fmla="*/ 63 h 446"/>
                  <a:gd name="T10" fmla="*/ 0 w 956"/>
                  <a:gd name="T11" fmla="*/ 188 h 446"/>
                  <a:gd name="T12" fmla="*/ 493 w 956"/>
                  <a:gd name="T13" fmla="*/ 446 h 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56" h="446">
                    <a:moveTo>
                      <a:pt x="493" y="446"/>
                    </a:moveTo>
                    <a:cubicBezTo>
                      <a:pt x="679" y="446"/>
                      <a:pt x="846" y="361"/>
                      <a:pt x="956" y="228"/>
                    </a:cubicBezTo>
                    <a:cubicBezTo>
                      <a:pt x="912" y="172"/>
                      <a:pt x="816" y="110"/>
                      <a:pt x="759" y="84"/>
                    </a:cubicBezTo>
                    <a:cubicBezTo>
                      <a:pt x="582" y="0"/>
                      <a:pt x="582" y="0"/>
                      <a:pt x="582" y="0"/>
                    </a:cubicBezTo>
                    <a:cubicBezTo>
                      <a:pt x="291" y="63"/>
                      <a:pt x="291" y="63"/>
                      <a:pt x="291" y="63"/>
                    </a:cubicBezTo>
                    <a:cubicBezTo>
                      <a:pt x="225" y="78"/>
                      <a:pt x="87" y="136"/>
                      <a:pt x="0" y="188"/>
                    </a:cubicBezTo>
                    <a:cubicBezTo>
                      <a:pt x="108" y="344"/>
                      <a:pt x="289" y="446"/>
                      <a:pt x="493" y="446"/>
                    </a:cubicBezTo>
                    <a:close/>
                  </a:path>
                </a:pathLst>
              </a:custGeom>
              <a:solidFill>
                <a:srgbClr val="93939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59" name="Freeform 156">
                <a:extLst>
                  <a:ext uri="{FF2B5EF4-FFF2-40B4-BE49-F238E27FC236}">
                    <a16:creationId xmlns:a16="http://schemas.microsoft.com/office/drawing/2014/main" id="{68D99818-736A-425A-8681-75CCE9B680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86" y="2904"/>
                <a:ext cx="651" cy="617"/>
              </a:xfrm>
              <a:custGeom>
                <a:avLst/>
                <a:gdLst>
                  <a:gd name="T0" fmla="*/ 276 w 276"/>
                  <a:gd name="T1" fmla="*/ 150 h 262"/>
                  <a:gd name="T2" fmla="*/ 178 w 276"/>
                  <a:gd name="T3" fmla="*/ 158 h 262"/>
                  <a:gd name="T4" fmla="*/ 229 w 276"/>
                  <a:gd name="T5" fmla="*/ 0 h 262"/>
                  <a:gd name="T6" fmla="*/ 0 w 276"/>
                  <a:gd name="T7" fmla="*/ 115 h 262"/>
                  <a:gd name="T8" fmla="*/ 216 w 276"/>
                  <a:gd name="T9" fmla="*/ 262 h 262"/>
                  <a:gd name="T10" fmla="*/ 176 w 276"/>
                  <a:gd name="T11" fmla="*/ 216 h 262"/>
                  <a:gd name="T12" fmla="*/ 276 w 276"/>
                  <a:gd name="T13" fmla="*/ 150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6" h="262">
                    <a:moveTo>
                      <a:pt x="276" y="150"/>
                    </a:moveTo>
                    <a:cubicBezTo>
                      <a:pt x="178" y="158"/>
                      <a:pt x="178" y="158"/>
                      <a:pt x="178" y="158"/>
                    </a:cubicBezTo>
                    <a:cubicBezTo>
                      <a:pt x="229" y="0"/>
                      <a:pt x="229" y="0"/>
                      <a:pt x="229" y="0"/>
                    </a:cubicBezTo>
                    <a:cubicBezTo>
                      <a:pt x="140" y="18"/>
                      <a:pt x="57" y="67"/>
                      <a:pt x="0" y="115"/>
                    </a:cubicBezTo>
                    <a:cubicBezTo>
                      <a:pt x="60" y="179"/>
                      <a:pt x="134" y="229"/>
                      <a:pt x="216" y="262"/>
                    </a:cubicBezTo>
                    <a:cubicBezTo>
                      <a:pt x="191" y="234"/>
                      <a:pt x="176" y="216"/>
                      <a:pt x="176" y="216"/>
                    </a:cubicBezTo>
                    <a:lnTo>
                      <a:pt x="276" y="150"/>
                    </a:lnTo>
                    <a:close/>
                  </a:path>
                </a:pathLst>
              </a:custGeom>
              <a:solidFill>
                <a:srgbClr val="7373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60" name="Freeform 157">
                <a:extLst>
                  <a:ext uri="{FF2B5EF4-FFF2-40B4-BE49-F238E27FC236}">
                    <a16:creationId xmlns:a16="http://schemas.microsoft.com/office/drawing/2014/main" id="{7FF12035-DA3A-4C3C-A577-BE42E5E805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15" y="2854"/>
                <a:ext cx="517" cy="639"/>
              </a:xfrm>
              <a:custGeom>
                <a:avLst/>
                <a:gdLst>
                  <a:gd name="T0" fmla="*/ 219 w 219"/>
                  <a:gd name="T1" fmla="*/ 144 h 271"/>
                  <a:gd name="T2" fmla="*/ 0 w 219"/>
                  <a:gd name="T3" fmla="*/ 0 h 271"/>
                  <a:gd name="T4" fmla="*/ 72 w 219"/>
                  <a:gd name="T5" fmla="*/ 134 h 271"/>
                  <a:gd name="T6" fmla="*/ 7 w 219"/>
                  <a:gd name="T7" fmla="*/ 137 h 271"/>
                  <a:gd name="T8" fmla="*/ 83 w 219"/>
                  <a:gd name="T9" fmla="*/ 191 h 271"/>
                  <a:gd name="T10" fmla="*/ 39 w 219"/>
                  <a:gd name="T11" fmla="*/ 271 h 271"/>
                  <a:gd name="T12" fmla="*/ 219 w 219"/>
                  <a:gd name="T13" fmla="*/ 144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9" h="271">
                    <a:moveTo>
                      <a:pt x="219" y="144"/>
                    </a:moveTo>
                    <a:cubicBezTo>
                      <a:pt x="174" y="82"/>
                      <a:pt x="87" y="19"/>
                      <a:pt x="0" y="0"/>
                    </a:cubicBezTo>
                    <a:cubicBezTo>
                      <a:pt x="72" y="134"/>
                      <a:pt x="72" y="134"/>
                      <a:pt x="72" y="134"/>
                    </a:cubicBezTo>
                    <a:cubicBezTo>
                      <a:pt x="7" y="137"/>
                      <a:pt x="7" y="137"/>
                      <a:pt x="7" y="137"/>
                    </a:cubicBezTo>
                    <a:cubicBezTo>
                      <a:pt x="83" y="191"/>
                      <a:pt x="83" y="191"/>
                      <a:pt x="83" y="191"/>
                    </a:cubicBezTo>
                    <a:cubicBezTo>
                      <a:pt x="83" y="191"/>
                      <a:pt x="66" y="224"/>
                      <a:pt x="39" y="271"/>
                    </a:cubicBezTo>
                    <a:cubicBezTo>
                      <a:pt x="107" y="240"/>
                      <a:pt x="167" y="196"/>
                      <a:pt x="219" y="144"/>
                    </a:cubicBezTo>
                    <a:close/>
                  </a:path>
                </a:pathLst>
              </a:custGeom>
              <a:solidFill>
                <a:srgbClr val="7373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61" name="Freeform 158">
                <a:extLst>
                  <a:ext uri="{FF2B5EF4-FFF2-40B4-BE49-F238E27FC236}">
                    <a16:creationId xmlns:a16="http://schemas.microsoft.com/office/drawing/2014/main" id="{96CA2A0A-2653-4AE6-B6B9-CE2BE31B6A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39" y="2717"/>
                <a:ext cx="693" cy="455"/>
              </a:xfrm>
              <a:custGeom>
                <a:avLst/>
                <a:gdLst>
                  <a:gd name="T0" fmla="*/ 0 w 693"/>
                  <a:gd name="T1" fmla="*/ 85 h 455"/>
                  <a:gd name="T2" fmla="*/ 122 w 693"/>
                  <a:gd name="T3" fmla="*/ 278 h 455"/>
                  <a:gd name="T4" fmla="*/ 441 w 693"/>
                  <a:gd name="T5" fmla="*/ 455 h 455"/>
                  <a:gd name="T6" fmla="*/ 693 w 693"/>
                  <a:gd name="T7" fmla="*/ 243 h 455"/>
                  <a:gd name="T8" fmla="*/ 679 w 693"/>
                  <a:gd name="T9" fmla="*/ 0 h 455"/>
                  <a:gd name="T10" fmla="*/ 0 w 693"/>
                  <a:gd name="T11" fmla="*/ 85 h 4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93" h="455">
                    <a:moveTo>
                      <a:pt x="0" y="85"/>
                    </a:moveTo>
                    <a:lnTo>
                      <a:pt x="122" y="278"/>
                    </a:lnTo>
                    <a:lnTo>
                      <a:pt x="441" y="455"/>
                    </a:lnTo>
                    <a:lnTo>
                      <a:pt x="693" y="243"/>
                    </a:lnTo>
                    <a:lnTo>
                      <a:pt x="679" y="0"/>
                    </a:lnTo>
                    <a:lnTo>
                      <a:pt x="0" y="85"/>
                    </a:lnTo>
                    <a:close/>
                  </a:path>
                </a:pathLst>
              </a:custGeom>
              <a:solidFill>
                <a:srgbClr val="AB845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62" name="Freeform 159">
                <a:extLst>
                  <a:ext uri="{FF2B5EF4-FFF2-40B4-BE49-F238E27FC236}">
                    <a16:creationId xmlns:a16="http://schemas.microsoft.com/office/drawing/2014/main" id="{522FE698-BB9A-4199-9565-9CC94BFA7A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96" y="2708"/>
                <a:ext cx="758" cy="912"/>
              </a:xfrm>
              <a:custGeom>
                <a:avLst/>
                <a:gdLst>
                  <a:gd name="T0" fmla="*/ 320 w 321"/>
                  <a:gd name="T1" fmla="*/ 125 h 387"/>
                  <a:gd name="T2" fmla="*/ 321 w 321"/>
                  <a:gd name="T3" fmla="*/ 112 h 387"/>
                  <a:gd name="T4" fmla="*/ 321 w 321"/>
                  <a:gd name="T5" fmla="*/ 20 h 387"/>
                  <a:gd name="T6" fmla="*/ 7 w 321"/>
                  <a:gd name="T7" fmla="*/ 0 h 387"/>
                  <a:gd name="T8" fmla="*/ 4 w 321"/>
                  <a:gd name="T9" fmla="*/ 24 h 387"/>
                  <a:gd name="T10" fmla="*/ 19 w 321"/>
                  <a:gd name="T11" fmla="*/ 129 h 387"/>
                  <a:gd name="T12" fmla="*/ 126 w 321"/>
                  <a:gd name="T13" fmla="*/ 387 h 387"/>
                  <a:gd name="T14" fmla="*/ 136 w 321"/>
                  <a:gd name="T15" fmla="*/ 387 h 387"/>
                  <a:gd name="T16" fmla="*/ 274 w 321"/>
                  <a:gd name="T17" fmla="*/ 371 h 387"/>
                  <a:gd name="T18" fmla="*/ 296 w 321"/>
                  <a:gd name="T19" fmla="*/ 317 h 387"/>
                  <a:gd name="T20" fmla="*/ 320 w 321"/>
                  <a:gd name="T21" fmla="*/ 125 h 3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21" h="387">
                    <a:moveTo>
                      <a:pt x="320" y="125"/>
                    </a:moveTo>
                    <a:cubicBezTo>
                      <a:pt x="321" y="117"/>
                      <a:pt x="321" y="112"/>
                      <a:pt x="321" y="112"/>
                    </a:cubicBezTo>
                    <a:cubicBezTo>
                      <a:pt x="321" y="20"/>
                      <a:pt x="321" y="20"/>
                      <a:pt x="321" y="2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4" y="24"/>
                      <a:pt x="4" y="24"/>
                      <a:pt x="4" y="24"/>
                    </a:cubicBezTo>
                    <a:cubicBezTo>
                      <a:pt x="0" y="60"/>
                      <a:pt x="5" y="96"/>
                      <a:pt x="19" y="129"/>
                    </a:cubicBezTo>
                    <a:cubicBezTo>
                      <a:pt x="126" y="387"/>
                      <a:pt x="126" y="387"/>
                      <a:pt x="126" y="387"/>
                    </a:cubicBezTo>
                    <a:cubicBezTo>
                      <a:pt x="130" y="387"/>
                      <a:pt x="133" y="387"/>
                      <a:pt x="136" y="387"/>
                    </a:cubicBezTo>
                    <a:cubicBezTo>
                      <a:pt x="183" y="387"/>
                      <a:pt x="229" y="381"/>
                      <a:pt x="274" y="371"/>
                    </a:cubicBezTo>
                    <a:cubicBezTo>
                      <a:pt x="296" y="317"/>
                      <a:pt x="296" y="317"/>
                      <a:pt x="296" y="317"/>
                    </a:cubicBezTo>
                    <a:cubicBezTo>
                      <a:pt x="308" y="262"/>
                      <a:pt x="319" y="192"/>
                      <a:pt x="320" y="12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63" name="Freeform 160">
                <a:extLst>
                  <a:ext uri="{FF2B5EF4-FFF2-40B4-BE49-F238E27FC236}">
                    <a16:creationId xmlns:a16="http://schemas.microsoft.com/office/drawing/2014/main" id="{3F720004-7F12-429E-B9D3-E624248EA3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24" y="2786"/>
                <a:ext cx="739" cy="481"/>
              </a:xfrm>
              <a:custGeom>
                <a:avLst/>
                <a:gdLst>
                  <a:gd name="T0" fmla="*/ 310 w 313"/>
                  <a:gd name="T1" fmla="*/ 0 h 204"/>
                  <a:gd name="T2" fmla="*/ 0 w 313"/>
                  <a:gd name="T3" fmla="*/ 6 h 204"/>
                  <a:gd name="T4" fmla="*/ 104 w 313"/>
                  <a:gd name="T5" fmla="*/ 119 h 204"/>
                  <a:gd name="T6" fmla="*/ 55 w 313"/>
                  <a:gd name="T7" fmla="*/ 204 h 204"/>
                  <a:gd name="T8" fmla="*/ 147 w 313"/>
                  <a:gd name="T9" fmla="*/ 142 h 204"/>
                  <a:gd name="T10" fmla="*/ 171 w 313"/>
                  <a:gd name="T11" fmla="*/ 149 h 204"/>
                  <a:gd name="T12" fmla="*/ 254 w 313"/>
                  <a:gd name="T13" fmla="*/ 155 h 204"/>
                  <a:gd name="T14" fmla="*/ 301 w 313"/>
                  <a:gd name="T15" fmla="*/ 189 h 204"/>
                  <a:gd name="T16" fmla="*/ 285 w 313"/>
                  <a:gd name="T17" fmla="*/ 145 h 204"/>
                  <a:gd name="T18" fmla="*/ 307 w 313"/>
                  <a:gd name="T19" fmla="*/ 128 h 204"/>
                  <a:gd name="T20" fmla="*/ 308 w 313"/>
                  <a:gd name="T21" fmla="*/ 122 h 204"/>
                  <a:gd name="T22" fmla="*/ 310 w 313"/>
                  <a:gd name="T23" fmla="*/ 0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13" h="204">
                    <a:moveTo>
                      <a:pt x="310" y="0"/>
                    </a:move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39" y="75"/>
                      <a:pt x="104" y="119"/>
                    </a:cubicBezTo>
                    <a:cubicBezTo>
                      <a:pt x="55" y="204"/>
                      <a:pt x="55" y="204"/>
                      <a:pt x="55" y="204"/>
                    </a:cubicBezTo>
                    <a:cubicBezTo>
                      <a:pt x="147" y="142"/>
                      <a:pt x="147" y="142"/>
                      <a:pt x="147" y="142"/>
                    </a:cubicBezTo>
                    <a:cubicBezTo>
                      <a:pt x="155" y="145"/>
                      <a:pt x="163" y="147"/>
                      <a:pt x="171" y="149"/>
                    </a:cubicBezTo>
                    <a:cubicBezTo>
                      <a:pt x="207" y="158"/>
                      <a:pt x="234" y="158"/>
                      <a:pt x="254" y="155"/>
                    </a:cubicBezTo>
                    <a:cubicBezTo>
                      <a:pt x="301" y="189"/>
                      <a:pt x="301" y="189"/>
                      <a:pt x="301" y="189"/>
                    </a:cubicBezTo>
                    <a:cubicBezTo>
                      <a:pt x="285" y="145"/>
                      <a:pt x="285" y="145"/>
                      <a:pt x="285" y="145"/>
                    </a:cubicBezTo>
                    <a:cubicBezTo>
                      <a:pt x="301" y="137"/>
                      <a:pt x="307" y="128"/>
                      <a:pt x="307" y="128"/>
                    </a:cubicBezTo>
                    <a:cubicBezTo>
                      <a:pt x="308" y="122"/>
                      <a:pt x="308" y="122"/>
                      <a:pt x="308" y="122"/>
                    </a:cubicBezTo>
                    <a:cubicBezTo>
                      <a:pt x="312" y="82"/>
                      <a:pt x="313" y="41"/>
                      <a:pt x="310" y="0"/>
                    </a:cubicBezTo>
                    <a:close/>
                  </a:path>
                </a:pathLst>
              </a:cu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64" name="Freeform 161">
                <a:extLst>
                  <a:ext uri="{FF2B5EF4-FFF2-40B4-BE49-F238E27FC236}">
                    <a16:creationId xmlns:a16="http://schemas.microsoft.com/office/drawing/2014/main" id="{1955E7C0-D2F1-43DA-A920-2EED3BC94C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05" y="3062"/>
                <a:ext cx="387" cy="558"/>
              </a:xfrm>
              <a:custGeom>
                <a:avLst/>
                <a:gdLst>
                  <a:gd name="T0" fmla="*/ 130 w 164"/>
                  <a:gd name="T1" fmla="*/ 26 h 237"/>
                  <a:gd name="T2" fmla="*/ 62 w 164"/>
                  <a:gd name="T3" fmla="*/ 0 h 237"/>
                  <a:gd name="T4" fmla="*/ 30 w 164"/>
                  <a:gd name="T5" fmla="*/ 32 h 237"/>
                  <a:gd name="T6" fmla="*/ 0 w 164"/>
                  <a:gd name="T7" fmla="*/ 237 h 237"/>
                  <a:gd name="T8" fmla="*/ 5 w 164"/>
                  <a:gd name="T9" fmla="*/ 237 h 237"/>
                  <a:gd name="T10" fmla="*/ 152 w 164"/>
                  <a:gd name="T11" fmla="*/ 219 h 237"/>
                  <a:gd name="T12" fmla="*/ 164 w 164"/>
                  <a:gd name="T13" fmla="*/ 173 h 237"/>
                  <a:gd name="T14" fmla="*/ 130 w 164"/>
                  <a:gd name="T15" fmla="*/ 26 h 2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64" h="237">
                    <a:moveTo>
                      <a:pt x="130" y="26"/>
                    </a:moveTo>
                    <a:cubicBezTo>
                      <a:pt x="62" y="0"/>
                      <a:pt x="62" y="0"/>
                      <a:pt x="62" y="0"/>
                    </a:cubicBezTo>
                    <a:cubicBezTo>
                      <a:pt x="30" y="32"/>
                      <a:pt x="30" y="32"/>
                      <a:pt x="30" y="32"/>
                    </a:cubicBezTo>
                    <a:cubicBezTo>
                      <a:pt x="0" y="237"/>
                      <a:pt x="0" y="237"/>
                      <a:pt x="0" y="237"/>
                    </a:cubicBezTo>
                    <a:cubicBezTo>
                      <a:pt x="2" y="237"/>
                      <a:pt x="3" y="237"/>
                      <a:pt x="5" y="237"/>
                    </a:cubicBezTo>
                    <a:cubicBezTo>
                      <a:pt x="56" y="237"/>
                      <a:pt x="105" y="231"/>
                      <a:pt x="152" y="219"/>
                    </a:cubicBezTo>
                    <a:cubicBezTo>
                      <a:pt x="157" y="204"/>
                      <a:pt x="161" y="189"/>
                      <a:pt x="164" y="173"/>
                    </a:cubicBezTo>
                    <a:lnTo>
                      <a:pt x="130" y="26"/>
                    </a:lnTo>
                    <a:close/>
                  </a:path>
                </a:pathLst>
              </a:custGeom>
              <a:solidFill>
                <a:srgbClr val="0064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65" name="Freeform 162">
                <a:extLst>
                  <a:ext uri="{FF2B5EF4-FFF2-40B4-BE49-F238E27FC236}">
                    <a16:creationId xmlns:a16="http://schemas.microsoft.com/office/drawing/2014/main" id="{7BD79DE7-6F5A-4B69-AF7A-6F804813FB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69" y="2873"/>
                <a:ext cx="243" cy="264"/>
              </a:xfrm>
              <a:custGeom>
                <a:avLst/>
                <a:gdLst>
                  <a:gd name="T0" fmla="*/ 0 w 243"/>
                  <a:gd name="T1" fmla="*/ 9 h 264"/>
                  <a:gd name="T2" fmla="*/ 7 w 243"/>
                  <a:gd name="T3" fmla="*/ 264 h 264"/>
                  <a:gd name="T4" fmla="*/ 243 w 243"/>
                  <a:gd name="T5" fmla="*/ 250 h 264"/>
                  <a:gd name="T6" fmla="*/ 224 w 243"/>
                  <a:gd name="T7" fmla="*/ 0 h 264"/>
                  <a:gd name="T8" fmla="*/ 0 w 243"/>
                  <a:gd name="T9" fmla="*/ 9 h 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3" h="264">
                    <a:moveTo>
                      <a:pt x="0" y="9"/>
                    </a:moveTo>
                    <a:lnTo>
                      <a:pt x="7" y="264"/>
                    </a:lnTo>
                    <a:lnTo>
                      <a:pt x="243" y="250"/>
                    </a:lnTo>
                    <a:lnTo>
                      <a:pt x="224" y="0"/>
                    </a:lnTo>
                    <a:lnTo>
                      <a:pt x="0" y="9"/>
                    </a:lnTo>
                    <a:close/>
                  </a:path>
                </a:pathLst>
              </a:custGeom>
              <a:solidFill>
                <a:srgbClr val="0048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66" name="Freeform 163">
                <a:extLst>
                  <a:ext uri="{FF2B5EF4-FFF2-40B4-BE49-F238E27FC236}">
                    <a16:creationId xmlns:a16="http://schemas.microsoft.com/office/drawing/2014/main" id="{BB1674FD-69E8-450D-AF66-87813A1F66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17" y="1180"/>
                <a:ext cx="1484" cy="1660"/>
              </a:xfrm>
              <a:custGeom>
                <a:avLst/>
                <a:gdLst>
                  <a:gd name="T0" fmla="*/ 346 w 629"/>
                  <a:gd name="T1" fmla="*/ 0 h 704"/>
                  <a:gd name="T2" fmla="*/ 346 w 629"/>
                  <a:gd name="T3" fmla="*/ 0 h 704"/>
                  <a:gd name="T4" fmla="*/ 63 w 629"/>
                  <a:gd name="T5" fmla="*/ 260 h 704"/>
                  <a:gd name="T6" fmla="*/ 49 w 629"/>
                  <a:gd name="T7" fmla="*/ 258 h 704"/>
                  <a:gd name="T8" fmla="*/ 0 w 629"/>
                  <a:gd name="T9" fmla="*/ 307 h 704"/>
                  <a:gd name="T10" fmla="*/ 0 w 629"/>
                  <a:gd name="T11" fmla="*/ 363 h 704"/>
                  <a:gd name="T12" fmla="*/ 70 w 629"/>
                  <a:gd name="T13" fmla="*/ 434 h 704"/>
                  <a:gd name="T14" fmla="*/ 78 w 629"/>
                  <a:gd name="T15" fmla="*/ 434 h 704"/>
                  <a:gd name="T16" fmla="*/ 346 w 629"/>
                  <a:gd name="T17" fmla="*/ 704 h 704"/>
                  <a:gd name="T18" fmla="*/ 346 w 629"/>
                  <a:gd name="T19" fmla="*/ 704 h 704"/>
                  <a:gd name="T20" fmla="*/ 629 w 629"/>
                  <a:gd name="T21" fmla="*/ 420 h 704"/>
                  <a:gd name="T22" fmla="*/ 629 w 629"/>
                  <a:gd name="T23" fmla="*/ 284 h 704"/>
                  <a:gd name="T24" fmla="*/ 346 w 629"/>
                  <a:gd name="T25" fmla="*/ 0 h 7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29" h="704">
                    <a:moveTo>
                      <a:pt x="346" y="0"/>
                    </a:moveTo>
                    <a:cubicBezTo>
                      <a:pt x="346" y="0"/>
                      <a:pt x="346" y="0"/>
                      <a:pt x="346" y="0"/>
                    </a:cubicBezTo>
                    <a:cubicBezTo>
                      <a:pt x="197" y="0"/>
                      <a:pt x="75" y="115"/>
                      <a:pt x="63" y="260"/>
                    </a:cubicBezTo>
                    <a:cubicBezTo>
                      <a:pt x="59" y="259"/>
                      <a:pt x="54" y="258"/>
                      <a:pt x="49" y="258"/>
                    </a:cubicBezTo>
                    <a:cubicBezTo>
                      <a:pt x="22" y="258"/>
                      <a:pt x="0" y="280"/>
                      <a:pt x="0" y="307"/>
                    </a:cubicBezTo>
                    <a:cubicBezTo>
                      <a:pt x="0" y="363"/>
                      <a:pt x="0" y="363"/>
                      <a:pt x="0" y="363"/>
                    </a:cubicBezTo>
                    <a:cubicBezTo>
                      <a:pt x="0" y="402"/>
                      <a:pt x="31" y="434"/>
                      <a:pt x="70" y="434"/>
                    </a:cubicBezTo>
                    <a:cubicBezTo>
                      <a:pt x="78" y="434"/>
                      <a:pt x="78" y="434"/>
                      <a:pt x="78" y="434"/>
                    </a:cubicBezTo>
                    <a:cubicBezTo>
                      <a:pt x="85" y="584"/>
                      <a:pt x="194" y="704"/>
                      <a:pt x="346" y="704"/>
                    </a:cubicBezTo>
                    <a:cubicBezTo>
                      <a:pt x="346" y="704"/>
                      <a:pt x="346" y="704"/>
                      <a:pt x="346" y="704"/>
                    </a:cubicBezTo>
                    <a:cubicBezTo>
                      <a:pt x="502" y="704"/>
                      <a:pt x="629" y="577"/>
                      <a:pt x="629" y="420"/>
                    </a:cubicBezTo>
                    <a:cubicBezTo>
                      <a:pt x="629" y="284"/>
                      <a:pt x="629" y="284"/>
                      <a:pt x="629" y="284"/>
                    </a:cubicBezTo>
                    <a:cubicBezTo>
                      <a:pt x="629" y="127"/>
                      <a:pt x="502" y="0"/>
                      <a:pt x="346" y="0"/>
                    </a:cubicBezTo>
                    <a:close/>
                  </a:path>
                </a:pathLst>
              </a:custGeom>
              <a:solidFill>
                <a:srgbClr val="CE9C5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67" name="Freeform 164">
                <a:extLst>
                  <a:ext uri="{FF2B5EF4-FFF2-40B4-BE49-F238E27FC236}">
                    <a16:creationId xmlns:a16="http://schemas.microsoft.com/office/drawing/2014/main" id="{D1FBE810-597C-4BC1-81DE-1F09AF724B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29" y="1852"/>
                <a:ext cx="672" cy="988"/>
              </a:xfrm>
              <a:custGeom>
                <a:avLst/>
                <a:gdLst>
                  <a:gd name="T0" fmla="*/ 2 w 285"/>
                  <a:gd name="T1" fmla="*/ 419 h 419"/>
                  <a:gd name="T2" fmla="*/ 285 w 285"/>
                  <a:gd name="T3" fmla="*/ 135 h 419"/>
                  <a:gd name="T4" fmla="*/ 285 w 285"/>
                  <a:gd name="T5" fmla="*/ 3 h 419"/>
                  <a:gd name="T6" fmla="*/ 246 w 285"/>
                  <a:gd name="T7" fmla="*/ 1 h 419"/>
                  <a:gd name="T8" fmla="*/ 130 w 285"/>
                  <a:gd name="T9" fmla="*/ 1 h 419"/>
                  <a:gd name="T10" fmla="*/ 135 w 285"/>
                  <a:gd name="T11" fmla="*/ 67 h 419"/>
                  <a:gd name="T12" fmla="*/ 164 w 285"/>
                  <a:gd name="T13" fmla="*/ 127 h 419"/>
                  <a:gd name="T14" fmla="*/ 147 w 285"/>
                  <a:gd name="T15" fmla="*/ 162 h 419"/>
                  <a:gd name="T16" fmla="*/ 106 w 285"/>
                  <a:gd name="T17" fmla="*/ 173 h 419"/>
                  <a:gd name="T18" fmla="*/ 88 w 285"/>
                  <a:gd name="T19" fmla="*/ 197 h 419"/>
                  <a:gd name="T20" fmla="*/ 98 w 285"/>
                  <a:gd name="T21" fmla="*/ 287 h 419"/>
                  <a:gd name="T22" fmla="*/ 30 w 285"/>
                  <a:gd name="T23" fmla="*/ 406 h 419"/>
                  <a:gd name="T24" fmla="*/ 0 w 285"/>
                  <a:gd name="T25" fmla="*/ 419 h 419"/>
                  <a:gd name="T26" fmla="*/ 2 w 285"/>
                  <a:gd name="T27" fmla="*/ 419 h 4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85" h="419">
                    <a:moveTo>
                      <a:pt x="2" y="419"/>
                    </a:moveTo>
                    <a:cubicBezTo>
                      <a:pt x="158" y="419"/>
                      <a:pt x="285" y="292"/>
                      <a:pt x="285" y="135"/>
                    </a:cubicBezTo>
                    <a:cubicBezTo>
                      <a:pt x="285" y="3"/>
                      <a:pt x="285" y="3"/>
                      <a:pt x="285" y="3"/>
                    </a:cubicBezTo>
                    <a:cubicBezTo>
                      <a:pt x="285" y="0"/>
                      <a:pt x="260" y="1"/>
                      <a:pt x="246" y="1"/>
                    </a:cubicBezTo>
                    <a:cubicBezTo>
                      <a:pt x="130" y="1"/>
                      <a:pt x="130" y="1"/>
                      <a:pt x="130" y="1"/>
                    </a:cubicBezTo>
                    <a:cubicBezTo>
                      <a:pt x="130" y="1"/>
                      <a:pt x="115" y="27"/>
                      <a:pt x="135" y="67"/>
                    </a:cubicBezTo>
                    <a:cubicBezTo>
                      <a:pt x="164" y="127"/>
                      <a:pt x="164" y="127"/>
                      <a:pt x="164" y="127"/>
                    </a:cubicBezTo>
                    <a:cubicBezTo>
                      <a:pt x="171" y="141"/>
                      <a:pt x="163" y="158"/>
                      <a:pt x="147" y="162"/>
                    </a:cubicBezTo>
                    <a:cubicBezTo>
                      <a:pt x="106" y="173"/>
                      <a:pt x="106" y="173"/>
                      <a:pt x="106" y="173"/>
                    </a:cubicBezTo>
                    <a:cubicBezTo>
                      <a:pt x="95" y="176"/>
                      <a:pt x="88" y="186"/>
                      <a:pt x="88" y="197"/>
                    </a:cubicBezTo>
                    <a:cubicBezTo>
                      <a:pt x="98" y="287"/>
                      <a:pt x="98" y="287"/>
                      <a:pt x="98" y="287"/>
                    </a:cubicBezTo>
                    <a:cubicBezTo>
                      <a:pt x="105" y="338"/>
                      <a:pt x="77" y="386"/>
                      <a:pt x="30" y="406"/>
                    </a:cubicBezTo>
                    <a:cubicBezTo>
                      <a:pt x="0" y="419"/>
                      <a:pt x="0" y="419"/>
                      <a:pt x="0" y="419"/>
                    </a:cubicBezTo>
                    <a:cubicBezTo>
                      <a:pt x="1" y="419"/>
                      <a:pt x="1" y="419"/>
                      <a:pt x="2" y="419"/>
                    </a:cubicBezTo>
                    <a:close/>
                  </a:path>
                </a:pathLst>
              </a:custGeom>
              <a:solidFill>
                <a:srgbClr val="BA8C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68" name="Oval 165">
                <a:extLst>
                  <a:ext uri="{FF2B5EF4-FFF2-40B4-BE49-F238E27FC236}">
                    <a16:creationId xmlns:a16="http://schemas.microsoft.com/office/drawing/2014/main" id="{C135E182-2296-4A91-A599-7154A0E7FE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52" y="1932"/>
                <a:ext cx="104" cy="10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69" name="Oval 166">
                <a:extLst>
                  <a:ext uri="{FF2B5EF4-FFF2-40B4-BE49-F238E27FC236}">
                    <a16:creationId xmlns:a16="http://schemas.microsoft.com/office/drawing/2014/main" id="{27302F2A-4483-437A-B9FF-AB72C74B6F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5" y="1934"/>
                <a:ext cx="94" cy="97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70" name="Freeform 167">
                <a:extLst>
                  <a:ext uri="{FF2B5EF4-FFF2-40B4-BE49-F238E27FC236}">
                    <a16:creationId xmlns:a16="http://schemas.microsoft.com/office/drawing/2014/main" id="{DD7323C4-8E45-4975-9E2F-077BDF02A1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33" y="1180"/>
                <a:ext cx="1368" cy="1724"/>
              </a:xfrm>
              <a:custGeom>
                <a:avLst/>
                <a:gdLst>
                  <a:gd name="T0" fmla="*/ 537 w 580"/>
                  <a:gd name="T1" fmla="*/ 486 h 731"/>
                  <a:gd name="T2" fmla="*/ 417 w 580"/>
                  <a:gd name="T3" fmla="*/ 477 h 731"/>
                  <a:gd name="T4" fmla="*/ 383 w 580"/>
                  <a:gd name="T5" fmla="*/ 490 h 731"/>
                  <a:gd name="T6" fmla="*/ 357 w 580"/>
                  <a:gd name="T7" fmla="*/ 479 h 731"/>
                  <a:gd name="T8" fmla="*/ 237 w 580"/>
                  <a:gd name="T9" fmla="*/ 479 h 731"/>
                  <a:gd name="T10" fmla="*/ 182 w 580"/>
                  <a:gd name="T11" fmla="*/ 508 h 731"/>
                  <a:gd name="T12" fmla="*/ 94 w 580"/>
                  <a:gd name="T13" fmla="*/ 419 h 731"/>
                  <a:gd name="T14" fmla="*/ 101 w 580"/>
                  <a:gd name="T15" fmla="*/ 292 h 731"/>
                  <a:gd name="T16" fmla="*/ 128 w 580"/>
                  <a:gd name="T17" fmla="*/ 252 h 731"/>
                  <a:gd name="T18" fmla="*/ 139 w 580"/>
                  <a:gd name="T19" fmla="*/ 247 h 731"/>
                  <a:gd name="T20" fmla="*/ 166 w 580"/>
                  <a:gd name="T21" fmla="*/ 205 h 731"/>
                  <a:gd name="T22" fmla="*/ 166 w 580"/>
                  <a:gd name="T23" fmla="*/ 180 h 731"/>
                  <a:gd name="T24" fmla="*/ 224 w 580"/>
                  <a:gd name="T25" fmla="*/ 128 h 731"/>
                  <a:gd name="T26" fmla="*/ 303 w 580"/>
                  <a:gd name="T27" fmla="*/ 137 h 731"/>
                  <a:gd name="T28" fmla="*/ 416 w 580"/>
                  <a:gd name="T29" fmla="*/ 182 h 731"/>
                  <a:gd name="T30" fmla="*/ 475 w 580"/>
                  <a:gd name="T31" fmla="*/ 226 h 731"/>
                  <a:gd name="T32" fmla="*/ 469 w 580"/>
                  <a:gd name="T33" fmla="*/ 143 h 731"/>
                  <a:gd name="T34" fmla="*/ 540 w 580"/>
                  <a:gd name="T35" fmla="*/ 193 h 731"/>
                  <a:gd name="T36" fmla="*/ 513 w 580"/>
                  <a:gd name="T37" fmla="*/ 105 h 731"/>
                  <a:gd name="T38" fmla="*/ 556 w 580"/>
                  <a:gd name="T39" fmla="*/ 116 h 731"/>
                  <a:gd name="T40" fmla="*/ 290 w 580"/>
                  <a:gd name="T41" fmla="*/ 0 h 731"/>
                  <a:gd name="T42" fmla="*/ 13 w 580"/>
                  <a:gd name="T43" fmla="*/ 223 h 731"/>
                  <a:gd name="T44" fmla="*/ 0 w 580"/>
                  <a:gd name="T45" fmla="*/ 258 h 731"/>
                  <a:gd name="T46" fmla="*/ 50 w 580"/>
                  <a:gd name="T47" fmla="*/ 307 h 731"/>
                  <a:gd name="T48" fmla="*/ 50 w 580"/>
                  <a:gd name="T49" fmla="*/ 434 h 731"/>
                  <a:gd name="T50" fmla="*/ 21 w 580"/>
                  <a:gd name="T51" fmla="*/ 434 h 731"/>
                  <a:gd name="T52" fmla="*/ 14 w 580"/>
                  <a:gd name="T53" fmla="*/ 433 h 731"/>
                  <a:gd name="T54" fmla="*/ 57 w 580"/>
                  <a:gd name="T55" fmla="*/ 572 h 731"/>
                  <a:gd name="T56" fmla="*/ 57 w 580"/>
                  <a:gd name="T57" fmla="*/ 572 h 731"/>
                  <a:gd name="T58" fmla="*/ 305 w 580"/>
                  <a:gd name="T59" fmla="*/ 731 h 731"/>
                  <a:gd name="T60" fmla="*/ 377 w 580"/>
                  <a:gd name="T61" fmla="*/ 731 h 731"/>
                  <a:gd name="T62" fmla="*/ 580 w 580"/>
                  <a:gd name="T63" fmla="*/ 528 h 731"/>
                  <a:gd name="T64" fmla="*/ 580 w 580"/>
                  <a:gd name="T65" fmla="*/ 506 h 731"/>
                  <a:gd name="T66" fmla="*/ 557 w 580"/>
                  <a:gd name="T67" fmla="*/ 493 h 731"/>
                  <a:gd name="T68" fmla="*/ 537 w 580"/>
                  <a:gd name="T69" fmla="*/ 486 h 7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580" h="731">
                    <a:moveTo>
                      <a:pt x="537" y="486"/>
                    </a:moveTo>
                    <a:cubicBezTo>
                      <a:pt x="500" y="466"/>
                      <a:pt x="456" y="462"/>
                      <a:pt x="417" y="477"/>
                    </a:cubicBezTo>
                    <a:cubicBezTo>
                      <a:pt x="383" y="490"/>
                      <a:pt x="383" y="490"/>
                      <a:pt x="383" y="490"/>
                    </a:cubicBezTo>
                    <a:cubicBezTo>
                      <a:pt x="357" y="479"/>
                      <a:pt x="357" y="479"/>
                      <a:pt x="357" y="479"/>
                    </a:cubicBezTo>
                    <a:cubicBezTo>
                      <a:pt x="319" y="461"/>
                      <a:pt x="275" y="461"/>
                      <a:pt x="237" y="479"/>
                    </a:cubicBezTo>
                    <a:cubicBezTo>
                      <a:pt x="182" y="508"/>
                      <a:pt x="182" y="508"/>
                      <a:pt x="182" y="508"/>
                    </a:cubicBezTo>
                    <a:cubicBezTo>
                      <a:pt x="182" y="508"/>
                      <a:pt x="94" y="505"/>
                      <a:pt x="94" y="419"/>
                    </a:cubicBezTo>
                    <a:cubicBezTo>
                      <a:pt x="101" y="292"/>
                      <a:pt x="101" y="292"/>
                      <a:pt x="101" y="292"/>
                    </a:cubicBezTo>
                    <a:cubicBezTo>
                      <a:pt x="102" y="275"/>
                      <a:pt x="113" y="260"/>
                      <a:pt x="128" y="252"/>
                    </a:cubicBezTo>
                    <a:cubicBezTo>
                      <a:pt x="139" y="247"/>
                      <a:pt x="139" y="247"/>
                      <a:pt x="139" y="247"/>
                    </a:cubicBezTo>
                    <a:cubicBezTo>
                      <a:pt x="155" y="240"/>
                      <a:pt x="166" y="223"/>
                      <a:pt x="166" y="205"/>
                    </a:cubicBezTo>
                    <a:cubicBezTo>
                      <a:pt x="166" y="180"/>
                      <a:pt x="166" y="180"/>
                      <a:pt x="166" y="180"/>
                    </a:cubicBezTo>
                    <a:cubicBezTo>
                      <a:pt x="166" y="149"/>
                      <a:pt x="193" y="125"/>
                      <a:pt x="224" y="128"/>
                    </a:cubicBezTo>
                    <a:cubicBezTo>
                      <a:pt x="303" y="137"/>
                      <a:pt x="303" y="137"/>
                      <a:pt x="303" y="137"/>
                    </a:cubicBezTo>
                    <a:cubicBezTo>
                      <a:pt x="344" y="141"/>
                      <a:pt x="383" y="157"/>
                      <a:pt x="416" y="182"/>
                    </a:cubicBezTo>
                    <a:cubicBezTo>
                      <a:pt x="475" y="226"/>
                      <a:pt x="475" y="226"/>
                      <a:pt x="475" y="226"/>
                    </a:cubicBezTo>
                    <a:cubicBezTo>
                      <a:pt x="469" y="143"/>
                      <a:pt x="469" y="143"/>
                      <a:pt x="469" y="143"/>
                    </a:cubicBezTo>
                    <a:cubicBezTo>
                      <a:pt x="540" y="193"/>
                      <a:pt x="540" y="193"/>
                      <a:pt x="540" y="193"/>
                    </a:cubicBezTo>
                    <a:cubicBezTo>
                      <a:pt x="513" y="105"/>
                      <a:pt x="513" y="105"/>
                      <a:pt x="513" y="105"/>
                    </a:cubicBezTo>
                    <a:cubicBezTo>
                      <a:pt x="556" y="116"/>
                      <a:pt x="556" y="116"/>
                      <a:pt x="556" y="116"/>
                    </a:cubicBezTo>
                    <a:cubicBezTo>
                      <a:pt x="556" y="116"/>
                      <a:pt x="508" y="0"/>
                      <a:pt x="290" y="0"/>
                    </a:cubicBezTo>
                    <a:cubicBezTo>
                      <a:pt x="72" y="0"/>
                      <a:pt x="13" y="148"/>
                      <a:pt x="13" y="223"/>
                    </a:cubicBezTo>
                    <a:cubicBezTo>
                      <a:pt x="13" y="233"/>
                      <a:pt x="0" y="245"/>
                      <a:pt x="0" y="258"/>
                    </a:cubicBezTo>
                    <a:cubicBezTo>
                      <a:pt x="27" y="258"/>
                      <a:pt x="50" y="280"/>
                      <a:pt x="50" y="307"/>
                    </a:cubicBezTo>
                    <a:cubicBezTo>
                      <a:pt x="50" y="434"/>
                      <a:pt x="50" y="434"/>
                      <a:pt x="50" y="434"/>
                    </a:cubicBezTo>
                    <a:cubicBezTo>
                      <a:pt x="21" y="434"/>
                      <a:pt x="21" y="434"/>
                      <a:pt x="21" y="434"/>
                    </a:cubicBezTo>
                    <a:cubicBezTo>
                      <a:pt x="19" y="434"/>
                      <a:pt x="16" y="433"/>
                      <a:pt x="14" y="433"/>
                    </a:cubicBezTo>
                    <a:cubicBezTo>
                      <a:pt x="22" y="483"/>
                      <a:pt x="35" y="532"/>
                      <a:pt x="57" y="572"/>
                    </a:cubicBezTo>
                    <a:cubicBezTo>
                      <a:pt x="57" y="572"/>
                      <a:pt x="57" y="572"/>
                      <a:pt x="57" y="572"/>
                    </a:cubicBezTo>
                    <a:cubicBezTo>
                      <a:pt x="102" y="669"/>
                      <a:pt x="198" y="731"/>
                      <a:pt x="305" y="731"/>
                    </a:cubicBezTo>
                    <a:cubicBezTo>
                      <a:pt x="377" y="731"/>
                      <a:pt x="377" y="731"/>
                      <a:pt x="377" y="731"/>
                    </a:cubicBezTo>
                    <a:cubicBezTo>
                      <a:pt x="489" y="731"/>
                      <a:pt x="580" y="640"/>
                      <a:pt x="580" y="528"/>
                    </a:cubicBezTo>
                    <a:cubicBezTo>
                      <a:pt x="580" y="506"/>
                      <a:pt x="580" y="506"/>
                      <a:pt x="580" y="506"/>
                    </a:cubicBezTo>
                    <a:cubicBezTo>
                      <a:pt x="557" y="493"/>
                      <a:pt x="557" y="493"/>
                      <a:pt x="557" y="493"/>
                    </a:cubicBezTo>
                    <a:lnTo>
                      <a:pt x="537" y="48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71" name="Freeform 168">
                <a:extLst>
                  <a:ext uri="{FF2B5EF4-FFF2-40B4-BE49-F238E27FC236}">
                    <a16:creationId xmlns:a16="http://schemas.microsoft.com/office/drawing/2014/main" id="{43999C00-43E7-4B3B-816B-1E143703B0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39" y="2380"/>
                <a:ext cx="479" cy="132"/>
              </a:xfrm>
              <a:custGeom>
                <a:avLst/>
                <a:gdLst>
                  <a:gd name="T0" fmla="*/ 0 w 203"/>
                  <a:gd name="T1" fmla="*/ 0 h 56"/>
                  <a:gd name="T2" fmla="*/ 203 w 203"/>
                  <a:gd name="T3" fmla="*/ 0 h 56"/>
                  <a:gd name="T4" fmla="*/ 115 w 203"/>
                  <a:gd name="T5" fmla="*/ 56 h 56"/>
                  <a:gd name="T6" fmla="*/ 0 w 203"/>
                  <a:gd name="T7" fmla="*/ 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03" h="56">
                    <a:moveTo>
                      <a:pt x="0" y="0"/>
                    </a:moveTo>
                    <a:cubicBezTo>
                      <a:pt x="203" y="0"/>
                      <a:pt x="203" y="0"/>
                      <a:pt x="203" y="0"/>
                    </a:cubicBezTo>
                    <a:cubicBezTo>
                      <a:pt x="203" y="0"/>
                      <a:pt x="180" y="56"/>
                      <a:pt x="115" y="56"/>
                    </a:cubicBezTo>
                    <a:cubicBezTo>
                      <a:pt x="49" y="56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72" name="Freeform 169">
                <a:extLst>
                  <a:ext uri="{FF2B5EF4-FFF2-40B4-BE49-F238E27FC236}">
                    <a16:creationId xmlns:a16="http://schemas.microsoft.com/office/drawing/2014/main" id="{0477DAC0-B4A8-4ED9-83B8-54339E054D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67" y="1899"/>
                <a:ext cx="149" cy="252"/>
              </a:xfrm>
              <a:custGeom>
                <a:avLst/>
                <a:gdLst>
                  <a:gd name="T0" fmla="*/ 149 w 149"/>
                  <a:gd name="T1" fmla="*/ 252 h 252"/>
                  <a:gd name="T2" fmla="*/ 24 w 149"/>
                  <a:gd name="T3" fmla="*/ 0 h 252"/>
                  <a:gd name="T4" fmla="*/ 0 w 149"/>
                  <a:gd name="T5" fmla="*/ 212 h 252"/>
                  <a:gd name="T6" fmla="*/ 149 w 149"/>
                  <a:gd name="T7" fmla="*/ 252 h 2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9" h="252">
                    <a:moveTo>
                      <a:pt x="149" y="252"/>
                    </a:moveTo>
                    <a:lnTo>
                      <a:pt x="24" y="0"/>
                    </a:lnTo>
                    <a:lnTo>
                      <a:pt x="0" y="212"/>
                    </a:lnTo>
                    <a:lnTo>
                      <a:pt x="149" y="252"/>
                    </a:lnTo>
                    <a:close/>
                  </a:path>
                </a:pathLst>
              </a:custGeom>
              <a:solidFill>
                <a:srgbClr val="CE9C5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73" name="Freeform 170">
                <a:extLst>
                  <a:ext uri="{FF2B5EF4-FFF2-40B4-BE49-F238E27FC236}">
                    <a16:creationId xmlns:a16="http://schemas.microsoft.com/office/drawing/2014/main" id="{E24E9C5F-D86E-4FC1-A52C-41659B865E2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325" y="1769"/>
                <a:ext cx="1255" cy="366"/>
              </a:xfrm>
              <a:custGeom>
                <a:avLst/>
                <a:gdLst>
                  <a:gd name="T0" fmla="*/ 495 w 532"/>
                  <a:gd name="T1" fmla="*/ 26 h 155"/>
                  <a:gd name="T2" fmla="*/ 395 w 532"/>
                  <a:gd name="T3" fmla="*/ 26 h 155"/>
                  <a:gd name="T4" fmla="*/ 279 w 532"/>
                  <a:gd name="T5" fmla="*/ 19 h 155"/>
                  <a:gd name="T6" fmla="*/ 265 w 532"/>
                  <a:gd name="T7" fmla="*/ 26 h 155"/>
                  <a:gd name="T8" fmla="*/ 168 w 532"/>
                  <a:gd name="T9" fmla="*/ 26 h 155"/>
                  <a:gd name="T10" fmla="*/ 154 w 532"/>
                  <a:gd name="T11" fmla="*/ 26 h 155"/>
                  <a:gd name="T12" fmla="*/ 0 w 532"/>
                  <a:gd name="T13" fmla="*/ 26 h 155"/>
                  <a:gd name="T14" fmla="*/ 1 w 532"/>
                  <a:gd name="T15" fmla="*/ 28 h 155"/>
                  <a:gd name="T16" fmla="*/ 9 w 532"/>
                  <a:gd name="T17" fmla="*/ 47 h 155"/>
                  <a:gd name="T18" fmla="*/ 9 w 532"/>
                  <a:gd name="T19" fmla="*/ 47 h 155"/>
                  <a:gd name="T20" fmla="*/ 122 w 532"/>
                  <a:gd name="T21" fmla="*/ 47 h 155"/>
                  <a:gd name="T22" fmla="*/ 117 w 532"/>
                  <a:gd name="T23" fmla="*/ 63 h 155"/>
                  <a:gd name="T24" fmla="*/ 117 w 532"/>
                  <a:gd name="T25" fmla="*/ 106 h 155"/>
                  <a:gd name="T26" fmla="*/ 166 w 532"/>
                  <a:gd name="T27" fmla="*/ 155 h 155"/>
                  <a:gd name="T28" fmla="*/ 245 w 532"/>
                  <a:gd name="T29" fmla="*/ 155 h 155"/>
                  <a:gd name="T30" fmla="*/ 293 w 532"/>
                  <a:gd name="T31" fmla="*/ 106 h 155"/>
                  <a:gd name="T32" fmla="*/ 293 w 532"/>
                  <a:gd name="T33" fmla="*/ 35 h 155"/>
                  <a:gd name="T34" fmla="*/ 372 w 532"/>
                  <a:gd name="T35" fmla="*/ 37 h 155"/>
                  <a:gd name="T36" fmla="*/ 372 w 532"/>
                  <a:gd name="T37" fmla="*/ 39 h 155"/>
                  <a:gd name="T38" fmla="*/ 385 w 532"/>
                  <a:gd name="T39" fmla="*/ 91 h 155"/>
                  <a:gd name="T40" fmla="*/ 393 w 532"/>
                  <a:gd name="T41" fmla="*/ 108 h 155"/>
                  <a:gd name="T42" fmla="*/ 393 w 532"/>
                  <a:gd name="T43" fmla="*/ 106 h 155"/>
                  <a:gd name="T44" fmla="*/ 393 w 532"/>
                  <a:gd name="T45" fmla="*/ 47 h 155"/>
                  <a:gd name="T46" fmla="*/ 495 w 532"/>
                  <a:gd name="T47" fmla="*/ 47 h 155"/>
                  <a:gd name="T48" fmla="*/ 512 w 532"/>
                  <a:gd name="T49" fmla="*/ 63 h 155"/>
                  <a:gd name="T50" fmla="*/ 512 w 532"/>
                  <a:gd name="T51" fmla="*/ 106 h 155"/>
                  <a:gd name="T52" fmla="*/ 484 w 532"/>
                  <a:gd name="T53" fmla="*/ 135 h 155"/>
                  <a:gd name="T54" fmla="*/ 421 w 532"/>
                  <a:gd name="T55" fmla="*/ 135 h 155"/>
                  <a:gd name="T56" fmla="*/ 403 w 532"/>
                  <a:gd name="T57" fmla="*/ 128 h 155"/>
                  <a:gd name="T58" fmla="*/ 416 w 532"/>
                  <a:gd name="T59" fmla="*/ 154 h 155"/>
                  <a:gd name="T60" fmla="*/ 417 w 532"/>
                  <a:gd name="T61" fmla="*/ 155 h 155"/>
                  <a:gd name="T62" fmla="*/ 484 w 532"/>
                  <a:gd name="T63" fmla="*/ 155 h 155"/>
                  <a:gd name="T64" fmla="*/ 532 w 532"/>
                  <a:gd name="T65" fmla="*/ 106 h 155"/>
                  <a:gd name="T66" fmla="*/ 532 w 532"/>
                  <a:gd name="T67" fmla="*/ 63 h 155"/>
                  <a:gd name="T68" fmla="*/ 495 w 532"/>
                  <a:gd name="T69" fmla="*/ 26 h 155"/>
                  <a:gd name="T70" fmla="*/ 273 w 532"/>
                  <a:gd name="T71" fmla="*/ 106 h 155"/>
                  <a:gd name="T72" fmla="*/ 245 w 532"/>
                  <a:gd name="T73" fmla="*/ 135 h 155"/>
                  <a:gd name="T74" fmla="*/ 166 w 532"/>
                  <a:gd name="T75" fmla="*/ 135 h 155"/>
                  <a:gd name="T76" fmla="*/ 138 w 532"/>
                  <a:gd name="T77" fmla="*/ 106 h 155"/>
                  <a:gd name="T78" fmla="*/ 138 w 532"/>
                  <a:gd name="T79" fmla="*/ 63 h 155"/>
                  <a:gd name="T80" fmla="*/ 154 w 532"/>
                  <a:gd name="T81" fmla="*/ 47 h 155"/>
                  <a:gd name="T82" fmla="*/ 168 w 532"/>
                  <a:gd name="T83" fmla="*/ 47 h 155"/>
                  <a:gd name="T84" fmla="*/ 273 w 532"/>
                  <a:gd name="T85" fmla="*/ 47 h 155"/>
                  <a:gd name="T86" fmla="*/ 273 w 532"/>
                  <a:gd name="T87" fmla="*/ 106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532" h="155">
                    <a:moveTo>
                      <a:pt x="495" y="26"/>
                    </a:moveTo>
                    <a:cubicBezTo>
                      <a:pt x="395" y="26"/>
                      <a:pt x="395" y="26"/>
                      <a:pt x="395" y="26"/>
                    </a:cubicBezTo>
                    <a:cubicBezTo>
                      <a:pt x="361" y="3"/>
                      <a:pt x="317" y="0"/>
                      <a:pt x="279" y="19"/>
                    </a:cubicBezTo>
                    <a:cubicBezTo>
                      <a:pt x="265" y="26"/>
                      <a:pt x="265" y="26"/>
                      <a:pt x="265" y="26"/>
                    </a:cubicBezTo>
                    <a:cubicBezTo>
                      <a:pt x="168" y="26"/>
                      <a:pt x="168" y="26"/>
                      <a:pt x="168" y="26"/>
                    </a:cubicBezTo>
                    <a:cubicBezTo>
                      <a:pt x="154" y="26"/>
                      <a:pt x="154" y="26"/>
                      <a:pt x="154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1" y="28"/>
                      <a:pt x="1" y="28"/>
                      <a:pt x="1" y="28"/>
                    </a:cubicBezTo>
                    <a:cubicBezTo>
                      <a:pt x="5" y="33"/>
                      <a:pt x="8" y="40"/>
                      <a:pt x="9" y="47"/>
                    </a:cubicBezTo>
                    <a:cubicBezTo>
                      <a:pt x="9" y="47"/>
                      <a:pt x="9" y="47"/>
                      <a:pt x="9" y="47"/>
                    </a:cubicBezTo>
                    <a:cubicBezTo>
                      <a:pt x="122" y="47"/>
                      <a:pt x="122" y="47"/>
                      <a:pt x="122" y="47"/>
                    </a:cubicBezTo>
                    <a:cubicBezTo>
                      <a:pt x="119" y="52"/>
                      <a:pt x="117" y="57"/>
                      <a:pt x="117" y="63"/>
                    </a:cubicBezTo>
                    <a:cubicBezTo>
                      <a:pt x="117" y="106"/>
                      <a:pt x="117" y="106"/>
                      <a:pt x="117" y="106"/>
                    </a:cubicBezTo>
                    <a:cubicBezTo>
                      <a:pt x="117" y="133"/>
                      <a:pt x="139" y="155"/>
                      <a:pt x="166" y="155"/>
                    </a:cubicBezTo>
                    <a:cubicBezTo>
                      <a:pt x="245" y="155"/>
                      <a:pt x="245" y="155"/>
                      <a:pt x="245" y="155"/>
                    </a:cubicBezTo>
                    <a:cubicBezTo>
                      <a:pt x="271" y="155"/>
                      <a:pt x="293" y="133"/>
                      <a:pt x="293" y="106"/>
                    </a:cubicBezTo>
                    <a:cubicBezTo>
                      <a:pt x="293" y="35"/>
                      <a:pt x="293" y="35"/>
                      <a:pt x="293" y="35"/>
                    </a:cubicBezTo>
                    <a:cubicBezTo>
                      <a:pt x="319" y="24"/>
                      <a:pt x="348" y="25"/>
                      <a:pt x="372" y="37"/>
                    </a:cubicBezTo>
                    <a:cubicBezTo>
                      <a:pt x="372" y="39"/>
                      <a:pt x="372" y="39"/>
                      <a:pt x="372" y="39"/>
                    </a:cubicBezTo>
                    <a:cubicBezTo>
                      <a:pt x="372" y="57"/>
                      <a:pt x="377" y="75"/>
                      <a:pt x="385" y="91"/>
                    </a:cubicBezTo>
                    <a:cubicBezTo>
                      <a:pt x="393" y="108"/>
                      <a:pt x="393" y="108"/>
                      <a:pt x="393" y="108"/>
                    </a:cubicBezTo>
                    <a:cubicBezTo>
                      <a:pt x="393" y="107"/>
                      <a:pt x="393" y="107"/>
                      <a:pt x="393" y="106"/>
                    </a:cubicBezTo>
                    <a:cubicBezTo>
                      <a:pt x="393" y="47"/>
                      <a:pt x="393" y="47"/>
                      <a:pt x="393" y="47"/>
                    </a:cubicBezTo>
                    <a:cubicBezTo>
                      <a:pt x="495" y="47"/>
                      <a:pt x="495" y="47"/>
                      <a:pt x="495" y="47"/>
                    </a:cubicBezTo>
                    <a:cubicBezTo>
                      <a:pt x="505" y="47"/>
                      <a:pt x="512" y="54"/>
                      <a:pt x="512" y="63"/>
                    </a:cubicBezTo>
                    <a:cubicBezTo>
                      <a:pt x="512" y="106"/>
                      <a:pt x="512" y="106"/>
                      <a:pt x="512" y="106"/>
                    </a:cubicBezTo>
                    <a:cubicBezTo>
                      <a:pt x="512" y="122"/>
                      <a:pt x="499" y="135"/>
                      <a:pt x="484" y="135"/>
                    </a:cubicBezTo>
                    <a:cubicBezTo>
                      <a:pt x="421" y="135"/>
                      <a:pt x="421" y="135"/>
                      <a:pt x="421" y="135"/>
                    </a:cubicBezTo>
                    <a:cubicBezTo>
                      <a:pt x="414" y="135"/>
                      <a:pt x="408" y="132"/>
                      <a:pt x="403" y="128"/>
                    </a:cubicBezTo>
                    <a:cubicBezTo>
                      <a:pt x="416" y="154"/>
                      <a:pt x="416" y="154"/>
                      <a:pt x="416" y="154"/>
                    </a:cubicBezTo>
                    <a:cubicBezTo>
                      <a:pt x="416" y="155"/>
                      <a:pt x="417" y="155"/>
                      <a:pt x="417" y="155"/>
                    </a:cubicBezTo>
                    <a:cubicBezTo>
                      <a:pt x="484" y="155"/>
                      <a:pt x="484" y="155"/>
                      <a:pt x="484" y="155"/>
                    </a:cubicBezTo>
                    <a:cubicBezTo>
                      <a:pt x="511" y="155"/>
                      <a:pt x="532" y="133"/>
                      <a:pt x="532" y="106"/>
                    </a:cubicBezTo>
                    <a:cubicBezTo>
                      <a:pt x="532" y="63"/>
                      <a:pt x="532" y="63"/>
                      <a:pt x="532" y="63"/>
                    </a:cubicBezTo>
                    <a:cubicBezTo>
                      <a:pt x="532" y="43"/>
                      <a:pt x="516" y="26"/>
                      <a:pt x="495" y="26"/>
                    </a:cubicBezTo>
                    <a:close/>
                    <a:moveTo>
                      <a:pt x="273" y="106"/>
                    </a:moveTo>
                    <a:cubicBezTo>
                      <a:pt x="273" y="122"/>
                      <a:pt x="260" y="135"/>
                      <a:pt x="245" y="135"/>
                    </a:cubicBezTo>
                    <a:cubicBezTo>
                      <a:pt x="166" y="135"/>
                      <a:pt x="166" y="135"/>
                      <a:pt x="166" y="135"/>
                    </a:cubicBezTo>
                    <a:cubicBezTo>
                      <a:pt x="150" y="135"/>
                      <a:pt x="138" y="122"/>
                      <a:pt x="138" y="106"/>
                    </a:cubicBezTo>
                    <a:cubicBezTo>
                      <a:pt x="138" y="63"/>
                      <a:pt x="138" y="63"/>
                      <a:pt x="138" y="63"/>
                    </a:cubicBezTo>
                    <a:cubicBezTo>
                      <a:pt x="138" y="54"/>
                      <a:pt x="145" y="47"/>
                      <a:pt x="154" y="47"/>
                    </a:cubicBezTo>
                    <a:cubicBezTo>
                      <a:pt x="168" y="47"/>
                      <a:pt x="168" y="47"/>
                      <a:pt x="168" y="47"/>
                    </a:cubicBezTo>
                    <a:cubicBezTo>
                      <a:pt x="273" y="47"/>
                      <a:pt x="273" y="47"/>
                      <a:pt x="273" y="47"/>
                    </a:cubicBezTo>
                    <a:lnTo>
                      <a:pt x="273" y="106"/>
                    </a:lnTo>
                    <a:close/>
                  </a:path>
                </a:pathLst>
              </a:custGeom>
              <a:solidFill>
                <a:srgbClr val="7373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74" name="Freeform 171">
                <a:extLst>
                  <a:ext uri="{FF2B5EF4-FFF2-40B4-BE49-F238E27FC236}">
                    <a16:creationId xmlns:a16="http://schemas.microsoft.com/office/drawing/2014/main" id="{BB6BB312-B78F-4BA0-A05A-7892902BEE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43" y="1830"/>
                <a:ext cx="173" cy="48"/>
              </a:xfrm>
              <a:custGeom>
                <a:avLst/>
                <a:gdLst>
                  <a:gd name="T0" fmla="*/ 63 w 73"/>
                  <a:gd name="T1" fmla="*/ 0 h 20"/>
                  <a:gd name="T2" fmla="*/ 0 w 73"/>
                  <a:gd name="T3" fmla="*/ 0 h 20"/>
                  <a:gd name="T4" fmla="*/ 0 w 73"/>
                  <a:gd name="T5" fmla="*/ 20 h 20"/>
                  <a:gd name="T6" fmla="*/ 63 w 73"/>
                  <a:gd name="T7" fmla="*/ 20 h 20"/>
                  <a:gd name="T8" fmla="*/ 73 w 73"/>
                  <a:gd name="T9" fmla="*/ 10 h 20"/>
                  <a:gd name="T10" fmla="*/ 73 w 73"/>
                  <a:gd name="T11" fmla="*/ 10 h 20"/>
                  <a:gd name="T12" fmla="*/ 63 w 73"/>
                  <a:gd name="T13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3" h="20">
                    <a:moveTo>
                      <a:pt x="63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63" y="20"/>
                      <a:pt x="63" y="20"/>
                      <a:pt x="63" y="20"/>
                    </a:cubicBezTo>
                    <a:cubicBezTo>
                      <a:pt x="69" y="20"/>
                      <a:pt x="73" y="16"/>
                      <a:pt x="73" y="10"/>
                    </a:cubicBezTo>
                    <a:cubicBezTo>
                      <a:pt x="73" y="10"/>
                      <a:pt x="73" y="10"/>
                      <a:pt x="73" y="10"/>
                    </a:cubicBezTo>
                    <a:cubicBezTo>
                      <a:pt x="73" y="5"/>
                      <a:pt x="69" y="0"/>
                      <a:pt x="63" y="0"/>
                    </a:cubicBezTo>
                    <a:close/>
                  </a:path>
                </a:pathLst>
              </a:custGeom>
              <a:solidFill>
                <a:srgbClr val="7373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75" name="Freeform 172">
                <a:extLst>
                  <a:ext uri="{FF2B5EF4-FFF2-40B4-BE49-F238E27FC236}">
                    <a16:creationId xmlns:a16="http://schemas.microsoft.com/office/drawing/2014/main" id="{AF0FCE7E-30F5-4F6C-ABF4-F95B816770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33" y="1137"/>
                <a:ext cx="1383" cy="698"/>
              </a:xfrm>
              <a:custGeom>
                <a:avLst/>
                <a:gdLst>
                  <a:gd name="T0" fmla="*/ 290 w 586"/>
                  <a:gd name="T1" fmla="*/ 0 h 296"/>
                  <a:gd name="T2" fmla="*/ 0 w 586"/>
                  <a:gd name="T3" fmla="*/ 241 h 296"/>
                  <a:gd name="T4" fmla="*/ 0 w 586"/>
                  <a:gd name="T5" fmla="*/ 276 h 296"/>
                  <a:gd name="T6" fmla="*/ 40 w 586"/>
                  <a:gd name="T7" fmla="*/ 296 h 296"/>
                  <a:gd name="T8" fmla="*/ 40 w 586"/>
                  <a:gd name="T9" fmla="*/ 222 h 296"/>
                  <a:gd name="T10" fmla="*/ 284 w 586"/>
                  <a:gd name="T11" fmla="*/ 46 h 296"/>
                  <a:gd name="T12" fmla="*/ 537 w 586"/>
                  <a:gd name="T13" fmla="*/ 209 h 296"/>
                  <a:gd name="T14" fmla="*/ 540 w 586"/>
                  <a:gd name="T15" fmla="*/ 211 h 296"/>
                  <a:gd name="T16" fmla="*/ 528 w 586"/>
                  <a:gd name="T17" fmla="*/ 137 h 296"/>
                  <a:gd name="T18" fmla="*/ 586 w 586"/>
                  <a:gd name="T19" fmla="*/ 154 h 296"/>
                  <a:gd name="T20" fmla="*/ 290 w 586"/>
                  <a:gd name="T21" fmla="*/ 0 h 2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86" h="296">
                    <a:moveTo>
                      <a:pt x="290" y="0"/>
                    </a:moveTo>
                    <a:cubicBezTo>
                      <a:pt x="72" y="0"/>
                      <a:pt x="0" y="166"/>
                      <a:pt x="0" y="241"/>
                    </a:cubicBezTo>
                    <a:cubicBezTo>
                      <a:pt x="0" y="251"/>
                      <a:pt x="0" y="263"/>
                      <a:pt x="0" y="276"/>
                    </a:cubicBezTo>
                    <a:cubicBezTo>
                      <a:pt x="17" y="276"/>
                      <a:pt x="31" y="284"/>
                      <a:pt x="40" y="296"/>
                    </a:cubicBezTo>
                    <a:cubicBezTo>
                      <a:pt x="40" y="275"/>
                      <a:pt x="40" y="246"/>
                      <a:pt x="40" y="222"/>
                    </a:cubicBezTo>
                    <a:cubicBezTo>
                      <a:pt x="40" y="177"/>
                      <a:pt x="112" y="46"/>
                      <a:pt x="284" y="46"/>
                    </a:cubicBezTo>
                    <a:cubicBezTo>
                      <a:pt x="433" y="46"/>
                      <a:pt x="517" y="175"/>
                      <a:pt x="537" y="209"/>
                    </a:cubicBezTo>
                    <a:cubicBezTo>
                      <a:pt x="540" y="211"/>
                      <a:pt x="540" y="211"/>
                      <a:pt x="540" y="211"/>
                    </a:cubicBezTo>
                    <a:cubicBezTo>
                      <a:pt x="528" y="137"/>
                      <a:pt x="528" y="137"/>
                      <a:pt x="528" y="137"/>
                    </a:cubicBezTo>
                    <a:cubicBezTo>
                      <a:pt x="586" y="154"/>
                      <a:pt x="586" y="154"/>
                      <a:pt x="586" y="154"/>
                    </a:cubicBezTo>
                    <a:cubicBezTo>
                      <a:pt x="586" y="154"/>
                      <a:pt x="508" y="0"/>
                      <a:pt x="290" y="0"/>
                    </a:cubicBezTo>
                    <a:close/>
                  </a:path>
                </a:pathLst>
              </a:custGeom>
              <a:solidFill>
                <a:srgbClr val="2828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76" name="Freeform 173">
                <a:extLst>
                  <a:ext uri="{FF2B5EF4-FFF2-40B4-BE49-F238E27FC236}">
                    <a16:creationId xmlns:a16="http://schemas.microsoft.com/office/drawing/2014/main" id="{9D3F08FC-640D-47C9-BEF0-FDF51CEC16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50" y="2180"/>
                <a:ext cx="1151" cy="287"/>
              </a:xfrm>
              <a:custGeom>
                <a:avLst/>
                <a:gdLst>
                  <a:gd name="T0" fmla="*/ 445 w 488"/>
                  <a:gd name="T1" fmla="*/ 51 h 122"/>
                  <a:gd name="T2" fmla="*/ 325 w 488"/>
                  <a:gd name="T3" fmla="*/ 44 h 122"/>
                  <a:gd name="T4" fmla="*/ 291 w 488"/>
                  <a:gd name="T5" fmla="*/ 58 h 122"/>
                  <a:gd name="T6" fmla="*/ 265 w 488"/>
                  <a:gd name="T7" fmla="*/ 46 h 122"/>
                  <a:gd name="T8" fmla="*/ 145 w 488"/>
                  <a:gd name="T9" fmla="*/ 48 h 122"/>
                  <a:gd name="T10" fmla="*/ 90 w 488"/>
                  <a:gd name="T11" fmla="*/ 75 h 122"/>
                  <a:gd name="T12" fmla="*/ 3 w 488"/>
                  <a:gd name="T13" fmla="*/ 0 h 122"/>
                  <a:gd name="T14" fmla="*/ 1 w 488"/>
                  <a:gd name="T15" fmla="*/ 41 h 122"/>
                  <a:gd name="T16" fmla="*/ 79 w 488"/>
                  <a:gd name="T17" fmla="*/ 122 h 122"/>
                  <a:gd name="T18" fmla="*/ 79 w 488"/>
                  <a:gd name="T19" fmla="*/ 122 h 122"/>
                  <a:gd name="T20" fmla="*/ 164 w 488"/>
                  <a:gd name="T21" fmla="*/ 86 h 122"/>
                  <a:gd name="T22" fmla="*/ 165 w 488"/>
                  <a:gd name="T23" fmla="*/ 85 h 122"/>
                  <a:gd name="T24" fmla="*/ 398 w 488"/>
                  <a:gd name="T25" fmla="*/ 85 h 122"/>
                  <a:gd name="T26" fmla="*/ 424 w 488"/>
                  <a:gd name="T27" fmla="*/ 93 h 122"/>
                  <a:gd name="T28" fmla="*/ 424 w 488"/>
                  <a:gd name="T29" fmla="*/ 93 h 122"/>
                  <a:gd name="T30" fmla="*/ 481 w 488"/>
                  <a:gd name="T31" fmla="*/ 88 h 122"/>
                  <a:gd name="T32" fmla="*/ 488 w 488"/>
                  <a:gd name="T33" fmla="*/ 82 h 122"/>
                  <a:gd name="T34" fmla="*/ 488 w 488"/>
                  <a:gd name="T35" fmla="*/ 15 h 122"/>
                  <a:gd name="T36" fmla="*/ 458 w 488"/>
                  <a:gd name="T37" fmla="*/ 58 h 122"/>
                  <a:gd name="T38" fmla="*/ 445 w 488"/>
                  <a:gd name="T39" fmla="*/ 5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88" h="122">
                    <a:moveTo>
                      <a:pt x="445" y="51"/>
                    </a:moveTo>
                    <a:cubicBezTo>
                      <a:pt x="408" y="31"/>
                      <a:pt x="364" y="29"/>
                      <a:pt x="325" y="44"/>
                    </a:cubicBezTo>
                    <a:cubicBezTo>
                      <a:pt x="291" y="58"/>
                      <a:pt x="291" y="58"/>
                      <a:pt x="291" y="58"/>
                    </a:cubicBezTo>
                    <a:cubicBezTo>
                      <a:pt x="265" y="46"/>
                      <a:pt x="265" y="46"/>
                      <a:pt x="265" y="46"/>
                    </a:cubicBezTo>
                    <a:cubicBezTo>
                      <a:pt x="227" y="29"/>
                      <a:pt x="183" y="30"/>
                      <a:pt x="145" y="48"/>
                    </a:cubicBezTo>
                    <a:cubicBezTo>
                      <a:pt x="90" y="75"/>
                      <a:pt x="90" y="75"/>
                      <a:pt x="90" y="75"/>
                    </a:cubicBezTo>
                    <a:cubicBezTo>
                      <a:pt x="90" y="75"/>
                      <a:pt x="6" y="81"/>
                      <a:pt x="3" y="0"/>
                    </a:cubicBezTo>
                    <a:cubicBezTo>
                      <a:pt x="1" y="41"/>
                      <a:pt x="1" y="41"/>
                      <a:pt x="1" y="41"/>
                    </a:cubicBezTo>
                    <a:cubicBezTo>
                      <a:pt x="0" y="86"/>
                      <a:pt x="35" y="122"/>
                      <a:pt x="79" y="122"/>
                    </a:cubicBezTo>
                    <a:cubicBezTo>
                      <a:pt x="79" y="122"/>
                      <a:pt x="79" y="122"/>
                      <a:pt x="79" y="122"/>
                    </a:cubicBezTo>
                    <a:cubicBezTo>
                      <a:pt x="111" y="122"/>
                      <a:pt x="142" y="109"/>
                      <a:pt x="164" y="86"/>
                    </a:cubicBezTo>
                    <a:cubicBezTo>
                      <a:pt x="165" y="85"/>
                      <a:pt x="165" y="85"/>
                      <a:pt x="165" y="85"/>
                    </a:cubicBezTo>
                    <a:cubicBezTo>
                      <a:pt x="398" y="85"/>
                      <a:pt x="398" y="85"/>
                      <a:pt x="398" y="85"/>
                    </a:cubicBezTo>
                    <a:cubicBezTo>
                      <a:pt x="407" y="85"/>
                      <a:pt x="416" y="88"/>
                      <a:pt x="424" y="93"/>
                    </a:cubicBezTo>
                    <a:cubicBezTo>
                      <a:pt x="424" y="93"/>
                      <a:pt x="424" y="93"/>
                      <a:pt x="424" y="93"/>
                    </a:cubicBezTo>
                    <a:cubicBezTo>
                      <a:pt x="442" y="104"/>
                      <a:pt x="465" y="102"/>
                      <a:pt x="481" y="88"/>
                    </a:cubicBezTo>
                    <a:cubicBezTo>
                      <a:pt x="488" y="82"/>
                      <a:pt x="488" y="82"/>
                      <a:pt x="488" y="82"/>
                    </a:cubicBezTo>
                    <a:cubicBezTo>
                      <a:pt x="488" y="15"/>
                      <a:pt x="488" y="15"/>
                      <a:pt x="488" y="15"/>
                    </a:cubicBezTo>
                    <a:cubicBezTo>
                      <a:pt x="458" y="58"/>
                      <a:pt x="458" y="58"/>
                      <a:pt x="458" y="58"/>
                    </a:cubicBezTo>
                    <a:lnTo>
                      <a:pt x="445" y="51"/>
                    </a:lnTo>
                    <a:close/>
                  </a:path>
                </a:pathLst>
              </a:custGeom>
              <a:solidFill>
                <a:srgbClr val="2828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77" name="Freeform 174">
                <a:extLst>
                  <a:ext uri="{FF2B5EF4-FFF2-40B4-BE49-F238E27FC236}">
                    <a16:creationId xmlns:a16="http://schemas.microsoft.com/office/drawing/2014/main" id="{1924A9D4-81CE-4772-B5B2-A0427A4BA3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97" y="2550"/>
                <a:ext cx="241" cy="111"/>
              </a:xfrm>
              <a:custGeom>
                <a:avLst/>
                <a:gdLst>
                  <a:gd name="T0" fmla="*/ 0 w 102"/>
                  <a:gd name="T1" fmla="*/ 47 h 47"/>
                  <a:gd name="T2" fmla="*/ 102 w 102"/>
                  <a:gd name="T3" fmla="*/ 47 h 47"/>
                  <a:gd name="T4" fmla="*/ 50 w 102"/>
                  <a:gd name="T5" fmla="*/ 0 h 47"/>
                  <a:gd name="T6" fmla="*/ 0 w 102"/>
                  <a:gd name="T7" fmla="*/ 47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2" h="47">
                    <a:moveTo>
                      <a:pt x="0" y="47"/>
                    </a:moveTo>
                    <a:cubicBezTo>
                      <a:pt x="102" y="47"/>
                      <a:pt x="102" y="47"/>
                      <a:pt x="102" y="47"/>
                    </a:cubicBezTo>
                    <a:cubicBezTo>
                      <a:pt x="102" y="47"/>
                      <a:pt x="100" y="0"/>
                      <a:pt x="50" y="0"/>
                    </a:cubicBezTo>
                    <a:cubicBezTo>
                      <a:pt x="0" y="0"/>
                      <a:pt x="0" y="47"/>
                      <a:pt x="0" y="47"/>
                    </a:cubicBezTo>
                    <a:close/>
                  </a:path>
                </a:pathLst>
              </a:custGeom>
              <a:solidFill>
                <a:srgbClr val="2828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grpSp>
          <p:nvGrpSpPr>
            <p:cNvPr id="511" name="Group 595">
              <a:extLst>
                <a:ext uri="{FF2B5EF4-FFF2-40B4-BE49-F238E27FC236}">
                  <a16:creationId xmlns:a16="http://schemas.microsoft.com/office/drawing/2014/main" id="{2D6E0BDC-79DE-45A7-88AF-3B9AAA7068F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8754826" y="1774147"/>
              <a:ext cx="503275" cy="502920"/>
              <a:chOff x="2499" y="790"/>
              <a:chExt cx="2832" cy="2830"/>
            </a:xfrm>
          </p:grpSpPr>
          <p:sp>
            <p:nvSpPr>
              <p:cNvPr id="638" name="Oval 596">
                <a:extLst>
                  <a:ext uri="{FF2B5EF4-FFF2-40B4-BE49-F238E27FC236}">
                    <a16:creationId xmlns:a16="http://schemas.microsoft.com/office/drawing/2014/main" id="{A3385919-7959-49EC-8701-551D9CCBA2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99" y="790"/>
                <a:ext cx="2832" cy="2830"/>
              </a:xfrm>
              <a:prstGeom prst="ellipse">
                <a:avLst/>
              </a:prstGeom>
              <a:solidFill>
                <a:srgbClr val="00A4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39" name="Freeform 597">
                <a:extLst>
                  <a:ext uri="{FF2B5EF4-FFF2-40B4-BE49-F238E27FC236}">
                    <a16:creationId xmlns:a16="http://schemas.microsoft.com/office/drawing/2014/main" id="{AE81D210-671E-4530-B563-9868774E7E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30" y="2748"/>
                <a:ext cx="838" cy="658"/>
              </a:xfrm>
              <a:custGeom>
                <a:avLst/>
                <a:gdLst>
                  <a:gd name="T0" fmla="*/ 751 w 838"/>
                  <a:gd name="T1" fmla="*/ 42 h 658"/>
                  <a:gd name="T2" fmla="*/ 838 w 838"/>
                  <a:gd name="T3" fmla="*/ 658 h 658"/>
                  <a:gd name="T4" fmla="*/ 0 w 838"/>
                  <a:gd name="T5" fmla="*/ 658 h 658"/>
                  <a:gd name="T6" fmla="*/ 123 w 838"/>
                  <a:gd name="T7" fmla="*/ 42 h 658"/>
                  <a:gd name="T8" fmla="*/ 401 w 838"/>
                  <a:gd name="T9" fmla="*/ 0 h 658"/>
                  <a:gd name="T10" fmla="*/ 751 w 838"/>
                  <a:gd name="T11" fmla="*/ 42 h 6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38" h="658">
                    <a:moveTo>
                      <a:pt x="751" y="42"/>
                    </a:moveTo>
                    <a:lnTo>
                      <a:pt x="838" y="658"/>
                    </a:lnTo>
                    <a:lnTo>
                      <a:pt x="0" y="658"/>
                    </a:lnTo>
                    <a:lnTo>
                      <a:pt x="123" y="42"/>
                    </a:lnTo>
                    <a:lnTo>
                      <a:pt x="401" y="0"/>
                    </a:lnTo>
                    <a:lnTo>
                      <a:pt x="751" y="42"/>
                    </a:lnTo>
                    <a:close/>
                  </a:path>
                </a:pathLst>
              </a:custGeom>
              <a:solidFill>
                <a:srgbClr val="CE9C5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40" name="Freeform 598">
                <a:extLst>
                  <a:ext uri="{FF2B5EF4-FFF2-40B4-BE49-F238E27FC236}">
                    <a16:creationId xmlns:a16="http://schemas.microsoft.com/office/drawing/2014/main" id="{DB59FE76-9DA9-44B8-BAC3-3E121A9200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05" y="2062"/>
                <a:ext cx="241" cy="358"/>
              </a:xfrm>
              <a:custGeom>
                <a:avLst/>
                <a:gdLst>
                  <a:gd name="T0" fmla="*/ 102 w 102"/>
                  <a:gd name="T1" fmla="*/ 149 h 152"/>
                  <a:gd name="T2" fmla="*/ 78 w 102"/>
                  <a:gd name="T3" fmla="*/ 150 h 152"/>
                  <a:gd name="T4" fmla="*/ 3 w 102"/>
                  <a:gd name="T5" fmla="*/ 81 h 152"/>
                  <a:gd name="T6" fmla="*/ 1 w 102"/>
                  <a:gd name="T7" fmla="*/ 51 h 152"/>
                  <a:gd name="T8" fmla="*/ 47 w 102"/>
                  <a:gd name="T9" fmla="*/ 1 h 152"/>
                  <a:gd name="T10" fmla="*/ 47 w 102"/>
                  <a:gd name="T11" fmla="*/ 1 h 152"/>
                  <a:gd name="T12" fmla="*/ 97 w 102"/>
                  <a:gd name="T13" fmla="*/ 46 h 152"/>
                  <a:gd name="T14" fmla="*/ 102 w 102"/>
                  <a:gd name="T15" fmla="*/ 149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2" h="152">
                    <a:moveTo>
                      <a:pt x="102" y="149"/>
                    </a:moveTo>
                    <a:cubicBezTo>
                      <a:pt x="78" y="150"/>
                      <a:pt x="78" y="150"/>
                      <a:pt x="78" y="150"/>
                    </a:cubicBezTo>
                    <a:cubicBezTo>
                      <a:pt x="38" y="152"/>
                      <a:pt x="5" y="121"/>
                      <a:pt x="3" y="81"/>
                    </a:cubicBezTo>
                    <a:cubicBezTo>
                      <a:pt x="1" y="51"/>
                      <a:pt x="1" y="51"/>
                      <a:pt x="1" y="51"/>
                    </a:cubicBezTo>
                    <a:cubicBezTo>
                      <a:pt x="0" y="24"/>
                      <a:pt x="20" y="2"/>
                      <a:pt x="47" y="1"/>
                    </a:cubicBezTo>
                    <a:cubicBezTo>
                      <a:pt x="47" y="1"/>
                      <a:pt x="47" y="1"/>
                      <a:pt x="47" y="1"/>
                    </a:cubicBezTo>
                    <a:cubicBezTo>
                      <a:pt x="73" y="0"/>
                      <a:pt x="95" y="20"/>
                      <a:pt x="97" y="46"/>
                    </a:cubicBezTo>
                    <a:lnTo>
                      <a:pt x="102" y="149"/>
                    </a:lnTo>
                    <a:close/>
                  </a:path>
                </a:pathLst>
              </a:custGeom>
              <a:solidFill>
                <a:srgbClr val="D8B0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41" name="Freeform 599">
                <a:extLst>
                  <a:ext uri="{FF2B5EF4-FFF2-40B4-BE49-F238E27FC236}">
                    <a16:creationId xmlns:a16="http://schemas.microsoft.com/office/drawing/2014/main" id="{A92D4DD0-3988-43CC-BB3F-C3F57EA127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28" y="1993"/>
                <a:ext cx="236" cy="363"/>
              </a:xfrm>
              <a:custGeom>
                <a:avLst/>
                <a:gdLst>
                  <a:gd name="T0" fmla="*/ 6 w 100"/>
                  <a:gd name="T1" fmla="*/ 154 h 154"/>
                  <a:gd name="T2" fmla="*/ 29 w 100"/>
                  <a:gd name="T3" fmla="*/ 153 h 154"/>
                  <a:gd name="T4" fmla="*/ 98 w 100"/>
                  <a:gd name="T5" fmla="*/ 77 h 154"/>
                  <a:gd name="T6" fmla="*/ 96 w 100"/>
                  <a:gd name="T7" fmla="*/ 47 h 154"/>
                  <a:gd name="T8" fmla="*/ 46 w 100"/>
                  <a:gd name="T9" fmla="*/ 1 h 154"/>
                  <a:gd name="T10" fmla="*/ 46 w 100"/>
                  <a:gd name="T11" fmla="*/ 1 h 154"/>
                  <a:gd name="T12" fmla="*/ 1 w 100"/>
                  <a:gd name="T13" fmla="*/ 51 h 154"/>
                  <a:gd name="T14" fmla="*/ 6 w 100"/>
                  <a:gd name="T15" fmla="*/ 154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0" h="154">
                    <a:moveTo>
                      <a:pt x="6" y="154"/>
                    </a:moveTo>
                    <a:cubicBezTo>
                      <a:pt x="29" y="153"/>
                      <a:pt x="29" y="153"/>
                      <a:pt x="29" y="153"/>
                    </a:cubicBezTo>
                    <a:cubicBezTo>
                      <a:pt x="69" y="151"/>
                      <a:pt x="100" y="117"/>
                      <a:pt x="98" y="77"/>
                    </a:cubicBezTo>
                    <a:cubicBezTo>
                      <a:pt x="96" y="47"/>
                      <a:pt x="96" y="47"/>
                      <a:pt x="96" y="47"/>
                    </a:cubicBezTo>
                    <a:cubicBezTo>
                      <a:pt x="95" y="20"/>
                      <a:pt x="73" y="0"/>
                      <a:pt x="46" y="1"/>
                    </a:cubicBezTo>
                    <a:cubicBezTo>
                      <a:pt x="46" y="1"/>
                      <a:pt x="46" y="1"/>
                      <a:pt x="46" y="1"/>
                    </a:cubicBezTo>
                    <a:cubicBezTo>
                      <a:pt x="20" y="3"/>
                      <a:pt x="0" y="25"/>
                      <a:pt x="1" y="51"/>
                    </a:cubicBezTo>
                    <a:lnTo>
                      <a:pt x="6" y="154"/>
                    </a:lnTo>
                    <a:close/>
                  </a:path>
                </a:pathLst>
              </a:custGeom>
              <a:solidFill>
                <a:srgbClr val="CE9C5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42" name="Freeform 600">
                <a:extLst>
                  <a:ext uri="{FF2B5EF4-FFF2-40B4-BE49-F238E27FC236}">
                    <a16:creationId xmlns:a16="http://schemas.microsoft.com/office/drawing/2014/main" id="{5A8CE59B-3BE8-4E18-940A-93CEDBC946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66" y="1257"/>
                <a:ext cx="1326" cy="1632"/>
              </a:xfrm>
              <a:custGeom>
                <a:avLst/>
                <a:gdLst>
                  <a:gd name="T0" fmla="*/ 297 w 562"/>
                  <a:gd name="T1" fmla="*/ 685 h 692"/>
                  <a:gd name="T2" fmla="*/ 297 w 562"/>
                  <a:gd name="T3" fmla="*/ 685 h 692"/>
                  <a:gd name="T4" fmla="*/ 14 w 562"/>
                  <a:gd name="T5" fmla="*/ 427 h 692"/>
                  <a:gd name="T6" fmla="*/ 7 w 562"/>
                  <a:gd name="T7" fmla="*/ 290 h 692"/>
                  <a:gd name="T8" fmla="*/ 265 w 562"/>
                  <a:gd name="T9" fmla="*/ 7 h 692"/>
                  <a:gd name="T10" fmla="*/ 265 w 562"/>
                  <a:gd name="T11" fmla="*/ 7 h 692"/>
                  <a:gd name="T12" fmla="*/ 548 w 562"/>
                  <a:gd name="T13" fmla="*/ 264 h 692"/>
                  <a:gd name="T14" fmla="*/ 555 w 562"/>
                  <a:gd name="T15" fmla="*/ 402 h 692"/>
                  <a:gd name="T16" fmla="*/ 297 w 562"/>
                  <a:gd name="T17" fmla="*/ 685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62" h="692">
                    <a:moveTo>
                      <a:pt x="297" y="685"/>
                    </a:moveTo>
                    <a:cubicBezTo>
                      <a:pt x="297" y="685"/>
                      <a:pt x="297" y="685"/>
                      <a:pt x="297" y="685"/>
                    </a:cubicBezTo>
                    <a:cubicBezTo>
                      <a:pt x="148" y="692"/>
                      <a:pt x="21" y="577"/>
                      <a:pt x="14" y="427"/>
                    </a:cubicBezTo>
                    <a:cubicBezTo>
                      <a:pt x="7" y="290"/>
                      <a:pt x="7" y="290"/>
                      <a:pt x="7" y="290"/>
                    </a:cubicBezTo>
                    <a:cubicBezTo>
                      <a:pt x="0" y="141"/>
                      <a:pt x="115" y="14"/>
                      <a:pt x="265" y="7"/>
                    </a:cubicBezTo>
                    <a:cubicBezTo>
                      <a:pt x="265" y="7"/>
                      <a:pt x="265" y="7"/>
                      <a:pt x="265" y="7"/>
                    </a:cubicBezTo>
                    <a:cubicBezTo>
                      <a:pt x="414" y="0"/>
                      <a:pt x="541" y="115"/>
                      <a:pt x="548" y="264"/>
                    </a:cubicBezTo>
                    <a:cubicBezTo>
                      <a:pt x="555" y="402"/>
                      <a:pt x="555" y="402"/>
                      <a:pt x="555" y="402"/>
                    </a:cubicBezTo>
                    <a:cubicBezTo>
                      <a:pt x="562" y="551"/>
                      <a:pt x="446" y="678"/>
                      <a:pt x="297" y="685"/>
                    </a:cubicBezTo>
                    <a:close/>
                  </a:path>
                </a:pathLst>
              </a:custGeom>
              <a:solidFill>
                <a:srgbClr val="BB916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43" name="Freeform 601">
                <a:extLst>
                  <a:ext uri="{FF2B5EF4-FFF2-40B4-BE49-F238E27FC236}">
                    <a16:creationId xmlns:a16="http://schemas.microsoft.com/office/drawing/2014/main" id="{7D167723-4D62-4389-9004-A674917495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66" y="1257"/>
                <a:ext cx="1326" cy="1630"/>
              </a:xfrm>
              <a:custGeom>
                <a:avLst/>
                <a:gdLst>
                  <a:gd name="T0" fmla="*/ 265 w 562"/>
                  <a:gd name="T1" fmla="*/ 7 h 691"/>
                  <a:gd name="T2" fmla="*/ 7 w 562"/>
                  <a:gd name="T3" fmla="*/ 290 h 691"/>
                  <a:gd name="T4" fmla="*/ 8 w 562"/>
                  <a:gd name="T5" fmla="*/ 316 h 691"/>
                  <a:gd name="T6" fmla="*/ 17 w 562"/>
                  <a:gd name="T7" fmla="*/ 455 h 691"/>
                  <a:gd name="T8" fmla="*/ 297 w 562"/>
                  <a:gd name="T9" fmla="*/ 685 h 691"/>
                  <a:gd name="T10" fmla="*/ 555 w 562"/>
                  <a:gd name="T11" fmla="*/ 402 h 691"/>
                  <a:gd name="T12" fmla="*/ 548 w 562"/>
                  <a:gd name="T13" fmla="*/ 264 h 691"/>
                  <a:gd name="T14" fmla="*/ 265 w 562"/>
                  <a:gd name="T15" fmla="*/ 7 h 6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62" h="691">
                    <a:moveTo>
                      <a:pt x="265" y="7"/>
                    </a:moveTo>
                    <a:cubicBezTo>
                      <a:pt x="115" y="14"/>
                      <a:pt x="0" y="141"/>
                      <a:pt x="7" y="290"/>
                    </a:cubicBezTo>
                    <a:cubicBezTo>
                      <a:pt x="8" y="316"/>
                      <a:pt x="8" y="316"/>
                      <a:pt x="8" y="316"/>
                    </a:cubicBezTo>
                    <a:cubicBezTo>
                      <a:pt x="17" y="455"/>
                      <a:pt x="17" y="455"/>
                      <a:pt x="17" y="455"/>
                    </a:cubicBezTo>
                    <a:cubicBezTo>
                      <a:pt x="37" y="591"/>
                      <a:pt x="157" y="691"/>
                      <a:pt x="297" y="685"/>
                    </a:cubicBezTo>
                    <a:cubicBezTo>
                      <a:pt x="446" y="678"/>
                      <a:pt x="562" y="551"/>
                      <a:pt x="555" y="402"/>
                    </a:cubicBezTo>
                    <a:cubicBezTo>
                      <a:pt x="548" y="264"/>
                      <a:pt x="548" y="264"/>
                      <a:pt x="548" y="264"/>
                    </a:cubicBezTo>
                    <a:cubicBezTo>
                      <a:pt x="541" y="115"/>
                      <a:pt x="414" y="0"/>
                      <a:pt x="265" y="7"/>
                    </a:cubicBezTo>
                    <a:close/>
                  </a:path>
                </a:pathLst>
              </a:custGeom>
              <a:solidFill>
                <a:srgbClr val="D8B0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44" name="Freeform 602">
                <a:extLst>
                  <a:ext uri="{FF2B5EF4-FFF2-40B4-BE49-F238E27FC236}">
                    <a16:creationId xmlns:a16="http://schemas.microsoft.com/office/drawing/2014/main" id="{67C2F2D5-E521-4D41-8ED7-4C73E1B42A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27" y="1967"/>
                <a:ext cx="646" cy="932"/>
              </a:xfrm>
              <a:custGeom>
                <a:avLst/>
                <a:gdLst>
                  <a:gd name="T0" fmla="*/ 259 w 274"/>
                  <a:gd name="T1" fmla="*/ 55 h 395"/>
                  <a:gd name="T2" fmla="*/ 259 w 274"/>
                  <a:gd name="T3" fmla="*/ 55 h 395"/>
                  <a:gd name="T4" fmla="*/ 205 w 274"/>
                  <a:gd name="T5" fmla="*/ 11 h 395"/>
                  <a:gd name="T6" fmla="*/ 140 w 274"/>
                  <a:gd name="T7" fmla="*/ 0 h 395"/>
                  <a:gd name="T8" fmla="*/ 61 w 274"/>
                  <a:gd name="T9" fmla="*/ 80 h 395"/>
                  <a:gd name="T10" fmla="*/ 79 w 274"/>
                  <a:gd name="T11" fmla="*/ 151 h 395"/>
                  <a:gd name="T12" fmla="*/ 49 w 274"/>
                  <a:gd name="T13" fmla="*/ 191 h 395"/>
                  <a:gd name="T14" fmla="*/ 43 w 274"/>
                  <a:gd name="T15" fmla="*/ 191 h 395"/>
                  <a:gd name="T16" fmla="*/ 18 w 274"/>
                  <a:gd name="T17" fmla="*/ 219 h 395"/>
                  <a:gd name="T18" fmla="*/ 20 w 274"/>
                  <a:gd name="T19" fmla="*/ 279 h 395"/>
                  <a:gd name="T20" fmla="*/ 27 w 274"/>
                  <a:gd name="T21" fmla="*/ 279 h 395"/>
                  <a:gd name="T22" fmla="*/ 63 w 274"/>
                  <a:gd name="T23" fmla="*/ 312 h 395"/>
                  <a:gd name="T24" fmla="*/ 22 w 274"/>
                  <a:gd name="T25" fmla="*/ 314 h 395"/>
                  <a:gd name="T26" fmla="*/ 23 w 274"/>
                  <a:gd name="T27" fmla="*/ 325 h 395"/>
                  <a:gd name="T28" fmla="*/ 0 w 274"/>
                  <a:gd name="T29" fmla="*/ 395 h 395"/>
                  <a:gd name="T30" fmla="*/ 123 w 274"/>
                  <a:gd name="T31" fmla="*/ 369 h 395"/>
                  <a:gd name="T32" fmla="*/ 149 w 274"/>
                  <a:gd name="T33" fmla="*/ 342 h 395"/>
                  <a:gd name="T34" fmla="*/ 274 w 274"/>
                  <a:gd name="T35" fmla="*/ 129 h 395"/>
                  <a:gd name="T36" fmla="*/ 259 w 274"/>
                  <a:gd name="T37" fmla="*/ 55 h 3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" h="395">
                    <a:moveTo>
                      <a:pt x="259" y="55"/>
                    </a:moveTo>
                    <a:cubicBezTo>
                      <a:pt x="259" y="55"/>
                      <a:pt x="259" y="55"/>
                      <a:pt x="259" y="55"/>
                    </a:cubicBezTo>
                    <a:cubicBezTo>
                      <a:pt x="243" y="12"/>
                      <a:pt x="205" y="11"/>
                      <a:pt x="205" y="11"/>
                    </a:cubicBezTo>
                    <a:cubicBezTo>
                      <a:pt x="140" y="0"/>
                      <a:pt x="140" y="0"/>
                      <a:pt x="140" y="0"/>
                    </a:cubicBezTo>
                    <a:cubicBezTo>
                      <a:pt x="102" y="2"/>
                      <a:pt x="51" y="43"/>
                      <a:pt x="61" y="80"/>
                    </a:cubicBezTo>
                    <a:cubicBezTo>
                      <a:pt x="79" y="151"/>
                      <a:pt x="79" y="151"/>
                      <a:pt x="79" y="151"/>
                    </a:cubicBezTo>
                    <a:cubicBezTo>
                      <a:pt x="84" y="171"/>
                      <a:pt x="70" y="190"/>
                      <a:pt x="49" y="191"/>
                    </a:cubicBezTo>
                    <a:cubicBezTo>
                      <a:pt x="43" y="191"/>
                      <a:pt x="43" y="191"/>
                      <a:pt x="43" y="191"/>
                    </a:cubicBezTo>
                    <a:cubicBezTo>
                      <a:pt x="28" y="192"/>
                      <a:pt x="17" y="204"/>
                      <a:pt x="18" y="219"/>
                    </a:cubicBezTo>
                    <a:cubicBezTo>
                      <a:pt x="20" y="279"/>
                      <a:pt x="20" y="279"/>
                      <a:pt x="20" y="279"/>
                    </a:cubicBezTo>
                    <a:cubicBezTo>
                      <a:pt x="27" y="279"/>
                      <a:pt x="27" y="279"/>
                      <a:pt x="27" y="279"/>
                    </a:cubicBezTo>
                    <a:cubicBezTo>
                      <a:pt x="46" y="278"/>
                      <a:pt x="62" y="293"/>
                      <a:pt x="63" y="312"/>
                    </a:cubicBezTo>
                    <a:cubicBezTo>
                      <a:pt x="22" y="314"/>
                      <a:pt x="22" y="314"/>
                      <a:pt x="22" y="314"/>
                    </a:cubicBezTo>
                    <a:cubicBezTo>
                      <a:pt x="23" y="325"/>
                      <a:pt x="23" y="325"/>
                      <a:pt x="23" y="325"/>
                    </a:cubicBezTo>
                    <a:cubicBezTo>
                      <a:pt x="24" y="347"/>
                      <a:pt x="16" y="380"/>
                      <a:pt x="0" y="395"/>
                    </a:cubicBezTo>
                    <a:cubicBezTo>
                      <a:pt x="123" y="369"/>
                      <a:pt x="123" y="369"/>
                      <a:pt x="123" y="369"/>
                    </a:cubicBezTo>
                    <a:cubicBezTo>
                      <a:pt x="149" y="342"/>
                      <a:pt x="149" y="342"/>
                      <a:pt x="149" y="342"/>
                    </a:cubicBezTo>
                    <a:cubicBezTo>
                      <a:pt x="221" y="297"/>
                      <a:pt x="269" y="218"/>
                      <a:pt x="274" y="129"/>
                    </a:cubicBezTo>
                    <a:lnTo>
                      <a:pt x="259" y="55"/>
                    </a:lnTo>
                    <a:close/>
                  </a:path>
                </a:pathLst>
              </a:custGeom>
              <a:solidFill>
                <a:srgbClr val="CE9C5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45" name="Freeform 603">
                <a:extLst>
                  <a:ext uri="{FF2B5EF4-FFF2-40B4-BE49-F238E27FC236}">
                    <a16:creationId xmlns:a16="http://schemas.microsoft.com/office/drawing/2014/main" id="{E7B2B067-61AC-4537-A675-570A203870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55" y="2418"/>
                <a:ext cx="139" cy="120"/>
              </a:xfrm>
              <a:custGeom>
                <a:avLst/>
                <a:gdLst>
                  <a:gd name="T0" fmla="*/ 59 w 59"/>
                  <a:gd name="T1" fmla="*/ 6 h 51"/>
                  <a:gd name="T2" fmla="*/ 17 w 59"/>
                  <a:gd name="T3" fmla="*/ 51 h 51"/>
                  <a:gd name="T4" fmla="*/ 59 w 59"/>
                  <a:gd name="T5" fmla="*/ 6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9" h="51">
                    <a:moveTo>
                      <a:pt x="59" y="6"/>
                    </a:moveTo>
                    <a:cubicBezTo>
                      <a:pt x="17" y="51"/>
                      <a:pt x="17" y="51"/>
                      <a:pt x="17" y="51"/>
                    </a:cubicBezTo>
                    <a:cubicBezTo>
                      <a:pt x="17" y="51"/>
                      <a:pt x="0" y="0"/>
                      <a:pt x="59" y="6"/>
                    </a:cubicBezTo>
                    <a:close/>
                  </a:path>
                </a:pathLst>
              </a:custGeom>
              <a:solidFill>
                <a:srgbClr val="CE9C5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46" name="Freeform 604">
                <a:extLst>
                  <a:ext uri="{FF2B5EF4-FFF2-40B4-BE49-F238E27FC236}">
                    <a16:creationId xmlns:a16="http://schemas.microsoft.com/office/drawing/2014/main" id="{3041D861-AFB3-419B-AF78-BE4958C42F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66" y="2833"/>
                <a:ext cx="1930" cy="787"/>
              </a:xfrm>
              <a:custGeom>
                <a:avLst/>
                <a:gdLst>
                  <a:gd name="T0" fmla="*/ 402 w 818"/>
                  <a:gd name="T1" fmla="*/ 334 h 334"/>
                  <a:gd name="T2" fmla="*/ 818 w 818"/>
                  <a:gd name="T3" fmla="*/ 167 h 334"/>
                  <a:gd name="T4" fmla="*/ 589 w 818"/>
                  <a:gd name="T5" fmla="*/ 100 h 334"/>
                  <a:gd name="T6" fmla="*/ 567 w 818"/>
                  <a:gd name="T7" fmla="*/ 0 h 334"/>
                  <a:gd name="T8" fmla="*/ 501 w 818"/>
                  <a:gd name="T9" fmla="*/ 27 h 334"/>
                  <a:gd name="T10" fmla="*/ 418 w 818"/>
                  <a:gd name="T11" fmla="*/ 176 h 334"/>
                  <a:gd name="T12" fmla="*/ 349 w 818"/>
                  <a:gd name="T13" fmla="*/ 38 h 334"/>
                  <a:gd name="T14" fmla="*/ 282 w 818"/>
                  <a:gd name="T15" fmla="*/ 2 h 334"/>
                  <a:gd name="T16" fmla="*/ 247 w 818"/>
                  <a:gd name="T17" fmla="*/ 105 h 334"/>
                  <a:gd name="T18" fmla="*/ 3 w 818"/>
                  <a:gd name="T19" fmla="*/ 179 h 334"/>
                  <a:gd name="T20" fmla="*/ 0 w 818"/>
                  <a:gd name="T21" fmla="*/ 179 h 334"/>
                  <a:gd name="T22" fmla="*/ 402 w 818"/>
                  <a:gd name="T23" fmla="*/ 334 h 3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18" h="334">
                    <a:moveTo>
                      <a:pt x="402" y="334"/>
                    </a:moveTo>
                    <a:cubicBezTo>
                      <a:pt x="563" y="334"/>
                      <a:pt x="710" y="270"/>
                      <a:pt x="818" y="167"/>
                    </a:cubicBezTo>
                    <a:cubicBezTo>
                      <a:pt x="589" y="100"/>
                      <a:pt x="589" y="100"/>
                      <a:pt x="589" y="100"/>
                    </a:cubicBezTo>
                    <a:cubicBezTo>
                      <a:pt x="567" y="0"/>
                      <a:pt x="567" y="0"/>
                      <a:pt x="567" y="0"/>
                    </a:cubicBezTo>
                    <a:cubicBezTo>
                      <a:pt x="501" y="27"/>
                      <a:pt x="501" y="27"/>
                      <a:pt x="501" y="27"/>
                    </a:cubicBezTo>
                    <a:cubicBezTo>
                      <a:pt x="418" y="176"/>
                      <a:pt x="418" y="176"/>
                      <a:pt x="418" y="176"/>
                    </a:cubicBezTo>
                    <a:cubicBezTo>
                      <a:pt x="349" y="38"/>
                      <a:pt x="349" y="38"/>
                      <a:pt x="349" y="38"/>
                    </a:cubicBezTo>
                    <a:cubicBezTo>
                      <a:pt x="282" y="2"/>
                      <a:pt x="282" y="2"/>
                      <a:pt x="282" y="2"/>
                    </a:cubicBezTo>
                    <a:cubicBezTo>
                      <a:pt x="247" y="105"/>
                      <a:pt x="247" y="105"/>
                      <a:pt x="247" y="105"/>
                    </a:cubicBezTo>
                    <a:cubicBezTo>
                      <a:pt x="3" y="179"/>
                      <a:pt x="3" y="179"/>
                      <a:pt x="3" y="179"/>
                    </a:cubicBezTo>
                    <a:cubicBezTo>
                      <a:pt x="2" y="179"/>
                      <a:pt x="1" y="179"/>
                      <a:pt x="0" y="179"/>
                    </a:cubicBezTo>
                    <a:cubicBezTo>
                      <a:pt x="106" y="275"/>
                      <a:pt x="247" y="334"/>
                      <a:pt x="402" y="334"/>
                    </a:cubicBez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47" name="Freeform 605">
                <a:extLst>
                  <a:ext uri="{FF2B5EF4-FFF2-40B4-BE49-F238E27FC236}">
                    <a16:creationId xmlns:a16="http://schemas.microsoft.com/office/drawing/2014/main" id="{0218BCBC-BA42-4DD8-AC00-8CA8148C31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23" y="1121"/>
                <a:ext cx="1357" cy="1254"/>
              </a:xfrm>
              <a:custGeom>
                <a:avLst/>
                <a:gdLst>
                  <a:gd name="T0" fmla="*/ 399 w 575"/>
                  <a:gd name="T1" fmla="*/ 54 h 532"/>
                  <a:gd name="T2" fmla="*/ 121 w 575"/>
                  <a:gd name="T3" fmla="*/ 17 h 532"/>
                  <a:gd name="T4" fmla="*/ 140 w 575"/>
                  <a:gd name="T5" fmla="*/ 55 h 532"/>
                  <a:gd name="T6" fmla="*/ 41 w 575"/>
                  <a:gd name="T7" fmla="*/ 59 h 532"/>
                  <a:gd name="T8" fmla="*/ 86 w 575"/>
                  <a:gd name="T9" fmla="*/ 86 h 532"/>
                  <a:gd name="T10" fmla="*/ 5 w 575"/>
                  <a:gd name="T11" fmla="*/ 225 h 532"/>
                  <a:gd name="T12" fmla="*/ 10 w 575"/>
                  <a:gd name="T13" fmla="*/ 316 h 532"/>
                  <a:gd name="T14" fmla="*/ 26 w 575"/>
                  <a:gd name="T15" fmla="*/ 374 h 532"/>
                  <a:gd name="T16" fmla="*/ 32 w 575"/>
                  <a:gd name="T17" fmla="*/ 498 h 532"/>
                  <a:gd name="T18" fmla="*/ 69 w 575"/>
                  <a:gd name="T19" fmla="*/ 531 h 532"/>
                  <a:gd name="T20" fmla="*/ 76 w 575"/>
                  <a:gd name="T21" fmla="*/ 531 h 532"/>
                  <a:gd name="T22" fmla="*/ 67 w 575"/>
                  <a:gd name="T23" fmla="*/ 337 h 532"/>
                  <a:gd name="T24" fmla="*/ 149 w 575"/>
                  <a:gd name="T25" fmla="*/ 214 h 532"/>
                  <a:gd name="T26" fmla="*/ 161 w 575"/>
                  <a:gd name="T27" fmla="*/ 210 h 532"/>
                  <a:gd name="T28" fmla="*/ 418 w 575"/>
                  <a:gd name="T29" fmla="*/ 198 h 532"/>
                  <a:gd name="T30" fmla="*/ 430 w 575"/>
                  <a:gd name="T31" fmla="*/ 201 h 532"/>
                  <a:gd name="T32" fmla="*/ 523 w 575"/>
                  <a:gd name="T33" fmla="*/ 315 h 532"/>
                  <a:gd name="T34" fmla="*/ 532 w 575"/>
                  <a:gd name="T35" fmla="*/ 507 h 532"/>
                  <a:gd name="T36" fmla="*/ 541 w 575"/>
                  <a:gd name="T37" fmla="*/ 506 h 532"/>
                  <a:gd name="T38" fmla="*/ 574 w 575"/>
                  <a:gd name="T39" fmla="*/ 469 h 532"/>
                  <a:gd name="T40" fmla="*/ 562 w 575"/>
                  <a:gd name="T41" fmla="*/ 212 h 532"/>
                  <a:gd name="T42" fmla="*/ 399 w 575"/>
                  <a:gd name="T43" fmla="*/ 54 h 5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575" h="532">
                    <a:moveTo>
                      <a:pt x="399" y="54"/>
                    </a:moveTo>
                    <a:cubicBezTo>
                      <a:pt x="399" y="54"/>
                      <a:pt x="257" y="0"/>
                      <a:pt x="121" y="17"/>
                    </a:cubicBezTo>
                    <a:cubicBezTo>
                      <a:pt x="140" y="55"/>
                      <a:pt x="140" y="55"/>
                      <a:pt x="140" y="55"/>
                    </a:cubicBezTo>
                    <a:cubicBezTo>
                      <a:pt x="41" y="59"/>
                      <a:pt x="41" y="59"/>
                      <a:pt x="41" y="59"/>
                    </a:cubicBezTo>
                    <a:cubicBezTo>
                      <a:pt x="86" y="86"/>
                      <a:pt x="86" y="86"/>
                      <a:pt x="86" y="86"/>
                    </a:cubicBezTo>
                    <a:cubicBezTo>
                      <a:pt x="42" y="120"/>
                      <a:pt x="13" y="170"/>
                      <a:pt x="5" y="225"/>
                    </a:cubicBezTo>
                    <a:cubicBezTo>
                      <a:pt x="0" y="256"/>
                      <a:pt x="2" y="287"/>
                      <a:pt x="10" y="316"/>
                    </a:cubicBezTo>
                    <a:cubicBezTo>
                      <a:pt x="26" y="374"/>
                      <a:pt x="26" y="374"/>
                      <a:pt x="26" y="374"/>
                    </a:cubicBezTo>
                    <a:cubicBezTo>
                      <a:pt x="32" y="498"/>
                      <a:pt x="32" y="498"/>
                      <a:pt x="32" y="498"/>
                    </a:cubicBezTo>
                    <a:cubicBezTo>
                      <a:pt x="33" y="517"/>
                      <a:pt x="50" y="532"/>
                      <a:pt x="69" y="531"/>
                    </a:cubicBezTo>
                    <a:cubicBezTo>
                      <a:pt x="76" y="531"/>
                      <a:pt x="76" y="531"/>
                      <a:pt x="76" y="531"/>
                    </a:cubicBezTo>
                    <a:cubicBezTo>
                      <a:pt x="67" y="337"/>
                      <a:pt x="67" y="337"/>
                      <a:pt x="67" y="337"/>
                    </a:cubicBezTo>
                    <a:cubicBezTo>
                      <a:pt x="64" y="282"/>
                      <a:pt x="97" y="233"/>
                      <a:pt x="149" y="214"/>
                    </a:cubicBezTo>
                    <a:cubicBezTo>
                      <a:pt x="161" y="210"/>
                      <a:pt x="161" y="210"/>
                      <a:pt x="161" y="210"/>
                    </a:cubicBezTo>
                    <a:cubicBezTo>
                      <a:pt x="243" y="180"/>
                      <a:pt x="333" y="176"/>
                      <a:pt x="418" y="198"/>
                    </a:cubicBezTo>
                    <a:cubicBezTo>
                      <a:pt x="430" y="201"/>
                      <a:pt x="430" y="201"/>
                      <a:pt x="430" y="201"/>
                    </a:cubicBezTo>
                    <a:cubicBezTo>
                      <a:pt x="483" y="214"/>
                      <a:pt x="521" y="260"/>
                      <a:pt x="523" y="315"/>
                    </a:cubicBezTo>
                    <a:cubicBezTo>
                      <a:pt x="532" y="507"/>
                      <a:pt x="532" y="507"/>
                      <a:pt x="532" y="507"/>
                    </a:cubicBezTo>
                    <a:cubicBezTo>
                      <a:pt x="541" y="506"/>
                      <a:pt x="541" y="506"/>
                      <a:pt x="541" y="506"/>
                    </a:cubicBezTo>
                    <a:cubicBezTo>
                      <a:pt x="560" y="505"/>
                      <a:pt x="575" y="489"/>
                      <a:pt x="574" y="469"/>
                    </a:cubicBezTo>
                    <a:cubicBezTo>
                      <a:pt x="562" y="212"/>
                      <a:pt x="562" y="212"/>
                      <a:pt x="562" y="212"/>
                    </a:cubicBezTo>
                    <a:cubicBezTo>
                      <a:pt x="552" y="9"/>
                      <a:pt x="399" y="54"/>
                      <a:pt x="399" y="54"/>
                    </a:cubicBezTo>
                    <a:close/>
                  </a:path>
                </a:pathLst>
              </a:custGeom>
              <a:solidFill>
                <a:srgbClr val="93939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48" name="Freeform 606">
                <a:extLst>
                  <a:ext uri="{FF2B5EF4-FFF2-40B4-BE49-F238E27FC236}">
                    <a16:creationId xmlns:a16="http://schemas.microsoft.com/office/drawing/2014/main" id="{0CCB613E-4AFF-4F8A-8BD3-4F34F3D1E3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7" y="2922"/>
                <a:ext cx="234" cy="279"/>
              </a:xfrm>
              <a:custGeom>
                <a:avLst/>
                <a:gdLst>
                  <a:gd name="T0" fmla="*/ 234 w 234"/>
                  <a:gd name="T1" fmla="*/ 224 h 279"/>
                  <a:gd name="T2" fmla="*/ 123 w 234"/>
                  <a:gd name="T3" fmla="*/ 0 h 279"/>
                  <a:gd name="T4" fmla="*/ 0 w 234"/>
                  <a:gd name="T5" fmla="*/ 279 h 279"/>
                  <a:gd name="T6" fmla="*/ 158 w 234"/>
                  <a:gd name="T7" fmla="*/ 175 h 279"/>
                  <a:gd name="T8" fmla="*/ 234 w 234"/>
                  <a:gd name="T9" fmla="*/ 224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4" h="279">
                    <a:moveTo>
                      <a:pt x="234" y="224"/>
                    </a:moveTo>
                    <a:lnTo>
                      <a:pt x="123" y="0"/>
                    </a:lnTo>
                    <a:lnTo>
                      <a:pt x="0" y="279"/>
                    </a:lnTo>
                    <a:lnTo>
                      <a:pt x="158" y="175"/>
                    </a:lnTo>
                    <a:lnTo>
                      <a:pt x="234" y="224"/>
                    </a:lnTo>
                    <a:close/>
                  </a:path>
                </a:pathLst>
              </a:custGeom>
              <a:solidFill>
                <a:srgbClr val="2828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49" name="Freeform 607">
                <a:extLst>
                  <a:ext uri="{FF2B5EF4-FFF2-40B4-BE49-F238E27FC236}">
                    <a16:creationId xmlns:a16="http://schemas.microsoft.com/office/drawing/2014/main" id="{F3450C43-4725-4C56-BF7E-C48F1631BD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09" y="2896"/>
                <a:ext cx="267" cy="305"/>
              </a:xfrm>
              <a:custGeom>
                <a:avLst/>
                <a:gdLst>
                  <a:gd name="T0" fmla="*/ 139 w 267"/>
                  <a:gd name="T1" fmla="*/ 0 h 305"/>
                  <a:gd name="T2" fmla="*/ 267 w 267"/>
                  <a:gd name="T3" fmla="*/ 305 h 305"/>
                  <a:gd name="T4" fmla="*/ 132 w 267"/>
                  <a:gd name="T5" fmla="*/ 187 h 305"/>
                  <a:gd name="T6" fmla="*/ 0 w 267"/>
                  <a:gd name="T7" fmla="*/ 250 h 305"/>
                  <a:gd name="T8" fmla="*/ 139 w 267"/>
                  <a:gd name="T9" fmla="*/ 0 h 3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7" h="305">
                    <a:moveTo>
                      <a:pt x="139" y="0"/>
                    </a:moveTo>
                    <a:lnTo>
                      <a:pt x="267" y="305"/>
                    </a:lnTo>
                    <a:lnTo>
                      <a:pt x="132" y="187"/>
                    </a:lnTo>
                    <a:lnTo>
                      <a:pt x="0" y="250"/>
                    </a:lnTo>
                    <a:lnTo>
                      <a:pt x="139" y="0"/>
                    </a:lnTo>
                    <a:close/>
                  </a:path>
                </a:pathLst>
              </a:custGeom>
              <a:solidFill>
                <a:srgbClr val="2828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50" name="Oval 608">
                <a:extLst>
                  <a:ext uri="{FF2B5EF4-FFF2-40B4-BE49-F238E27FC236}">
                    <a16:creationId xmlns:a16="http://schemas.microsoft.com/office/drawing/2014/main" id="{5E373D5E-B014-44EC-9856-69490224A6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52" y="3359"/>
                <a:ext cx="90" cy="92"/>
              </a:xfrm>
              <a:prstGeom prst="ellipse">
                <a:avLst/>
              </a:prstGeom>
              <a:solidFill>
                <a:srgbClr val="2828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51" name="Freeform 609">
                <a:extLst>
                  <a:ext uri="{FF2B5EF4-FFF2-40B4-BE49-F238E27FC236}">
                    <a16:creationId xmlns:a16="http://schemas.microsoft.com/office/drawing/2014/main" id="{A9AE2776-DB5F-4EDB-8512-6798421047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26" y="1920"/>
                <a:ext cx="340" cy="151"/>
              </a:xfrm>
              <a:custGeom>
                <a:avLst/>
                <a:gdLst>
                  <a:gd name="T0" fmla="*/ 10 w 144"/>
                  <a:gd name="T1" fmla="*/ 64 h 64"/>
                  <a:gd name="T2" fmla="*/ 3 w 144"/>
                  <a:gd name="T3" fmla="*/ 61 h 64"/>
                  <a:gd name="T4" fmla="*/ 4 w 144"/>
                  <a:gd name="T5" fmla="*/ 47 h 64"/>
                  <a:gd name="T6" fmla="*/ 138 w 144"/>
                  <a:gd name="T7" fmla="*/ 40 h 64"/>
                  <a:gd name="T8" fmla="*/ 142 w 144"/>
                  <a:gd name="T9" fmla="*/ 53 h 64"/>
                  <a:gd name="T10" fmla="*/ 128 w 144"/>
                  <a:gd name="T11" fmla="*/ 57 h 64"/>
                  <a:gd name="T12" fmla="*/ 16 w 144"/>
                  <a:gd name="T13" fmla="*/ 62 h 64"/>
                  <a:gd name="T14" fmla="*/ 10 w 144"/>
                  <a:gd name="T15" fmla="*/ 64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44" h="64">
                    <a:moveTo>
                      <a:pt x="10" y="64"/>
                    </a:moveTo>
                    <a:cubicBezTo>
                      <a:pt x="8" y="64"/>
                      <a:pt x="5" y="63"/>
                      <a:pt x="3" y="61"/>
                    </a:cubicBezTo>
                    <a:cubicBezTo>
                      <a:pt x="0" y="56"/>
                      <a:pt x="0" y="50"/>
                      <a:pt x="4" y="47"/>
                    </a:cubicBezTo>
                    <a:cubicBezTo>
                      <a:pt x="7" y="45"/>
                      <a:pt x="62" y="0"/>
                      <a:pt x="138" y="40"/>
                    </a:cubicBezTo>
                    <a:cubicBezTo>
                      <a:pt x="142" y="43"/>
                      <a:pt x="144" y="48"/>
                      <a:pt x="142" y="53"/>
                    </a:cubicBezTo>
                    <a:cubicBezTo>
                      <a:pt x="139" y="58"/>
                      <a:pt x="133" y="60"/>
                      <a:pt x="128" y="57"/>
                    </a:cubicBezTo>
                    <a:cubicBezTo>
                      <a:pt x="65" y="23"/>
                      <a:pt x="18" y="60"/>
                      <a:pt x="16" y="62"/>
                    </a:cubicBezTo>
                    <a:cubicBezTo>
                      <a:pt x="15" y="63"/>
                      <a:pt x="13" y="64"/>
                      <a:pt x="10" y="64"/>
                    </a:cubicBezTo>
                    <a:close/>
                  </a:path>
                </a:pathLst>
              </a:custGeom>
              <a:solidFill>
                <a:srgbClr val="93939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52" name="Freeform 610">
                <a:extLst>
                  <a:ext uri="{FF2B5EF4-FFF2-40B4-BE49-F238E27FC236}">
                    <a16:creationId xmlns:a16="http://schemas.microsoft.com/office/drawing/2014/main" id="{87950F01-1A5D-427A-A3B6-03D0D7C078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78" y="1889"/>
                <a:ext cx="342" cy="151"/>
              </a:xfrm>
              <a:custGeom>
                <a:avLst/>
                <a:gdLst>
                  <a:gd name="T0" fmla="*/ 11 w 145"/>
                  <a:gd name="T1" fmla="*/ 64 h 64"/>
                  <a:gd name="T2" fmla="*/ 4 w 145"/>
                  <a:gd name="T3" fmla="*/ 60 h 64"/>
                  <a:gd name="T4" fmla="*/ 5 w 145"/>
                  <a:gd name="T5" fmla="*/ 47 h 64"/>
                  <a:gd name="T6" fmla="*/ 138 w 145"/>
                  <a:gd name="T7" fmla="*/ 40 h 64"/>
                  <a:gd name="T8" fmla="*/ 142 w 145"/>
                  <a:gd name="T9" fmla="*/ 53 h 64"/>
                  <a:gd name="T10" fmla="*/ 129 w 145"/>
                  <a:gd name="T11" fmla="*/ 57 h 64"/>
                  <a:gd name="T12" fmla="*/ 17 w 145"/>
                  <a:gd name="T13" fmla="*/ 62 h 64"/>
                  <a:gd name="T14" fmla="*/ 11 w 145"/>
                  <a:gd name="T15" fmla="*/ 64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45" h="64">
                    <a:moveTo>
                      <a:pt x="11" y="64"/>
                    </a:moveTo>
                    <a:cubicBezTo>
                      <a:pt x="9" y="64"/>
                      <a:pt x="6" y="63"/>
                      <a:pt x="4" y="60"/>
                    </a:cubicBezTo>
                    <a:cubicBezTo>
                      <a:pt x="0" y="56"/>
                      <a:pt x="1" y="50"/>
                      <a:pt x="5" y="47"/>
                    </a:cubicBezTo>
                    <a:cubicBezTo>
                      <a:pt x="7" y="45"/>
                      <a:pt x="63" y="0"/>
                      <a:pt x="138" y="40"/>
                    </a:cubicBezTo>
                    <a:cubicBezTo>
                      <a:pt x="143" y="42"/>
                      <a:pt x="145" y="48"/>
                      <a:pt x="142" y="53"/>
                    </a:cubicBezTo>
                    <a:cubicBezTo>
                      <a:pt x="140" y="58"/>
                      <a:pt x="134" y="60"/>
                      <a:pt x="129" y="57"/>
                    </a:cubicBezTo>
                    <a:cubicBezTo>
                      <a:pt x="66" y="23"/>
                      <a:pt x="19" y="60"/>
                      <a:pt x="17" y="62"/>
                    </a:cubicBezTo>
                    <a:cubicBezTo>
                      <a:pt x="16" y="63"/>
                      <a:pt x="13" y="64"/>
                      <a:pt x="11" y="64"/>
                    </a:cubicBezTo>
                    <a:close/>
                  </a:path>
                </a:pathLst>
              </a:custGeom>
              <a:solidFill>
                <a:srgbClr val="93939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53" name="Freeform 611">
                <a:extLst>
                  <a:ext uri="{FF2B5EF4-FFF2-40B4-BE49-F238E27FC236}">
                    <a16:creationId xmlns:a16="http://schemas.microsoft.com/office/drawing/2014/main" id="{F3FB18C3-F873-48EB-B788-2E36AC90E3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39" y="2083"/>
                <a:ext cx="121" cy="80"/>
              </a:xfrm>
              <a:custGeom>
                <a:avLst/>
                <a:gdLst>
                  <a:gd name="T0" fmla="*/ 50 w 51"/>
                  <a:gd name="T1" fmla="*/ 32 h 34"/>
                  <a:gd name="T2" fmla="*/ 51 w 51"/>
                  <a:gd name="T3" fmla="*/ 25 h 34"/>
                  <a:gd name="T4" fmla="*/ 25 w 51"/>
                  <a:gd name="T5" fmla="*/ 1 h 34"/>
                  <a:gd name="T6" fmla="*/ 1 w 51"/>
                  <a:gd name="T7" fmla="*/ 27 h 34"/>
                  <a:gd name="T8" fmla="*/ 2 w 51"/>
                  <a:gd name="T9" fmla="*/ 34 h 34"/>
                  <a:gd name="T10" fmla="*/ 50 w 51"/>
                  <a:gd name="T11" fmla="*/ 3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1" h="34">
                    <a:moveTo>
                      <a:pt x="50" y="32"/>
                    </a:moveTo>
                    <a:cubicBezTo>
                      <a:pt x="51" y="29"/>
                      <a:pt x="51" y="27"/>
                      <a:pt x="51" y="25"/>
                    </a:cubicBezTo>
                    <a:cubicBezTo>
                      <a:pt x="50" y="11"/>
                      <a:pt x="38" y="0"/>
                      <a:pt x="25" y="1"/>
                    </a:cubicBezTo>
                    <a:cubicBezTo>
                      <a:pt x="11" y="2"/>
                      <a:pt x="0" y="14"/>
                      <a:pt x="1" y="27"/>
                    </a:cubicBezTo>
                    <a:cubicBezTo>
                      <a:pt x="1" y="30"/>
                      <a:pt x="1" y="32"/>
                      <a:pt x="2" y="34"/>
                    </a:cubicBezTo>
                    <a:lnTo>
                      <a:pt x="50" y="32"/>
                    </a:lnTo>
                    <a:close/>
                  </a:path>
                </a:pathLst>
              </a:custGeom>
              <a:solidFill>
                <a:srgbClr val="2828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54" name="Freeform 612">
                <a:extLst>
                  <a:ext uri="{FF2B5EF4-FFF2-40B4-BE49-F238E27FC236}">
                    <a16:creationId xmlns:a16="http://schemas.microsoft.com/office/drawing/2014/main" id="{84EDF0E0-D7A0-4032-BFCE-94A87966DC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81" y="2054"/>
                <a:ext cx="121" cy="78"/>
              </a:xfrm>
              <a:custGeom>
                <a:avLst/>
                <a:gdLst>
                  <a:gd name="T0" fmla="*/ 51 w 51"/>
                  <a:gd name="T1" fmla="*/ 31 h 33"/>
                  <a:gd name="T2" fmla="*/ 51 w 51"/>
                  <a:gd name="T3" fmla="*/ 24 h 33"/>
                  <a:gd name="T4" fmla="*/ 25 w 51"/>
                  <a:gd name="T5" fmla="*/ 0 h 33"/>
                  <a:gd name="T6" fmla="*/ 1 w 51"/>
                  <a:gd name="T7" fmla="*/ 27 h 33"/>
                  <a:gd name="T8" fmla="*/ 2 w 51"/>
                  <a:gd name="T9" fmla="*/ 33 h 33"/>
                  <a:gd name="T10" fmla="*/ 51 w 51"/>
                  <a:gd name="T11" fmla="*/ 3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1" h="33">
                    <a:moveTo>
                      <a:pt x="51" y="31"/>
                    </a:moveTo>
                    <a:cubicBezTo>
                      <a:pt x="51" y="29"/>
                      <a:pt x="51" y="26"/>
                      <a:pt x="51" y="24"/>
                    </a:cubicBezTo>
                    <a:cubicBezTo>
                      <a:pt x="51" y="10"/>
                      <a:pt x="39" y="0"/>
                      <a:pt x="25" y="0"/>
                    </a:cubicBezTo>
                    <a:cubicBezTo>
                      <a:pt x="11" y="1"/>
                      <a:pt x="0" y="13"/>
                      <a:pt x="1" y="27"/>
                    </a:cubicBezTo>
                    <a:cubicBezTo>
                      <a:pt x="1" y="29"/>
                      <a:pt x="1" y="31"/>
                      <a:pt x="2" y="33"/>
                    </a:cubicBezTo>
                    <a:lnTo>
                      <a:pt x="51" y="31"/>
                    </a:lnTo>
                    <a:close/>
                  </a:path>
                </a:pathLst>
              </a:custGeom>
              <a:solidFill>
                <a:srgbClr val="2828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55" name="Freeform 613">
                <a:extLst>
                  <a:ext uri="{FF2B5EF4-FFF2-40B4-BE49-F238E27FC236}">
                    <a16:creationId xmlns:a16="http://schemas.microsoft.com/office/drawing/2014/main" id="{97ED3D0A-DDC3-4EE5-AC50-02FE06287B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47" y="2486"/>
                <a:ext cx="434" cy="116"/>
              </a:xfrm>
              <a:custGeom>
                <a:avLst/>
                <a:gdLst>
                  <a:gd name="T0" fmla="*/ 90 w 184"/>
                  <a:gd name="T1" fmla="*/ 37 h 49"/>
                  <a:gd name="T2" fmla="*/ 4 w 184"/>
                  <a:gd name="T3" fmla="*/ 20 h 49"/>
                  <a:gd name="T4" fmla="*/ 1 w 184"/>
                  <a:gd name="T5" fmla="*/ 12 h 49"/>
                  <a:gd name="T6" fmla="*/ 9 w 184"/>
                  <a:gd name="T7" fmla="*/ 9 h 49"/>
                  <a:gd name="T8" fmla="*/ 175 w 184"/>
                  <a:gd name="T9" fmla="*/ 2 h 49"/>
                  <a:gd name="T10" fmla="*/ 183 w 184"/>
                  <a:gd name="T11" fmla="*/ 3 h 49"/>
                  <a:gd name="T12" fmla="*/ 181 w 184"/>
                  <a:gd name="T13" fmla="*/ 11 h 49"/>
                  <a:gd name="T14" fmla="*/ 90 w 184"/>
                  <a:gd name="T15" fmla="*/ 37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84" h="49">
                    <a:moveTo>
                      <a:pt x="90" y="37"/>
                    </a:moveTo>
                    <a:cubicBezTo>
                      <a:pt x="43" y="37"/>
                      <a:pt x="7" y="21"/>
                      <a:pt x="4" y="20"/>
                    </a:cubicBezTo>
                    <a:cubicBezTo>
                      <a:pt x="1" y="19"/>
                      <a:pt x="0" y="15"/>
                      <a:pt x="1" y="12"/>
                    </a:cubicBezTo>
                    <a:cubicBezTo>
                      <a:pt x="3" y="9"/>
                      <a:pt x="6" y="8"/>
                      <a:pt x="9" y="9"/>
                    </a:cubicBezTo>
                    <a:cubicBezTo>
                      <a:pt x="10" y="10"/>
                      <a:pt x="101" y="49"/>
                      <a:pt x="175" y="2"/>
                    </a:cubicBezTo>
                    <a:cubicBezTo>
                      <a:pt x="177" y="0"/>
                      <a:pt x="181" y="1"/>
                      <a:pt x="183" y="3"/>
                    </a:cubicBezTo>
                    <a:cubicBezTo>
                      <a:pt x="184" y="6"/>
                      <a:pt x="184" y="10"/>
                      <a:pt x="181" y="11"/>
                    </a:cubicBezTo>
                    <a:cubicBezTo>
                      <a:pt x="151" y="31"/>
                      <a:pt x="118" y="37"/>
                      <a:pt x="90" y="37"/>
                    </a:cubicBezTo>
                    <a:close/>
                  </a:path>
                </a:pathLst>
              </a:custGeom>
              <a:solidFill>
                <a:srgbClr val="8E56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56" name="Freeform 614">
                <a:extLst>
                  <a:ext uri="{FF2B5EF4-FFF2-40B4-BE49-F238E27FC236}">
                    <a16:creationId xmlns:a16="http://schemas.microsoft.com/office/drawing/2014/main" id="{DD193527-A06A-4C06-906A-7AD4EFA1A3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70" y="1264"/>
                <a:ext cx="1210" cy="1052"/>
              </a:xfrm>
              <a:custGeom>
                <a:avLst/>
                <a:gdLst>
                  <a:gd name="T0" fmla="*/ 87 w 513"/>
                  <a:gd name="T1" fmla="*/ 153 h 446"/>
                  <a:gd name="T2" fmla="*/ 99 w 513"/>
                  <a:gd name="T3" fmla="*/ 149 h 446"/>
                  <a:gd name="T4" fmla="*/ 356 w 513"/>
                  <a:gd name="T5" fmla="*/ 137 h 446"/>
                  <a:gd name="T6" fmla="*/ 368 w 513"/>
                  <a:gd name="T7" fmla="*/ 140 h 446"/>
                  <a:gd name="T8" fmla="*/ 461 w 513"/>
                  <a:gd name="T9" fmla="*/ 254 h 446"/>
                  <a:gd name="T10" fmla="*/ 470 w 513"/>
                  <a:gd name="T11" fmla="*/ 446 h 446"/>
                  <a:gd name="T12" fmla="*/ 479 w 513"/>
                  <a:gd name="T13" fmla="*/ 445 h 446"/>
                  <a:gd name="T14" fmla="*/ 512 w 513"/>
                  <a:gd name="T15" fmla="*/ 408 h 446"/>
                  <a:gd name="T16" fmla="*/ 502 w 513"/>
                  <a:gd name="T17" fmla="*/ 196 h 446"/>
                  <a:gd name="T18" fmla="*/ 330 w 513"/>
                  <a:gd name="T19" fmla="*/ 43 h 446"/>
                  <a:gd name="T20" fmla="*/ 134 w 513"/>
                  <a:gd name="T21" fmla="*/ 0 h 446"/>
                  <a:gd name="T22" fmla="*/ 172 w 513"/>
                  <a:gd name="T23" fmla="*/ 40 h 446"/>
                  <a:gd name="T24" fmla="*/ 24 w 513"/>
                  <a:gd name="T25" fmla="*/ 25 h 446"/>
                  <a:gd name="T26" fmla="*/ 24 w 513"/>
                  <a:gd name="T27" fmla="*/ 25 h 446"/>
                  <a:gd name="T28" fmla="*/ 24 w 513"/>
                  <a:gd name="T29" fmla="*/ 25 h 446"/>
                  <a:gd name="T30" fmla="*/ 24 w 513"/>
                  <a:gd name="T31" fmla="*/ 25 h 446"/>
                  <a:gd name="T32" fmla="*/ 83 w 513"/>
                  <a:gd name="T33" fmla="*/ 72 h 446"/>
                  <a:gd name="T34" fmla="*/ 7 w 513"/>
                  <a:gd name="T35" fmla="*/ 247 h 446"/>
                  <a:gd name="T36" fmla="*/ 7 w 513"/>
                  <a:gd name="T37" fmla="*/ 248 h 446"/>
                  <a:gd name="T38" fmla="*/ 87 w 513"/>
                  <a:gd name="T39" fmla="*/ 153 h 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513" h="446">
                    <a:moveTo>
                      <a:pt x="87" y="153"/>
                    </a:moveTo>
                    <a:cubicBezTo>
                      <a:pt x="99" y="149"/>
                      <a:pt x="99" y="149"/>
                      <a:pt x="99" y="149"/>
                    </a:cubicBezTo>
                    <a:cubicBezTo>
                      <a:pt x="181" y="119"/>
                      <a:pt x="271" y="115"/>
                      <a:pt x="356" y="137"/>
                    </a:cubicBezTo>
                    <a:cubicBezTo>
                      <a:pt x="368" y="140"/>
                      <a:pt x="368" y="140"/>
                      <a:pt x="368" y="140"/>
                    </a:cubicBezTo>
                    <a:cubicBezTo>
                      <a:pt x="421" y="153"/>
                      <a:pt x="459" y="199"/>
                      <a:pt x="461" y="254"/>
                    </a:cubicBezTo>
                    <a:cubicBezTo>
                      <a:pt x="470" y="446"/>
                      <a:pt x="470" y="446"/>
                      <a:pt x="470" y="446"/>
                    </a:cubicBezTo>
                    <a:cubicBezTo>
                      <a:pt x="479" y="445"/>
                      <a:pt x="479" y="445"/>
                      <a:pt x="479" y="445"/>
                    </a:cubicBezTo>
                    <a:cubicBezTo>
                      <a:pt x="498" y="444"/>
                      <a:pt x="513" y="428"/>
                      <a:pt x="512" y="408"/>
                    </a:cubicBezTo>
                    <a:cubicBezTo>
                      <a:pt x="502" y="196"/>
                      <a:pt x="502" y="196"/>
                      <a:pt x="502" y="196"/>
                    </a:cubicBezTo>
                    <a:cubicBezTo>
                      <a:pt x="497" y="83"/>
                      <a:pt x="407" y="29"/>
                      <a:pt x="330" y="43"/>
                    </a:cubicBezTo>
                    <a:cubicBezTo>
                      <a:pt x="287" y="19"/>
                      <a:pt x="134" y="0"/>
                      <a:pt x="134" y="0"/>
                    </a:cubicBezTo>
                    <a:cubicBezTo>
                      <a:pt x="172" y="40"/>
                      <a:pt x="172" y="40"/>
                      <a:pt x="172" y="40"/>
                    </a:cubicBezTo>
                    <a:cubicBezTo>
                      <a:pt x="24" y="25"/>
                      <a:pt x="24" y="25"/>
                      <a:pt x="24" y="25"/>
                    </a:cubicBezTo>
                    <a:cubicBezTo>
                      <a:pt x="24" y="25"/>
                      <a:pt x="24" y="25"/>
                      <a:pt x="24" y="25"/>
                    </a:cubicBezTo>
                    <a:cubicBezTo>
                      <a:pt x="24" y="25"/>
                      <a:pt x="24" y="25"/>
                      <a:pt x="24" y="25"/>
                    </a:cubicBezTo>
                    <a:cubicBezTo>
                      <a:pt x="24" y="25"/>
                      <a:pt x="24" y="25"/>
                      <a:pt x="24" y="25"/>
                    </a:cubicBezTo>
                    <a:cubicBezTo>
                      <a:pt x="83" y="72"/>
                      <a:pt x="83" y="72"/>
                      <a:pt x="83" y="72"/>
                    </a:cubicBezTo>
                    <a:cubicBezTo>
                      <a:pt x="83" y="72"/>
                      <a:pt x="0" y="110"/>
                      <a:pt x="7" y="247"/>
                    </a:cubicBezTo>
                    <a:cubicBezTo>
                      <a:pt x="7" y="248"/>
                      <a:pt x="7" y="248"/>
                      <a:pt x="7" y="248"/>
                    </a:cubicBezTo>
                    <a:cubicBezTo>
                      <a:pt x="14" y="205"/>
                      <a:pt x="44" y="168"/>
                      <a:pt x="87" y="153"/>
                    </a:cubicBezTo>
                    <a:close/>
                  </a:path>
                </a:pathLst>
              </a:custGeom>
              <a:solidFill>
                <a:srgbClr val="7373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grpSp>
          <p:nvGrpSpPr>
            <p:cNvPr id="512" name="Group 511">
              <a:extLst>
                <a:ext uri="{FF2B5EF4-FFF2-40B4-BE49-F238E27FC236}">
                  <a16:creationId xmlns:a16="http://schemas.microsoft.com/office/drawing/2014/main" id="{A4B3935D-BE32-4550-A716-DE871BB1B4CC}"/>
                </a:ext>
              </a:extLst>
            </p:cNvPr>
            <p:cNvGrpSpPr/>
            <p:nvPr/>
          </p:nvGrpSpPr>
          <p:grpSpPr>
            <a:xfrm>
              <a:off x="10316320" y="2609514"/>
              <a:ext cx="658368" cy="658368"/>
              <a:chOff x="329246" y="3640457"/>
              <a:chExt cx="3244284" cy="3240847"/>
            </a:xfrm>
          </p:grpSpPr>
          <p:sp>
            <p:nvSpPr>
              <p:cNvPr id="608" name="Oval 794">
                <a:extLst>
                  <a:ext uri="{FF2B5EF4-FFF2-40B4-BE49-F238E27FC236}">
                    <a16:creationId xmlns:a16="http://schemas.microsoft.com/office/drawing/2014/main" id="{CBC3BC32-3235-4D1A-9F58-C7E4A7470C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9246" y="3640457"/>
                <a:ext cx="3244284" cy="3240847"/>
              </a:xfrm>
              <a:prstGeom prst="ellipse">
                <a:avLst/>
              </a:prstGeom>
              <a:solidFill>
                <a:srgbClr val="00A4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09" name="Freeform 795">
                <a:extLst>
                  <a:ext uri="{FF2B5EF4-FFF2-40B4-BE49-F238E27FC236}">
                    <a16:creationId xmlns:a16="http://schemas.microsoft.com/office/drawing/2014/main" id="{74986199-BAC1-46BC-8403-EB27301EC3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14010" y="5963694"/>
                <a:ext cx="316180" cy="274939"/>
              </a:xfrm>
              <a:custGeom>
                <a:avLst/>
                <a:gdLst>
                  <a:gd name="T0" fmla="*/ 21 w 117"/>
                  <a:gd name="T1" fmla="*/ 47 h 102"/>
                  <a:gd name="T2" fmla="*/ 92 w 117"/>
                  <a:gd name="T3" fmla="*/ 0 h 102"/>
                  <a:gd name="T4" fmla="*/ 29 w 117"/>
                  <a:gd name="T5" fmla="*/ 102 h 102"/>
                  <a:gd name="T6" fmla="*/ 0 w 117"/>
                  <a:gd name="T7" fmla="*/ 102 h 102"/>
                  <a:gd name="T8" fmla="*/ 0 w 117"/>
                  <a:gd name="T9" fmla="*/ 45 h 102"/>
                  <a:gd name="T10" fmla="*/ 21 w 117"/>
                  <a:gd name="T11" fmla="*/ 47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7" h="102">
                    <a:moveTo>
                      <a:pt x="21" y="47"/>
                    </a:moveTo>
                    <a:cubicBezTo>
                      <a:pt x="21" y="47"/>
                      <a:pt x="85" y="45"/>
                      <a:pt x="92" y="0"/>
                    </a:cubicBezTo>
                    <a:cubicBezTo>
                      <a:pt x="92" y="0"/>
                      <a:pt x="117" y="58"/>
                      <a:pt x="29" y="102"/>
                    </a:cubicBezTo>
                    <a:cubicBezTo>
                      <a:pt x="0" y="102"/>
                      <a:pt x="0" y="102"/>
                      <a:pt x="0" y="102"/>
                    </a:cubicBezTo>
                    <a:cubicBezTo>
                      <a:pt x="0" y="45"/>
                      <a:pt x="0" y="45"/>
                      <a:pt x="0" y="45"/>
                    </a:cubicBezTo>
                    <a:lnTo>
                      <a:pt x="21" y="47"/>
                    </a:lnTo>
                    <a:close/>
                  </a:path>
                </a:pathLst>
              </a:custGeom>
              <a:solidFill>
                <a:srgbClr val="73030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10" name="Freeform 796">
                <a:extLst>
                  <a:ext uri="{FF2B5EF4-FFF2-40B4-BE49-F238E27FC236}">
                    <a16:creationId xmlns:a16="http://schemas.microsoft.com/office/drawing/2014/main" id="{BBB47936-28D9-43B2-BA9F-6ED5AFE9DA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3922" y="5920162"/>
                <a:ext cx="284104" cy="367731"/>
              </a:xfrm>
              <a:custGeom>
                <a:avLst/>
                <a:gdLst>
                  <a:gd name="T0" fmla="*/ 87 w 105"/>
                  <a:gd name="T1" fmla="*/ 78 h 136"/>
                  <a:gd name="T2" fmla="*/ 53 w 105"/>
                  <a:gd name="T3" fmla="*/ 0 h 136"/>
                  <a:gd name="T4" fmla="*/ 50 w 105"/>
                  <a:gd name="T5" fmla="*/ 120 h 136"/>
                  <a:gd name="T6" fmla="*/ 74 w 105"/>
                  <a:gd name="T7" fmla="*/ 136 h 136"/>
                  <a:gd name="T8" fmla="*/ 105 w 105"/>
                  <a:gd name="T9" fmla="*/ 88 h 136"/>
                  <a:gd name="T10" fmla="*/ 87 w 105"/>
                  <a:gd name="T11" fmla="*/ 78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5" h="136">
                    <a:moveTo>
                      <a:pt x="87" y="78"/>
                    </a:moveTo>
                    <a:cubicBezTo>
                      <a:pt x="87" y="78"/>
                      <a:pt x="34" y="42"/>
                      <a:pt x="53" y="0"/>
                    </a:cubicBezTo>
                    <a:cubicBezTo>
                      <a:pt x="53" y="0"/>
                      <a:pt x="0" y="35"/>
                      <a:pt x="50" y="120"/>
                    </a:cubicBezTo>
                    <a:cubicBezTo>
                      <a:pt x="74" y="136"/>
                      <a:pt x="74" y="136"/>
                      <a:pt x="74" y="136"/>
                    </a:cubicBezTo>
                    <a:cubicBezTo>
                      <a:pt x="105" y="88"/>
                      <a:pt x="105" y="88"/>
                      <a:pt x="105" y="88"/>
                    </a:cubicBezTo>
                    <a:lnTo>
                      <a:pt x="87" y="78"/>
                    </a:lnTo>
                    <a:close/>
                  </a:path>
                </a:pathLst>
              </a:custGeom>
              <a:solidFill>
                <a:srgbClr val="73030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11" name="Freeform 797">
                <a:extLst>
                  <a:ext uri="{FF2B5EF4-FFF2-40B4-BE49-F238E27FC236}">
                    <a16:creationId xmlns:a16="http://schemas.microsoft.com/office/drawing/2014/main" id="{A472737F-990A-4AFE-AD7D-AD1733E7A7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8145" y="5390904"/>
                <a:ext cx="578518" cy="847730"/>
              </a:xfrm>
              <a:custGeom>
                <a:avLst/>
                <a:gdLst>
                  <a:gd name="T0" fmla="*/ 129 w 214"/>
                  <a:gd name="T1" fmla="*/ 0 h 314"/>
                  <a:gd name="T2" fmla="*/ 72 w 214"/>
                  <a:gd name="T3" fmla="*/ 14 h 314"/>
                  <a:gd name="T4" fmla="*/ 0 w 214"/>
                  <a:gd name="T5" fmla="*/ 314 h 314"/>
                  <a:gd name="T6" fmla="*/ 18 w 214"/>
                  <a:gd name="T7" fmla="*/ 314 h 314"/>
                  <a:gd name="T8" fmla="*/ 214 w 214"/>
                  <a:gd name="T9" fmla="*/ 314 h 314"/>
                  <a:gd name="T10" fmla="*/ 214 w 214"/>
                  <a:gd name="T11" fmla="*/ 0 h 314"/>
                  <a:gd name="T12" fmla="*/ 129 w 214"/>
                  <a:gd name="T13" fmla="*/ 0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4" h="314">
                    <a:moveTo>
                      <a:pt x="129" y="0"/>
                    </a:moveTo>
                    <a:cubicBezTo>
                      <a:pt x="72" y="14"/>
                      <a:pt x="72" y="14"/>
                      <a:pt x="72" y="14"/>
                    </a:cubicBezTo>
                    <a:cubicBezTo>
                      <a:pt x="19" y="67"/>
                      <a:pt x="0" y="240"/>
                      <a:pt x="0" y="314"/>
                    </a:cubicBezTo>
                    <a:cubicBezTo>
                      <a:pt x="18" y="314"/>
                      <a:pt x="18" y="314"/>
                      <a:pt x="18" y="314"/>
                    </a:cubicBezTo>
                    <a:cubicBezTo>
                      <a:pt x="214" y="314"/>
                      <a:pt x="214" y="314"/>
                      <a:pt x="214" y="314"/>
                    </a:cubicBezTo>
                    <a:cubicBezTo>
                      <a:pt x="214" y="0"/>
                      <a:pt x="214" y="0"/>
                      <a:pt x="214" y="0"/>
                    </a:cubicBezTo>
                    <a:lnTo>
                      <a:pt x="129" y="0"/>
                    </a:lnTo>
                    <a:close/>
                  </a:path>
                </a:pathLst>
              </a:custGeom>
              <a:solidFill>
                <a:srgbClr val="8B0304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12" name="Freeform 798">
                <a:extLst>
                  <a:ext uri="{FF2B5EF4-FFF2-40B4-BE49-F238E27FC236}">
                    <a16:creationId xmlns:a16="http://schemas.microsoft.com/office/drawing/2014/main" id="{F15876CA-5B73-46AD-86D1-1CB96B2BB7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13726" y="5353100"/>
                <a:ext cx="800761" cy="1072263"/>
              </a:xfrm>
              <a:custGeom>
                <a:avLst/>
                <a:gdLst>
                  <a:gd name="T0" fmla="*/ 191 w 296"/>
                  <a:gd name="T1" fmla="*/ 0 h 397"/>
                  <a:gd name="T2" fmla="*/ 191 w 296"/>
                  <a:gd name="T3" fmla="*/ 0 h 397"/>
                  <a:gd name="T4" fmla="*/ 191 w 296"/>
                  <a:gd name="T5" fmla="*/ 381 h 397"/>
                  <a:gd name="T6" fmla="*/ 175 w 296"/>
                  <a:gd name="T7" fmla="*/ 397 h 397"/>
                  <a:gd name="T8" fmla="*/ 0 w 296"/>
                  <a:gd name="T9" fmla="*/ 397 h 397"/>
                  <a:gd name="T10" fmla="*/ 0 w 296"/>
                  <a:gd name="T11" fmla="*/ 0 h 397"/>
                  <a:gd name="T12" fmla="*/ 191 w 296"/>
                  <a:gd name="T13" fmla="*/ 0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6" h="397">
                    <a:moveTo>
                      <a:pt x="191" y="0"/>
                    </a:moveTo>
                    <a:cubicBezTo>
                      <a:pt x="191" y="0"/>
                      <a:pt x="191" y="0"/>
                      <a:pt x="191" y="0"/>
                    </a:cubicBezTo>
                    <a:cubicBezTo>
                      <a:pt x="296" y="105"/>
                      <a:pt x="296" y="276"/>
                      <a:pt x="191" y="381"/>
                    </a:cubicBezTo>
                    <a:cubicBezTo>
                      <a:pt x="175" y="397"/>
                      <a:pt x="175" y="397"/>
                      <a:pt x="175" y="397"/>
                    </a:cubicBezTo>
                    <a:cubicBezTo>
                      <a:pt x="0" y="397"/>
                      <a:pt x="0" y="397"/>
                      <a:pt x="0" y="397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191" y="0"/>
                    </a:lnTo>
                    <a:close/>
                  </a:path>
                </a:pathLst>
              </a:custGeom>
              <a:solidFill>
                <a:srgbClr val="8B0304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13" name="Freeform 799">
                <a:extLst>
                  <a:ext uri="{FF2B5EF4-FFF2-40B4-BE49-F238E27FC236}">
                    <a16:creationId xmlns:a16="http://schemas.microsoft.com/office/drawing/2014/main" id="{83A85825-9660-4638-BBD4-DD07C0EC7E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44180" y="5118256"/>
                <a:ext cx="799615" cy="1074554"/>
              </a:xfrm>
              <a:custGeom>
                <a:avLst/>
                <a:gdLst>
                  <a:gd name="T0" fmla="*/ 191 w 296"/>
                  <a:gd name="T1" fmla="*/ 0 h 398"/>
                  <a:gd name="T2" fmla="*/ 191 w 296"/>
                  <a:gd name="T3" fmla="*/ 0 h 398"/>
                  <a:gd name="T4" fmla="*/ 191 w 296"/>
                  <a:gd name="T5" fmla="*/ 381 h 398"/>
                  <a:gd name="T6" fmla="*/ 174 w 296"/>
                  <a:gd name="T7" fmla="*/ 398 h 398"/>
                  <a:gd name="T8" fmla="*/ 0 w 296"/>
                  <a:gd name="T9" fmla="*/ 398 h 398"/>
                  <a:gd name="T10" fmla="*/ 0 w 296"/>
                  <a:gd name="T11" fmla="*/ 0 h 398"/>
                  <a:gd name="T12" fmla="*/ 191 w 296"/>
                  <a:gd name="T13" fmla="*/ 0 h 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6" h="398">
                    <a:moveTo>
                      <a:pt x="191" y="0"/>
                    </a:moveTo>
                    <a:cubicBezTo>
                      <a:pt x="191" y="0"/>
                      <a:pt x="191" y="0"/>
                      <a:pt x="191" y="0"/>
                    </a:cubicBezTo>
                    <a:cubicBezTo>
                      <a:pt x="296" y="105"/>
                      <a:pt x="296" y="276"/>
                      <a:pt x="191" y="381"/>
                    </a:cubicBezTo>
                    <a:cubicBezTo>
                      <a:pt x="174" y="398"/>
                      <a:pt x="174" y="398"/>
                      <a:pt x="174" y="398"/>
                    </a:cubicBezTo>
                    <a:cubicBezTo>
                      <a:pt x="0" y="398"/>
                      <a:pt x="0" y="398"/>
                      <a:pt x="0" y="398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191" y="0"/>
                    </a:lnTo>
                    <a:close/>
                  </a:path>
                </a:pathLst>
              </a:custGeom>
              <a:solidFill>
                <a:srgbClr val="73030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14" name="Freeform 800">
                <a:extLst>
                  <a:ext uri="{FF2B5EF4-FFF2-40B4-BE49-F238E27FC236}">
                    <a16:creationId xmlns:a16="http://schemas.microsoft.com/office/drawing/2014/main" id="{EBBEF38C-B258-4647-9F46-F6004E1F86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97262" y="5655533"/>
                <a:ext cx="1327728" cy="1099757"/>
              </a:xfrm>
              <a:custGeom>
                <a:avLst/>
                <a:gdLst>
                  <a:gd name="T0" fmla="*/ 134 w 491"/>
                  <a:gd name="T1" fmla="*/ 79 h 407"/>
                  <a:gd name="T2" fmla="*/ 134 w 491"/>
                  <a:gd name="T3" fmla="*/ 0 h 407"/>
                  <a:gd name="T4" fmla="*/ 361 w 491"/>
                  <a:gd name="T5" fmla="*/ 0 h 407"/>
                  <a:gd name="T6" fmla="*/ 361 w 491"/>
                  <a:gd name="T7" fmla="*/ 79 h 407"/>
                  <a:gd name="T8" fmla="*/ 456 w 491"/>
                  <a:gd name="T9" fmla="*/ 174 h 407"/>
                  <a:gd name="T10" fmla="*/ 491 w 491"/>
                  <a:gd name="T11" fmla="*/ 174 h 407"/>
                  <a:gd name="T12" fmla="*/ 491 w 491"/>
                  <a:gd name="T13" fmla="*/ 377 h 407"/>
                  <a:gd name="T14" fmla="*/ 462 w 491"/>
                  <a:gd name="T15" fmla="*/ 407 h 407"/>
                  <a:gd name="T16" fmla="*/ 30 w 491"/>
                  <a:gd name="T17" fmla="*/ 407 h 407"/>
                  <a:gd name="T18" fmla="*/ 0 w 491"/>
                  <a:gd name="T19" fmla="*/ 377 h 407"/>
                  <a:gd name="T20" fmla="*/ 0 w 491"/>
                  <a:gd name="T21" fmla="*/ 174 h 407"/>
                  <a:gd name="T22" fmla="*/ 39 w 491"/>
                  <a:gd name="T23" fmla="*/ 174 h 407"/>
                  <a:gd name="T24" fmla="*/ 134 w 491"/>
                  <a:gd name="T25" fmla="*/ 79 h 4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91" h="407">
                    <a:moveTo>
                      <a:pt x="134" y="79"/>
                    </a:moveTo>
                    <a:cubicBezTo>
                      <a:pt x="134" y="0"/>
                      <a:pt x="134" y="0"/>
                      <a:pt x="134" y="0"/>
                    </a:cubicBezTo>
                    <a:cubicBezTo>
                      <a:pt x="361" y="0"/>
                      <a:pt x="361" y="0"/>
                      <a:pt x="361" y="0"/>
                    </a:cubicBezTo>
                    <a:cubicBezTo>
                      <a:pt x="361" y="79"/>
                      <a:pt x="361" y="79"/>
                      <a:pt x="361" y="79"/>
                    </a:cubicBezTo>
                    <a:cubicBezTo>
                      <a:pt x="361" y="131"/>
                      <a:pt x="404" y="174"/>
                      <a:pt x="456" y="174"/>
                    </a:cubicBezTo>
                    <a:cubicBezTo>
                      <a:pt x="491" y="174"/>
                      <a:pt x="491" y="174"/>
                      <a:pt x="491" y="174"/>
                    </a:cubicBezTo>
                    <a:cubicBezTo>
                      <a:pt x="491" y="377"/>
                      <a:pt x="491" y="377"/>
                      <a:pt x="491" y="377"/>
                    </a:cubicBezTo>
                    <a:cubicBezTo>
                      <a:pt x="491" y="394"/>
                      <a:pt x="478" y="407"/>
                      <a:pt x="462" y="407"/>
                    </a:cubicBezTo>
                    <a:cubicBezTo>
                      <a:pt x="30" y="407"/>
                      <a:pt x="30" y="407"/>
                      <a:pt x="30" y="407"/>
                    </a:cubicBezTo>
                    <a:cubicBezTo>
                      <a:pt x="13" y="407"/>
                      <a:pt x="0" y="394"/>
                      <a:pt x="0" y="377"/>
                    </a:cubicBezTo>
                    <a:cubicBezTo>
                      <a:pt x="0" y="174"/>
                      <a:pt x="0" y="174"/>
                      <a:pt x="0" y="174"/>
                    </a:cubicBezTo>
                    <a:cubicBezTo>
                      <a:pt x="39" y="174"/>
                      <a:pt x="39" y="174"/>
                      <a:pt x="39" y="174"/>
                    </a:cubicBezTo>
                    <a:cubicBezTo>
                      <a:pt x="91" y="174"/>
                      <a:pt x="134" y="131"/>
                      <a:pt x="134" y="79"/>
                    </a:cubicBezTo>
                    <a:close/>
                  </a:path>
                </a:pathLst>
              </a:custGeom>
              <a:solidFill>
                <a:srgbClr val="B897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15" name="Freeform 801">
                <a:extLst>
                  <a:ext uri="{FF2B5EF4-FFF2-40B4-BE49-F238E27FC236}">
                    <a16:creationId xmlns:a16="http://schemas.microsoft.com/office/drawing/2014/main" id="{E3F3B7FB-6104-4A8B-9182-09A22829FF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57450" y="5890377"/>
                <a:ext cx="767539" cy="648399"/>
              </a:xfrm>
              <a:custGeom>
                <a:avLst/>
                <a:gdLst>
                  <a:gd name="T0" fmla="*/ 31 w 284"/>
                  <a:gd name="T1" fmla="*/ 115 h 240"/>
                  <a:gd name="T2" fmla="*/ 0 w 284"/>
                  <a:gd name="T3" fmla="*/ 193 h 240"/>
                  <a:gd name="T4" fmla="*/ 22 w 284"/>
                  <a:gd name="T5" fmla="*/ 232 h 240"/>
                  <a:gd name="T6" fmla="*/ 22 w 284"/>
                  <a:gd name="T7" fmla="*/ 232 h 240"/>
                  <a:gd name="T8" fmla="*/ 55 w 284"/>
                  <a:gd name="T9" fmla="*/ 237 h 240"/>
                  <a:gd name="T10" fmla="*/ 273 w 284"/>
                  <a:gd name="T11" fmla="*/ 186 h 240"/>
                  <a:gd name="T12" fmla="*/ 284 w 284"/>
                  <a:gd name="T13" fmla="*/ 144 h 240"/>
                  <a:gd name="T14" fmla="*/ 284 w 284"/>
                  <a:gd name="T15" fmla="*/ 87 h 240"/>
                  <a:gd name="T16" fmla="*/ 249 w 284"/>
                  <a:gd name="T17" fmla="*/ 87 h 240"/>
                  <a:gd name="T18" fmla="*/ 155 w 284"/>
                  <a:gd name="T19" fmla="*/ 5 h 240"/>
                  <a:gd name="T20" fmla="*/ 140 w 284"/>
                  <a:gd name="T21" fmla="*/ 0 h 240"/>
                  <a:gd name="T22" fmla="*/ 31 w 284"/>
                  <a:gd name="T23" fmla="*/ 115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84" h="240">
                    <a:moveTo>
                      <a:pt x="31" y="115"/>
                    </a:moveTo>
                    <a:cubicBezTo>
                      <a:pt x="11" y="136"/>
                      <a:pt x="0" y="164"/>
                      <a:pt x="0" y="193"/>
                    </a:cubicBezTo>
                    <a:cubicBezTo>
                      <a:pt x="0" y="209"/>
                      <a:pt x="8" y="224"/>
                      <a:pt x="22" y="232"/>
                    </a:cubicBezTo>
                    <a:cubicBezTo>
                      <a:pt x="22" y="232"/>
                      <a:pt x="22" y="232"/>
                      <a:pt x="22" y="232"/>
                    </a:cubicBezTo>
                    <a:cubicBezTo>
                      <a:pt x="32" y="238"/>
                      <a:pt x="44" y="240"/>
                      <a:pt x="55" y="237"/>
                    </a:cubicBezTo>
                    <a:cubicBezTo>
                      <a:pt x="273" y="186"/>
                      <a:pt x="273" y="186"/>
                      <a:pt x="273" y="186"/>
                    </a:cubicBezTo>
                    <a:cubicBezTo>
                      <a:pt x="284" y="144"/>
                      <a:pt x="284" y="144"/>
                      <a:pt x="284" y="144"/>
                    </a:cubicBezTo>
                    <a:cubicBezTo>
                      <a:pt x="284" y="87"/>
                      <a:pt x="284" y="87"/>
                      <a:pt x="284" y="87"/>
                    </a:cubicBezTo>
                    <a:cubicBezTo>
                      <a:pt x="249" y="87"/>
                      <a:pt x="249" y="87"/>
                      <a:pt x="249" y="87"/>
                    </a:cubicBezTo>
                    <a:cubicBezTo>
                      <a:pt x="201" y="87"/>
                      <a:pt x="162" y="51"/>
                      <a:pt x="155" y="5"/>
                    </a:cubicBezTo>
                    <a:cubicBezTo>
                      <a:pt x="140" y="0"/>
                      <a:pt x="140" y="0"/>
                      <a:pt x="140" y="0"/>
                    </a:cubicBezTo>
                    <a:lnTo>
                      <a:pt x="31" y="115"/>
                    </a:lnTo>
                    <a:close/>
                  </a:path>
                </a:pathLst>
              </a:custGeom>
              <a:solidFill>
                <a:srgbClr val="D8B09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16" name="Freeform 802">
                <a:extLst>
                  <a:ext uri="{FF2B5EF4-FFF2-40B4-BE49-F238E27FC236}">
                    <a16:creationId xmlns:a16="http://schemas.microsoft.com/office/drawing/2014/main" id="{8BE6F40E-BD37-4185-9523-EEB0C5C275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47090" y="5058686"/>
                <a:ext cx="298997" cy="419282"/>
              </a:xfrm>
              <a:custGeom>
                <a:avLst/>
                <a:gdLst>
                  <a:gd name="T0" fmla="*/ 2 w 111"/>
                  <a:gd name="T1" fmla="*/ 155 h 155"/>
                  <a:gd name="T2" fmla="*/ 34 w 111"/>
                  <a:gd name="T3" fmla="*/ 155 h 155"/>
                  <a:gd name="T4" fmla="*/ 111 w 111"/>
                  <a:gd name="T5" fmla="*/ 77 h 155"/>
                  <a:gd name="T6" fmla="*/ 111 w 111"/>
                  <a:gd name="T7" fmla="*/ 59 h 155"/>
                  <a:gd name="T8" fmla="*/ 50 w 111"/>
                  <a:gd name="T9" fmla="*/ 0 h 155"/>
                  <a:gd name="T10" fmla="*/ 50 w 111"/>
                  <a:gd name="T11" fmla="*/ 0 h 155"/>
                  <a:gd name="T12" fmla="*/ 1 w 111"/>
                  <a:gd name="T13" fmla="*/ 51 h 155"/>
                  <a:gd name="T14" fmla="*/ 2 w 111"/>
                  <a:gd name="T15" fmla="*/ 155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1" h="155">
                    <a:moveTo>
                      <a:pt x="2" y="155"/>
                    </a:moveTo>
                    <a:cubicBezTo>
                      <a:pt x="34" y="155"/>
                      <a:pt x="34" y="155"/>
                      <a:pt x="34" y="155"/>
                    </a:cubicBezTo>
                    <a:cubicBezTo>
                      <a:pt x="77" y="154"/>
                      <a:pt x="111" y="120"/>
                      <a:pt x="111" y="77"/>
                    </a:cubicBezTo>
                    <a:cubicBezTo>
                      <a:pt x="111" y="59"/>
                      <a:pt x="111" y="59"/>
                      <a:pt x="111" y="59"/>
                    </a:cubicBezTo>
                    <a:cubicBezTo>
                      <a:pt x="110" y="26"/>
                      <a:pt x="83" y="0"/>
                      <a:pt x="50" y="0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23" y="0"/>
                      <a:pt x="0" y="23"/>
                      <a:pt x="1" y="51"/>
                    </a:cubicBezTo>
                    <a:lnTo>
                      <a:pt x="2" y="155"/>
                    </a:lnTo>
                    <a:close/>
                  </a:path>
                </a:pathLst>
              </a:custGeom>
              <a:solidFill>
                <a:srgbClr val="D8B09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17" name="Freeform 803">
                <a:extLst>
                  <a:ext uri="{FF2B5EF4-FFF2-40B4-BE49-F238E27FC236}">
                    <a16:creationId xmlns:a16="http://schemas.microsoft.com/office/drawing/2014/main" id="{7C48A4C2-7ACC-4DCF-B11F-E81268F6D3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21988" y="5058686"/>
                <a:ext cx="296705" cy="419282"/>
              </a:xfrm>
              <a:custGeom>
                <a:avLst/>
                <a:gdLst>
                  <a:gd name="T0" fmla="*/ 109 w 110"/>
                  <a:gd name="T1" fmla="*/ 155 h 155"/>
                  <a:gd name="T2" fmla="*/ 76 w 110"/>
                  <a:gd name="T3" fmla="*/ 155 h 155"/>
                  <a:gd name="T4" fmla="*/ 0 w 110"/>
                  <a:gd name="T5" fmla="*/ 77 h 155"/>
                  <a:gd name="T6" fmla="*/ 0 w 110"/>
                  <a:gd name="T7" fmla="*/ 59 h 155"/>
                  <a:gd name="T8" fmla="*/ 60 w 110"/>
                  <a:gd name="T9" fmla="*/ 0 h 155"/>
                  <a:gd name="T10" fmla="*/ 60 w 110"/>
                  <a:gd name="T11" fmla="*/ 0 h 155"/>
                  <a:gd name="T12" fmla="*/ 110 w 110"/>
                  <a:gd name="T13" fmla="*/ 51 h 155"/>
                  <a:gd name="T14" fmla="*/ 109 w 110"/>
                  <a:gd name="T15" fmla="*/ 155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0" h="155">
                    <a:moveTo>
                      <a:pt x="109" y="155"/>
                    </a:moveTo>
                    <a:cubicBezTo>
                      <a:pt x="76" y="155"/>
                      <a:pt x="76" y="155"/>
                      <a:pt x="76" y="155"/>
                    </a:cubicBezTo>
                    <a:cubicBezTo>
                      <a:pt x="34" y="154"/>
                      <a:pt x="0" y="120"/>
                      <a:pt x="0" y="77"/>
                    </a:cubicBezTo>
                    <a:cubicBezTo>
                      <a:pt x="0" y="59"/>
                      <a:pt x="0" y="59"/>
                      <a:pt x="0" y="59"/>
                    </a:cubicBezTo>
                    <a:cubicBezTo>
                      <a:pt x="0" y="26"/>
                      <a:pt x="27" y="0"/>
                      <a:pt x="60" y="0"/>
                    </a:cubicBezTo>
                    <a:cubicBezTo>
                      <a:pt x="60" y="0"/>
                      <a:pt x="60" y="0"/>
                      <a:pt x="60" y="0"/>
                    </a:cubicBezTo>
                    <a:cubicBezTo>
                      <a:pt x="88" y="0"/>
                      <a:pt x="110" y="23"/>
                      <a:pt x="110" y="51"/>
                    </a:cubicBezTo>
                    <a:lnTo>
                      <a:pt x="109" y="155"/>
                    </a:lnTo>
                    <a:close/>
                  </a:path>
                </a:pathLst>
              </a:custGeom>
              <a:solidFill>
                <a:srgbClr val="B897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18" name="Freeform 804">
                <a:extLst>
                  <a:ext uri="{FF2B5EF4-FFF2-40B4-BE49-F238E27FC236}">
                    <a16:creationId xmlns:a16="http://schemas.microsoft.com/office/drawing/2014/main" id="{15A4749B-5C57-4783-85CB-C1D0806E25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3204" y="4240741"/>
                <a:ext cx="1387298" cy="1774504"/>
              </a:xfrm>
              <a:custGeom>
                <a:avLst/>
                <a:gdLst>
                  <a:gd name="T0" fmla="*/ 256 w 513"/>
                  <a:gd name="T1" fmla="*/ 657 h 657"/>
                  <a:gd name="T2" fmla="*/ 256 w 513"/>
                  <a:gd name="T3" fmla="*/ 657 h 657"/>
                  <a:gd name="T4" fmla="*/ 513 w 513"/>
                  <a:gd name="T5" fmla="*/ 401 h 657"/>
                  <a:gd name="T6" fmla="*/ 513 w 513"/>
                  <a:gd name="T7" fmla="*/ 256 h 657"/>
                  <a:gd name="T8" fmla="*/ 256 w 513"/>
                  <a:gd name="T9" fmla="*/ 0 h 657"/>
                  <a:gd name="T10" fmla="*/ 256 w 513"/>
                  <a:gd name="T11" fmla="*/ 0 h 657"/>
                  <a:gd name="T12" fmla="*/ 0 w 513"/>
                  <a:gd name="T13" fmla="*/ 256 h 657"/>
                  <a:gd name="T14" fmla="*/ 0 w 513"/>
                  <a:gd name="T15" fmla="*/ 401 h 657"/>
                  <a:gd name="T16" fmla="*/ 256 w 513"/>
                  <a:gd name="T17" fmla="*/ 657 h 6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13" h="657">
                    <a:moveTo>
                      <a:pt x="256" y="657"/>
                    </a:moveTo>
                    <a:cubicBezTo>
                      <a:pt x="256" y="657"/>
                      <a:pt x="256" y="657"/>
                      <a:pt x="256" y="657"/>
                    </a:cubicBezTo>
                    <a:cubicBezTo>
                      <a:pt x="397" y="657"/>
                      <a:pt x="513" y="542"/>
                      <a:pt x="513" y="401"/>
                    </a:cubicBezTo>
                    <a:cubicBezTo>
                      <a:pt x="513" y="256"/>
                      <a:pt x="513" y="256"/>
                      <a:pt x="513" y="256"/>
                    </a:cubicBezTo>
                    <a:cubicBezTo>
                      <a:pt x="513" y="115"/>
                      <a:pt x="397" y="0"/>
                      <a:pt x="256" y="0"/>
                    </a:cubicBezTo>
                    <a:cubicBezTo>
                      <a:pt x="256" y="0"/>
                      <a:pt x="256" y="0"/>
                      <a:pt x="256" y="0"/>
                    </a:cubicBezTo>
                    <a:cubicBezTo>
                      <a:pt x="115" y="0"/>
                      <a:pt x="0" y="115"/>
                      <a:pt x="0" y="256"/>
                    </a:cubicBezTo>
                    <a:cubicBezTo>
                      <a:pt x="0" y="401"/>
                      <a:pt x="0" y="401"/>
                      <a:pt x="0" y="401"/>
                    </a:cubicBezTo>
                    <a:cubicBezTo>
                      <a:pt x="0" y="542"/>
                      <a:pt x="115" y="657"/>
                      <a:pt x="256" y="657"/>
                    </a:cubicBezTo>
                    <a:close/>
                  </a:path>
                </a:pathLst>
              </a:custGeom>
              <a:solidFill>
                <a:srgbClr val="D8B09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19" name="Freeform 805">
                <a:extLst>
                  <a:ext uri="{FF2B5EF4-FFF2-40B4-BE49-F238E27FC236}">
                    <a16:creationId xmlns:a16="http://schemas.microsoft.com/office/drawing/2014/main" id="{A6DC5BA5-DE09-4633-A127-8FE7819306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46755" y="4845608"/>
                <a:ext cx="26348" cy="304724"/>
              </a:xfrm>
              <a:custGeom>
                <a:avLst/>
                <a:gdLst>
                  <a:gd name="T0" fmla="*/ 2 w 10"/>
                  <a:gd name="T1" fmla="*/ 111 h 113"/>
                  <a:gd name="T2" fmla="*/ 10 w 10"/>
                  <a:gd name="T3" fmla="*/ 113 h 113"/>
                  <a:gd name="T4" fmla="*/ 5 w 10"/>
                  <a:gd name="T5" fmla="*/ 4 h 113"/>
                  <a:gd name="T6" fmla="*/ 0 w 10"/>
                  <a:gd name="T7" fmla="*/ 0 h 113"/>
                  <a:gd name="T8" fmla="*/ 2 w 10"/>
                  <a:gd name="T9" fmla="*/ 32 h 113"/>
                  <a:gd name="T10" fmla="*/ 2 w 10"/>
                  <a:gd name="T11" fmla="*/ 111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" h="113">
                    <a:moveTo>
                      <a:pt x="2" y="111"/>
                    </a:moveTo>
                    <a:cubicBezTo>
                      <a:pt x="7" y="113"/>
                      <a:pt x="10" y="113"/>
                      <a:pt x="10" y="113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10"/>
                      <a:pt x="2" y="21"/>
                      <a:pt x="2" y="32"/>
                    </a:cubicBezTo>
                    <a:lnTo>
                      <a:pt x="2" y="111"/>
                    </a:lnTo>
                    <a:close/>
                  </a:path>
                </a:pathLst>
              </a:custGeom>
              <a:solidFill>
                <a:srgbClr val="B897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20" name="Freeform 806">
                <a:extLst>
                  <a:ext uri="{FF2B5EF4-FFF2-40B4-BE49-F238E27FC236}">
                    <a16:creationId xmlns:a16="http://schemas.microsoft.com/office/drawing/2014/main" id="{B44450E6-D9FF-4866-B396-182C743465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51388" y="5066705"/>
                <a:ext cx="3437" cy="0"/>
              </a:xfrm>
              <a:custGeom>
                <a:avLst/>
                <a:gdLst>
                  <a:gd name="T0" fmla="*/ 0 w 1"/>
                  <a:gd name="T1" fmla="*/ 1 w 1"/>
                  <a:gd name="T2" fmla="*/ 1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B845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21" name="Freeform 807">
                <a:extLst>
                  <a:ext uri="{FF2B5EF4-FFF2-40B4-BE49-F238E27FC236}">
                    <a16:creationId xmlns:a16="http://schemas.microsoft.com/office/drawing/2014/main" id="{09EF7828-E8EC-4C33-9CA4-A77FB11F49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65185" y="5050666"/>
                <a:ext cx="769830" cy="964579"/>
              </a:xfrm>
              <a:custGeom>
                <a:avLst/>
                <a:gdLst>
                  <a:gd name="T0" fmla="*/ 255 w 285"/>
                  <a:gd name="T1" fmla="*/ 277 h 357"/>
                  <a:gd name="T2" fmla="*/ 220 w 285"/>
                  <a:gd name="T3" fmla="*/ 209 h 357"/>
                  <a:gd name="T4" fmla="*/ 228 w 285"/>
                  <a:gd name="T5" fmla="*/ 205 h 357"/>
                  <a:gd name="T6" fmla="*/ 285 w 285"/>
                  <a:gd name="T7" fmla="*/ 153 h 357"/>
                  <a:gd name="T8" fmla="*/ 258 w 285"/>
                  <a:gd name="T9" fmla="*/ 162 h 357"/>
                  <a:gd name="T10" fmla="*/ 252 w 285"/>
                  <a:gd name="T11" fmla="*/ 162 h 357"/>
                  <a:gd name="T12" fmla="*/ 225 w 285"/>
                  <a:gd name="T13" fmla="*/ 153 h 357"/>
                  <a:gd name="T14" fmla="*/ 216 w 285"/>
                  <a:gd name="T15" fmla="*/ 147 h 357"/>
                  <a:gd name="T16" fmla="*/ 207 w 285"/>
                  <a:gd name="T17" fmla="*/ 130 h 357"/>
                  <a:gd name="T18" fmla="*/ 219 w 285"/>
                  <a:gd name="T19" fmla="*/ 47 h 357"/>
                  <a:gd name="T20" fmla="*/ 133 w 285"/>
                  <a:gd name="T21" fmla="*/ 2 h 357"/>
                  <a:gd name="T22" fmla="*/ 56 w 285"/>
                  <a:gd name="T23" fmla="*/ 9 h 357"/>
                  <a:gd name="T24" fmla="*/ 52 w 285"/>
                  <a:gd name="T25" fmla="*/ 11 h 357"/>
                  <a:gd name="T26" fmla="*/ 0 w 285"/>
                  <a:gd name="T27" fmla="*/ 50 h 357"/>
                  <a:gd name="T28" fmla="*/ 0 w 285"/>
                  <a:gd name="T29" fmla="*/ 101 h 357"/>
                  <a:gd name="T30" fmla="*/ 254 w 285"/>
                  <a:gd name="T31" fmla="*/ 357 h 357"/>
                  <a:gd name="T32" fmla="*/ 255 w 285"/>
                  <a:gd name="T33" fmla="*/ 277 h 3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85" h="357">
                    <a:moveTo>
                      <a:pt x="255" y="277"/>
                    </a:moveTo>
                    <a:cubicBezTo>
                      <a:pt x="220" y="209"/>
                      <a:pt x="220" y="209"/>
                      <a:pt x="220" y="209"/>
                    </a:cubicBezTo>
                    <a:cubicBezTo>
                      <a:pt x="228" y="205"/>
                      <a:pt x="228" y="205"/>
                      <a:pt x="228" y="205"/>
                    </a:cubicBezTo>
                    <a:cubicBezTo>
                      <a:pt x="253" y="195"/>
                      <a:pt x="273" y="177"/>
                      <a:pt x="285" y="153"/>
                    </a:cubicBezTo>
                    <a:cubicBezTo>
                      <a:pt x="277" y="159"/>
                      <a:pt x="268" y="162"/>
                      <a:pt x="258" y="162"/>
                    </a:cubicBezTo>
                    <a:cubicBezTo>
                      <a:pt x="252" y="162"/>
                      <a:pt x="252" y="162"/>
                      <a:pt x="252" y="162"/>
                    </a:cubicBezTo>
                    <a:cubicBezTo>
                      <a:pt x="242" y="162"/>
                      <a:pt x="233" y="159"/>
                      <a:pt x="225" y="153"/>
                    </a:cubicBezTo>
                    <a:cubicBezTo>
                      <a:pt x="216" y="147"/>
                      <a:pt x="216" y="147"/>
                      <a:pt x="216" y="147"/>
                    </a:cubicBezTo>
                    <a:cubicBezTo>
                      <a:pt x="210" y="143"/>
                      <a:pt x="207" y="137"/>
                      <a:pt x="207" y="130"/>
                    </a:cubicBezTo>
                    <a:cubicBezTo>
                      <a:pt x="207" y="108"/>
                      <a:pt x="220" y="86"/>
                      <a:pt x="219" y="47"/>
                    </a:cubicBezTo>
                    <a:cubicBezTo>
                      <a:pt x="217" y="7"/>
                      <a:pt x="133" y="2"/>
                      <a:pt x="133" y="2"/>
                    </a:cubicBezTo>
                    <a:cubicBezTo>
                      <a:pt x="107" y="0"/>
                      <a:pt x="81" y="2"/>
                      <a:pt x="56" y="9"/>
                    </a:cubicBezTo>
                    <a:cubicBezTo>
                      <a:pt x="52" y="11"/>
                      <a:pt x="52" y="11"/>
                      <a:pt x="52" y="11"/>
                    </a:cubicBezTo>
                    <a:cubicBezTo>
                      <a:pt x="30" y="17"/>
                      <a:pt x="12" y="31"/>
                      <a:pt x="0" y="50"/>
                    </a:cubicBezTo>
                    <a:cubicBezTo>
                      <a:pt x="0" y="101"/>
                      <a:pt x="0" y="101"/>
                      <a:pt x="0" y="101"/>
                    </a:cubicBezTo>
                    <a:cubicBezTo>
                      <a:pt x="0" y="241"/>
                      <a:pt x="114" y="356"/>
                      <a:pt x="254" y="357"/>
                    </a:cubicBezTo>
                    <a:cubicBezTo>
                      <a:pt x="235" y="334"/>
                      <a:pt x="236" y="301"/>
                      <a:pt x="255" y="277"/>
                    </a:cubicBezTo>
                    <a:close/>
                  </a:path>
                </a:pathLst>
              </a:custGeom>
              <a:solidFill>
                <a:srgbClr val="B897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22" name="Freeform 808">
                <a:extLst>
                  <a:ext uri="{FF2B5EF4-FFF2-40B4-BE49-F238E27FC236}">
                    <a16:creationId xmlns:a16="http://schemas.microsoft.com/office/drawing/2014/main" id="{6DCD9356-C95D-4EC9-8768-FDD1F22DB6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65185" y="4310622"/>
                <a:ext cx="423865" cy="658709"/>
              </a:xfrm>
              <a:custGeom>
                <a:avLst/>
                <a:gdLst>
                  <a:gd name="T0" fmla="*/ 157 w 157"/>
                  <a:gd name="T1" fmla="*/ 93 h 244"/>
                  <a:gd name="T2" fmla="*/ 152 w 157"/>
                  <a:gd name="T3" fmla="*/ 85 h 244"/>
                  <a:gd name="T4" fmla="*/ 143 w 157"/>
                  <a:gd name="T5" fmla="*/ 0 h 244"/>
                  <a:gd name="T6" fmla="*/ 63 w 157"/>
                  <a:gd name="T7" fmla="*/ 63 h 244"/>
                  <a:gd name="T8" fmla="*/ 46 w 157"/>
                  <a:gd name="T9" fmla="*/ 84 h 244"/>
                  <a:gd name="T10" fmla="*/ 0 w 157"/>
                  <a:gd name="T11" fmla="*/ 230 h 244"/>
                  <a:gd name="T12" fmla="*/ 0 w 157"/>
                  <a:gd name="T13" fmla="*/ 244 h 244"/>
                  <a:gd name="T14" fmla="*/ 157 w 157"/>
                  <a:gd name="T15" fmla="*/ 93 h 2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57" h="244">
                    <a:moveTo>
                      <a:pt x="157" y="93"/>
                    </a:moveTo>
                    <a:cubicBezTo>
                      <a:pt x="156" y="90"/>
                      <a:pt x="154" y="88"/>
                      <a:pt x="152" y="85"/>
                    </a:cubicBezTo>
                    <a:cubicBezTo>
                      <a:pt x="152" y="35"/>
                      <a:pt x="146" y="10"/>
                      <a:pt x="143" y="0"/>
                    </a:cubicBezTo>
                    <a:cubicBezTo>
                      <a:pt x="113" y="16"/>
                      <a:pt x="85" y="37"/>
                      <a:pt x="63" y="63"/>
                    </a:cubicBezTo>
                    <a:cubicBezTo>
                      <a:pt x="46" y="84"/>
                      <a:pt x="46" y="84"/>
                      <a:pt x="46" y="84"/>
                    </a:cubicBezTo>
                    <a:cubicBezTo>
                      <a:pt x="17" y="126"/>
                      <a:pt x="0" y="176"/>
                      <a:pt x="0" y="230"/>
                    </a:cubicBezTo>
                    <a:cubicBezTo>
                      <a:pt x="0" y="244"/>
                      <a:pt x="0" y="244"/>
                      <a:pt x="0" y="244"/>
                    </a:cubicBezTo>
                    <a:cubicBezTo>
                      <a:pt x="97" y="222"/>
                      <a:pt x="139" y="153"/>
                      <a:pt x="157" y="93"/>
                    </a:cubicBezTo>
                    <a:close/>
                  </a:path>
                </a:pathLst>
              </a:custGeom>
              <a:solidFill>
                <a:srgbClr val="B897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23" name="Freeform 809">
                <a:extLst>
                  <a:ext uri="{FF2B5EF4-FFF2-40B4-BE49-F238E27FC236}">
                    <a16:creationId xmlns:a16="http://schemas.microsoft.com/office/drawing/2014/main" id="{65AD2ACA-53C2-4986-AE08-5A56538E79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89050" y="4296875"/>
                <a:ext cx="963433" cy="848875"/>
              </a:xfrm>
              <a:custGeom>
                <a:avLst/>
                <a:gdLst>
                  <a:gd name="T0" fmla="*/ 14 w 356"/>
                  <a:gd name="T1" fmla="*/ 0 h 314"/>
                  <a:gd name="T2" fmla="*/ 0 w 356"/>
                  <a:gd name="T3" fmla="*/ 98 h 314"/>
                  <a:gd name="T4" fmla="*/ 356 w 356"/>
                  <a:gd name="T5" fmla="*/ 314 h 314"/>
                  <a:gd name="T6" fmla="*/ 356 w 356"/>
                  <a:gd name="T7" fmla="*/ 235 h 314"/>
                  <a:gd name="T8" fmla="*/ 354 w 356"/>
                  <a:gd name="T9" fmla="*/ 203 h 314"/>
                  <a:gd name="T10" fmla="*/ 112 w 356"/>
                  <a:gd name="T11" fmla="*/ 0 h 314"/>
                  <a:gd name="T12" fmla="*/ 14 w 356"/>
                  <a:gd name="T13" fmla="*/ 0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56" h="314">
                    <a:moveTo>
                      <a:pt x="14" y="0"/>
                    </a:moveTo>
                    <a:cubicBezTo>
                      <a:pt x="14" y="0"/>
                      <a:pt x="16" y="45"/>
                      <a:pt x="0" y="98"/>
                    </a:cubicBezTo>
                    <a:cubicBezTo>
                      <a:pt x="112" y="251"/>
                      <a:pt x="313" y="304"/>
                      <a:pt x="356" y="314"/>
                    </a:cubicBezTo>
                    <a:cubicBezTo>
                      <a:pt x="356" y="235"/>
                      <a:pt x="356" y="235"/>
                      <a:pt x="356" y="235"/>
                    </a:cubicBezTo>
                    <a:cubicBezTo>
                      <a:pt x="356" y="224"/>
                      <a:pt x="355" y="213"/>
                      <a:pt x="354" y="203"/>
                    </a:cubicBezTo>
                    <a:cubicBezTo>
                      <a:pt x="112" y="0"/>
                      <a:pt x="112" y="0"/>
                      <a:pt x="112" y="0"/>
                    </a:cubicBezTo>
                    <a:lnTo>
                      <a:pt x="14" y="0"/>
                    </a:lnTo>
                    <a:close/>
                  </a:path>
                </a:pathLst>
              </a:custGeom>
              <a:solidFill>
                <a:srgbClr val="B897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24" name="Freeform 810">
                <a:extLst>
                  <a:ext uri="{FF2B5EF4-FFF2-40B4-BE49-F238E27FC236}">
                    <a16:creationId xmlns:a16="http://schemas.microsoft.com/office/drawing/2014/main" id="{D9873E5D-74C5-46F9-9654-C64B7C0AD8D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51246" y="4296875"/>
                <a:ext cx="81336" cy="264629"/>
              </a:xfrm>
              <a:custGeom>
                <a:avLst/>
                <a:gdLst>
                  <a:gd name="T0" fmla="*/ 28 w 30"/>
                  <a:gd name="T1" fmla="*/ 0 h 98"/>
                  <a:gd name="T2" fmla="*/ 12 w 30"/>
                  <a:gd name="T3" fmla="*/ 0 h 98"/>
                  <a:gd name="T4" fmla="*/ 0 w 30"/>
                  <a:gd name="T5" fmla="*/ 5 h 98"/>
                  <a:gd name="T6" fmla="*/ 9 w 30"/>
                  <a:gd name="T7" fmla="*/ 90 h 98"/>
                  <a:gd name="T8" fmla="*/ 14 w 30"/>
                  <a:gd name="T9" fmla="*/ 98 h 98"/>
                  <a:gd name="T10" fmla="*/ 28 w 30"/>
                  <a:gd name="T11" fmla="*/ 0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" h="98">
                    <a:moveTo>
                      <a:pt x="28" y="0"/>
                    </a:moveTo>
                    <a:cubicBezTo>
                      <a:pt x="12" y="0"/>
                      <a:pt x="12" y="0"/>
                      <a:pt x="12" y="0"/>
                    </a:cubicBezTo>
                    <a:cubicBezTo>
                      <a:pt x="8" y="2"/>
                      <a:pt x="4" y="4"/>
                      <a:pt x="0" y="5"/>
                    </a:cubicBezTo>
                    <a:cubicBezTo>
                      <a:pt x="3" y="15"/>
                      <a:pt x="9" y="40"/>
                      <a:pt x="9" y="90"/>
                    </a:cubicBezTo>
                    <a:cubicBezTo>
                      <a:pt x="11" y="93"/>
                      <a:pt x="13" y="95"/>
                      <a:pt x="14" y="98"/>
                    </a:cubicBezTo>
                    <a:cubicBezTo>
                      <a:pt x="30" y="45"/>
                      <a:pt x="28" y="0"/>
                      <a:pt x="28" y="0"/>
                    </a:cubicBezTo>
                    <a:close/>
                  </a:path>
                </a:pathLst>
              </a:custGeom>
              <a:solidFill>
                <a:srgbClr val="B897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25" name="Freeform 811">
                <a:extLst>
                  <a:ext uri="{FF2B5EF4-FFF2-40B4-BE49-F238E27FC236}">
                    <a16:creationId xmlns:a16="http://schemas.microsoft.com/office/drawing/2014/main" id="{DC69B71C-3198-4BFA-8696-5F275AF0F5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97119" y="4094107"/>
                <a:ext cx="1757320" cy="1018421"/>
              </a:xfrm>
              <a:custGeom>
                <a:avLst/>
                <a:gdLst>
                  <a:gd name="T0" fmla="*/ 650 w 650"/>
                  <a:gd name="T1" fmla="*/ 377 h 377"/>
                  <a:gd name="T2" fmla="*/ 261 w 650"/>
                  <a:gd name="T3" fmla="*/ 136 h 377"/>
                  <a:gd name="T4" fmla="*/ 0 w 650"/>
                  <a:gd name="T5" fmla="*/ 323 h 377"/>
                  <a:gd name="T6" fmla="*/ 107 w 650"/>
                  <a:gd name="T7" fmla="*/ 182 h 377"/>
                  <a:gd name="T8" fmla="*/ 42 w 650"/>
                  <a:gd name="T9" fmla="*/ 202 h 377"/>
                  <a:gd name="T10" fmla="*/ 361 w 650"/>
                  <a:gd name="T11" fmla="*/ 0 h 377"/>
                  <a:gd name="T12" fmla="*/ 650 w 650"/>
                  <a:gd name="T13" fmla="*/ 377 h 3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50" h="377">
                    <a:moveTo>
                      <a:pt x="650" y="377"/>
                    </a:moveTo>
                    <a:cubicBezTo>
                      <a:pt x="650" y="377"/>
                      <a:pt x="419" y="362"/>
                      <a:pt x="261" y="136"/>
                    </a:cubicBezTo>
                    <a:cubicBezTo>
                      <a:pt x="261" y="136"/>
                      <a:pt x="212" y="317"/>
                      <a:pt x="0" y="323"/>
                    </a:cubicBezTo>
                    <a:cubicBezTo>
                      <a:pt x="40" y="283"/>
                      <a:pt x="107" y="182"/>
                      <a:pt x="107" y="182"/>
                    </a:cubicBezTo>
                    <a:cubicBezTo>
                      <a:pt x="42" y="202"/>
                      <a:pt x="42" y="202"/>
                      <a:pt x="42" y="202"/>
                    </a:cubicBezTo>
                    <a:cubicBezTo>
                      <a:pt x="42" y="202"/>
                      <a:pt x="126" y="0"/>
                      <a:pt x="361" y="0"/>
                    </a:cubicBezTo>
                    <a:cubicBezTo>
                      <a:pt x="602" y="0"/>
                      <a:pt x="650" y="231"/>
                      <a:pt x="650" y="377"/>
                    </a:cubicBezTo>
                    <a:close/>
                  </a:path>
                </a:pathLst>
              </a:custGeom>
              <a:solidFill>
                <a:srgbClr val="8B0304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26" name="Freeform 812">
                <a:extLst>
                  <a:ext uri="{FF2B5EF4-FFF2-40B4-BE49-F238E27FC236}">
                    <a16:creationId xmlns:a16="http://schemas.microsoft.com/office/drawing/2014/main" id="{3E06374A-6EFB-4E2E-985E-6FD5F77A16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10816" y="5615438"/>
                <a:ext cx="500619" cy="183293"/>
              </a:xfrm>
              <a:custGeom>
                <a:avLst/>
                <a:gdLst>
                  <a:gd name="T0" fmla="*/ 185 w 185"/>
                  <a:gd name="T1" fmla="*/ 0 h 68"/>
                  <a:gd name="T2" fmla="*/ 93 w 185"/>
                  <a:gd name="T3" fmla="*/ 68 h 68"/>
                  <a:gd name="T4" fmla="*/ 0 w 185"/>
                  <a:gd name="T5" fmla="*/ 0 h 68"/>
                  <a:gd name="T6" fmla="*/ 185 w 185"/>
                  <a:gd name="T7" fmla="*/ 0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85" h="68">
                    <a:moveTo>
                      <a:pt x="185" y="0"/>
                    </a:moveTo>
                    <a:cubicBezTo>
                      <a:pt x="173" y="39"/>
                      <a:pt x="136" y="68"/>
                      <a:pt x="93" y="68"/>
                    </a:cubicBezTo>
                    <a:cubicBezTo>
                      <a:pt x="49" y="68"/>
                      <a:pt x="12" y="39"/>
                      <a:pt x="0" y="0"/>
                    </a:cubicBezTo>
                    <a:lnTo>
                      <a:pt x="185" y="0"/>
                    </a:lnTo>
                    <a:close/>
                  </a:path>
                </a:pathLst>
              </a:custGeom>
              <a:solidFill>
                <a:srgbClr val="EE4D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27" name="Freeform 813">
                <a:extLst>
                  <a:ext uri="{FF2B5EF4-FFF2-40B4-BE49-F238E27FC236}">
                    <a16:creationId xmlns:a16="http://schemas.microsoft.com/office/drawing/2014/main" id="{4E7DAE82-0E39-4376-88D7-C54C5580AA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10816" y="5615438"/>
                <a:ext cx="500619" cy="123723"/>
              </a:xfrm>
              <a:custGeom>
                <a:avLst/>
                <a:gdLst>
                  <a:gd name="T0" fmla="*/ 185 w 185"/>
                  <a:gd name="T1" fmla="*/ 0 h 46"/>
                  <a:gd name="T2" fmla="*/ 93 w 185"/>
                  <a:gd name="T3" fmla="*/ 46 h 46"/>
                  <a:gd name="T4" fmla="*/ 0 w 185"/>
                  <a:gd name="T5" fmla="*/ 0 h 46"/>
                  <a:gd name="T6" fmla="*/ 185 w 185"/>
                  <a:gd name="T7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85" h="46">
                    <a:moveTo>
                      <a:pt x="185" y="0"/>
                    </a:moveTo>
                    <a:cubicBezTo>
                      <a:pt x="185" y="0"/>
                      <a:pt x="161" y="46"/>
                      <a:pt x="93" y="46"/>
                    </a:cubicBezTo>
                    <a:cubicBezTo>
                      <a:pt x="25" y="46"/>
                      <a:pt x="0" y="0"/>
                      <a:pt x="0" y="0"/>
                    </a:cubicBezTo>
                    <a:lnTo>
                      <a:pt x="18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28" name="Freeform 814">
                <a:extLst>
                  <a:ext uri="{FF2B5EF4-FFF2-40B4-BE49-F238E27FC236}">
                    <a16:creationId xmlns:a16="http://schemas.microsoft.com/office/drawing/2014/main" id="{EF0C2E0B-981B-48F3-A6F7-438A24E49C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06092" y="5023173"/>
                <a:ext cx="394080" cy="116849"/>
              </a:xfrm>
              <a:custGeom>
                <a:avLst/>
                <a:gdLst>
                  <a:gd name="T0" fmla="*/ 10 w 146"/>
                  <a:gd name="T1" fmla="*/ 42 h 43"/>
                  <a:gd name="T2" fmla="*/ 16 w 146"/>
                  <a:gd name="T3" fmla="*/ 40 h 43"/>
                  <a:gd name="T4" fmla="*/ 73 w 146"/>
                  <a:gd name="T5" fmla="*/ 18 h 43"/>
                  <a:gd name="T6" fmla="*/ 130 w 146"/>
                  <a:gd name="T7" fmla="*/ 40 h 43"/>
                  <a:gd name="T8" fmla="*/ 143 w 146"/>
                  <a:gd name="T9" fmla="*/ 39 h 43"/>
                  <a:gd name="T10" fmla="*/ 142 w 146"/>
                  <a:gd name="T11" fmla="*/ 27 h 43"/>
                  <a:gd name="T12" fmla="*/ 73 w 146"/>
                  <a:gd name="T13" fmla="*/ 0 h 43"/>
                  <a:gd name="T14" fmla="*/ 4 w 146"/>
                  <a:gd name="T15" fmla="*/ 27 h 43"/>
                  <a:gd name="T16" fmla="*/ 3 w 146"/>
                  <a:gd name="T17" fmla="*/ 39 h 43"/>
                  <a:gd name="T18" fmla="*/ 10 w 146"/>
                  <a:gd name="T19" fmla="*/ 42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46" h="43">
                    <a:moveTo>
                      <a:pt x="10" y="42"/>
                    </a:moveTo>
                    <a:cubicBezTo>
                      <a:pt x="12" y="42"/>
                      <a:pt x="14" y="42"/>
                      <a:pt x="16" y="40"/>
                    </a:cubicBezTo>
                    <a:cubicBezTo>
                      <a:pt x="31" y="26"/>
                      <a:pt x="52" y="18"/>
                      <a:pt x="73" y="18"/>
                    </a:cubicBezTo>
                    <a:cubicBezTo>
                      <a:pt x="94" y="18"/>
                      <a:pt x="115" y="26"/>
                      <a:pt x="130" y="40"/>
                    </a:cubicBezTo>
                    <a:cubicBezTo>
                      <a:pt x="134" y="43"/>
                      <a:pt x="140" y="43"/>
                      <a:pt x="143" y="39"/>
                    </a:cubicBezTo>
                    <a:cubicBezTo>
                      <a:pt x="146" y="36"/>
                      <a:pt x="146" y="30"/>
                      <a:pt x="142" y="27"/>
                    </a:cubicBezTo>
                    <a:cubicBezTo>
                      <a:pt x="123" y="9"/>
                      <a:pt x="99" y="0"/>
                      <a:pt x="73" y="0"/>
                    </a:cubicBezTo>
                    <a:cubicBezTo>
                      <a:pt x="47" y="0"/>
                      <a:pt x="23" y="9"/>
                      <a:pt x="4" y="27"/>
                    </a:cubicBezTo>
                    <a:cubicBezTo>
                      <a:pt x="0" y="30"/>
                      <a:pt x="0" y="36"/>
                      <a:pt x="3" y="39"/>
                    </a:cubicBezTo>
                    <a:cubicBezTo>
                      <a:pt x="5" y="41"/>
                      <a:pt x="7" y="42"/>
                      <a:pt x="10" y="42"/>
                    </a:cubicBezTo>
                    <a:close/>
                  </a:path>
                </a:pathLst>
              </a:custGeom>
              <a:solidFill>
                <a:srgbClr val="6650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29" name="Freeform 815">
                <a:extLst>
                  <a:ext uri="{FF2B5EF4-FFF2-40B4-BE49-F238E27FC236}">
                    <a16:creationId xmlns:a16="http://schemas.microsoft.com/office/drawing/2014/main" id="{3F733DBA-284D-4F69-8772-F9E57210E1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11769" y="5023173"/>
                <a:ext cx="396371" cy="116849"/>
              </a:xfrm>
              <a:custGeom>
                <a:avLst/>
                <a:gdLst>
                  <a:gd name="T0" fmla="*/ 10 w 147"/>
                  <a:gd name="T1" fmla="*/ 42 h 43"/>
                  <a:gd name="T2" fmla="*/ 16 w 147"/>
                  <a:gd name="T3" fmla="*/ 40 h 43"/>
                  <a:gd name="T4" fmla="*/ 74 w 147"/>
                  <a:gd name="T5" fmla="*/ 18 h 43"/>
                  <a:gd name="T6" fmla="*/ 131 w 147"/>
                  <a:gd name="T7" fmla="*/ 40 h 43"/>
                  <a:gd name="T8" fmla="*/ 143 w 147"/>
                  <a:gd name="T9" fmla="*/ 39 h 43"/>
                  <a:gd name="T10" fmla="*/ 143 w 147"/>
                  <a:gd name="T11" fmla="*/ 27 h 43"/>
                  <a:gd name="T12" fmla="*/ 74 w 147"/>
                  <a:gd name="T13" fmla="*/ 0 h 43"/>
                  <a:gd name="T14" fmla="*/ 4 w 147"/>
                  <a:gd name="T15" fmla="*/ 27 h 43"/>
                  <a:gd name="T16" fmla="*/ 4 w 147"/>
                  <a:gd name="T17" fmla="*/ 39 h 43"/>
                  <a:gd name="T18" fmla="*/ 10 w 147"/>
                  <a:gd name="T19" fmla="*/ 42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47" h="43">
                    <a:moveTo>
                      <a:pt x="10" y="42"/>
                    </a:moveTo>
                    <a:cubicBezTo>
                      <a:pt x="12" y="42"/>
                      <a:pt x="15" y="42"/>
                      <a:pt x="16" y="40"/>
                    </a:cubicBezTo>
                    <a:cubicBezTo>
                      <a:pt x="32" y="26"/>
                      <a:pt x="52" y="18"/>
                      <a:pt x="74" y="18"/>
                    </a:cubicBezTo>
                    <a:cubicBezTo>
                      <a:pt x="95" y="18"/>
                      <a:pt x="115" y="26"/>
                      <a:pt x="131" y="40"/>
                    </a:cubicBezTo>
                    <a:cubicBezTo>
                      <a:pt x="134" y="43"/>
                      <a:pt x="140" y="43"/>
                      <a:pt x="143" y="39"/>
                    </a:cubicBezTo>
                    <a:cubicBezTo>
                      <a:pt x="147" y="36"/>
                      <a:pt x="147" y="30"/>
                      <a:pt x="143" y="27"/>
                    </a:cubicBezTo>
                    <a:cubicBezTo>
                      <a:pt x="124" y="9"/>
                      <a:pt x="99" y="0"/>
                      <a:pt x="74" y="0"/>
                    </a:cubicBezTo>
                    <a:cubicBezTo>
                      <a:pt x="48" y="0"/>
                      <a:pt x="23" y="9"/>
                      <a:pt x="4" y="27"/>
                    </a:cubicBezTo>
                    <a:cubicBezTo>
                      <a:pt x="1" y="30"/>
                      <a:pt x="0" y="36"/>
                      <a:pt x="4" y="39"/>
                    </a:cubicBezTo>
                    <a:cubicBezTo>
                      <a:pt x="5" y="41"/>
                      <a:pt x="8" y="42"/>
                      <a:pt x="10" y="42"/>
                    </a:cubicBezTo>
                    <a:close/>
                  </a:path>
                </a:pathLst>
              </a:custGeom>
              <a:solidFill>
                <a:srgbClr val="6650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30" name="Freeform 816">
                <a:extLst>
                  <a:ext uri="{FF2B5EF4-FFF2-40B4-BE49-F238E27FC236}">
                    <a16:creationId xmlns:a16="http://schemas.microsoft.com/office/drawing/2014/main" id="{58C10166-E020-4F47-BF3A-8F72B0D361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24989" y="5058686"/>
                <a:ext cx="85919" cy="305870"/>
              </a:xfrm>
              <a:custGeom>
                <a:avLst/>
                <a:gdLst>
                  <a:gd name="T0" fmla="*/ 0 w 32"/>
                  <a:gd name="T1" fmla="*/ 5 h 113"/>
                  <a:gd name="T2" fmla="*/ 0 w 32"/>
                  <a:gd name="T3" fmla="*/ 113 h 113"/>
                  <a:gd name="T4" fmla="*/ 32 w 32"/>
                  <a:gd name="T5" fmla="*/ 0 h 113"/>
                  <a:gd name="T6" fmla="*/ 0 w 32"/>
                  <a:gd name="T7" fmla="*/ 5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2" h="113">
                    <a:moveTo>
                      <a:pt x="0" y="5"/>
                    </a:moveTo>
                    <a:cubicBezTo>
                      <a:pt x="0" y="113"/>
                      <a:pt x="0" y="113"/>
                      <a:pt x="0" y="113"/>
                    </a:cubicBezTo>
                    <a:cubicBezTo>
                      <a:pt x="0" y="113"/>
                      <a:pt x="32" y="76"/>
                      <a:pt x="32" y="0"/>
                    </a:cubicBezTo>
                    <a:cubicBezTo>
                      <a:pt x="21" y="0"/>
                      <a:pt x="0" y="5"/>
                      <a:pt x="0" y="5"/>
                    </a:cubicBezTo>
                    <a:close/>
                  </a:path>
                </a:pathLst>
              </a:custGeom>
              <a:solidFill>
                <a:srgbClr val="8B0304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31" name="Freeform 817">
                <a:extLst>
                  <a:ext uri="{FF2B5EF4-FFF2-40B4-BE49-F238E27FC236}">
                    <a16:creationId xmlns:a16="http://schemas.microsoft.com/office/drawing/2014/main" id="{0140FCCB-FC3B-4B65-BFF3-3DD51671D1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15925" y="4826133"/>
                <a:ext cx="87064" cy="538423"/>
              </a:xfrm>
              <a:custGeom>
                <a:avLst/>
                <a:gdLst>
                  <a:gd name="T0" fmla="*/ 32 w 32"/>
                  <a:gd name="T1" fmla="*/ 18 h 199"/>
                  <a:gd name="T2" fmla="*/ 32 w 32"/>
                  <a:gd name="T3" fmla="*/ 199 h 199"/>
                  <a:gd name="T4" fmla="*/ 0 w 32"/>
                  <a:gd name="T5" fmla="*/ 86 h 199"/>
                  <a:gd name="T6" fmla="*/ 32 w 32"/>
                  <a:gd name="T7" fmla="*/ 18 h 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2" h="199">
                    <a:moveTo>
                      <a:pt x="32" y="18"/>
                    </a:moveTo>
                    <a:cubicBezTo>
                      <a:pt x="32" y="199"/>
                      <a:pt x="32" y="199"/>
                      <a:pt x="32" y="199"/>
                    </a:cubicBezTo>
                    <a:cubicBezTo>
                      <a:pt x="32" y="199"/>
                      <a:pt x="0" y="162"/>
                      <a:pt x="0" y="86"/>
                    </a:cubicBezTo>
                    <a:cubicBezTo>
                      <a:pt x="0" y="0"/>
                      <a:pt x="32" y="18"/>
                      <a:pt x="32" y="18"/>
                    </a:cubicBezTo>
                    <a:close/>
                  </a:path>
                </a:pathLst>
              </a:custGeom>
              <a:solidFill>
                <a:srgbClr val="8B0304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32" name="Freeform 818">
                <a:extLst>
                  <a:ext uri="{FF2B5EF4-FFF2-40B4-BE49-F238E27FC236}">
                    <a16:creationId xmlns:a16="http://schemas.microsoft.com/office/drawing/2014/main" id="{C6C01C23-6652-483A-8B27-697D50276C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4137" y="6125221"/>
                <a:ext cx="2271686" cy="756083"/>
              </a:xfrm>
              <a:custGeom>
                <a:avLst/>
                <a:gdLst>
                  <a:gd name="T0" fmla="*/ 417 w 840"/>
                  <a:gd name="T1" fmla="*/ 280 h 280"/>
                  <a:gd name="T2" fmla="*/ 840 w 840"/>
                  <a:gd name="T3" fmla="*/ 106 h 280"/>
                  <a:gd name="T4" fmla="*/ 667 w 840"/>
                  <a:gd name="T5" fmla="*/ 0 h 280"/>
                  <a:gd name="T6" fmla="*/ 666 w 840"/>
                  <a:gd name="T7" fmla="*/ 0 h 280"/>
                  <a:gd name="T8" fmla="*/ 542 w 840"/>
                  <a:gd name="T9" fmla="*/ 155 h 280"/>
                  <a:gd name="T10" fmla="*/ 510 w 840"/>
                  <a:gd name="T11" fmla="*/ 161 h 280"/>
                  <a:gd name="T12" fmla="*/ 331 w 840"/>
                  <a:gd name="T13" fmla="*/ 161 h 280"/>
                  <a:gd name="T14" fmla="*/ 300 w 840"/>
                  <a:gd name="T15" fmla="*/ 155 h 280"/>
                  <a:gd name="T16" fmla="*/ 175 w 840"/>
                  <a:gd name="T17" fmla="*/ 0 h 280"/>
                  <a:gd name="T18" fmla="*/ 175 w 840"/>
                  <a:gd name="T19" fmla="*/ 0 h 280"/>
                  <a:gd name="T20" fmla="*/ 0 w 840"/>
                  <a:gd name="T21" fmla="*/ 111 h 280"/>
                  <a:gd name="T22" fmla="*/ 417 w 840"/>
                  <a:gd name="T23" fmla="*/ 280 h 2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40" h="280">
                    <a:moveTo>
                      <a:pt x="417" y="280"/>
                    </a:moveTo>
                    <a:cubicBezTo>
                      <a:pt x="582" y="280"/>
                      <a:pt x="731" y="213"/>
                      <a:pt x="840" y="106"/>
                    </a:cubicBezTo>
                    <a:cubicBezTo>
                      <a:pt x="807" y="41"/>
                      <a:pt x="741" y="0"/>
                      <a:pt x="667" y="0"/>
                    </a:cubicBezTo>
                    <a:cubicBezTo>
                      <a:pt x="666" y="0"/>
                      <a:pt x="666" y="0"/>
                      <a:pt x="666" y="0"/>
                    </a:cubicBezTo>
                    <a:cubicBezTo>
                      <a:pt x="666" y="74"/>
                      <a:pt x="614" y="139"/>
                      <a:pt x="542" y="155"/>
                    </a:cubicBezTo>
                    <a:cubicBezTo>
                      <a:pt x="510" y="161"/>
                      <a:pt x="510" y="161"/>
                      <a:pt x="510" y="161"/>
                    </a:cubicBezTo>
                    <a:cubicBezTo>
                      <a:pt x="451" y="174"/>
                      <a:pt x="390" y="174"/>
                      <a:pt x="331" y="161"/>
                    </a:cubicBezTo>
                    <a:cubicBezTo>
                      <a:pt x="300" y="155"/>
                      <a:pt x="300" y="155"/>
                      <a:pt x="300" y="155"/>
                    </a:cubicBezTo>
                    <a:cubicBezTo>
                      <a:pt x="227" y="139"/>
                      <a:pt x="175" y="74"/>
                      <a:pt x="175" y="0"/>
                    </a:cubicBezTo>
                    <a:cubicBezTo>
                      <a:pt x="175" y="0"/>
                      <a:pt x="175" y="0"/>
                      <a:pt x="175" y="0"/>
                    </a:cubicBezTo>
                    <a:cubicBezTo>
                      <a:pt x="100" y="0"/>
                      <a:pt x="31" y="43"/>
                      <a:pt x="0" y="111"/>
                    </a:cubicBezTo>
                    <a:cubicBezTo>
                      <a:pt x="108" y="216"/>
                      <a:pt x="255" y="280"/>
                      <a:pt x="417" y="280"/>
                    </a:cubicBezTo>
                    <a:close/>
                  </a:path>
                </a:pathLst>
              </a:custGeom>
              <a:solidFill>
                <a:srgbClr val="5C2D9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33" name="Freeform 819">
                <a:extLst>
                  <a:ext uri="{FF2B5EF4-FFF2-40B4-BE49-F238E27FC236}">
                    <a16:creationId xmlns:a16="http://schemas.microsoft.com/office/drawing/2014/main" id="{CB0592E7-64FE-49C9-8FA0-C141B73491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4137" y="6125221"/>
                <a:ext cx="902717" cy="718279"/>
              </a:xfrm>
              <a:custGeom>
                <a:avLst/>
                <a:gdLst>
                  <a:gd name="T0" fmla="*/ 175 w 334"/>
                  <a:gd name="T1" fmla="*/ 0 h 266"/>
                  <a:gd name="T2" fmla="*/ 175 w 334"/>
                  <a:gd name="T3" fmla="*/ 0 h 266"/>
                  <a:gd name="T4" fmla="*/ 0 w 334"/>
                  <a:gd name="T5" fmla="*/ 111 h 266"/>
                  <a:gd name="T6" fmla="*/ 288 w 334"/>
                  <a:gd name="T7" fmla="*/ 266 h 266"/>
                  <a:gd name="T8" fmla="*/ 334 w 334"/>
                  <a:gd name="T9" fmla="*/ 162 h 266"/>
                  <a:gd name="T10" fmla="*/ 300 w 334"/>
                  <a:gd name="T11" fmla="*/ 155 h 266"/>
                  <a:gd name="T12" fmla="*/ 175 w 334"/>
                  <a:gd name="T13" fmla="*/ 0 h 2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34" h="266">
                    <a:moveTo>
                      <a:pt x="175" y="0"/>
                    </a:moveTo>
                    <a:cubicBezTo>
                      <a:pt x="175" y="0"/>
                      <a:pt x="175" y="0"/>
                      <a:pt x="175" y="0"/>
                    </a:cubicBezTo>
                    <a:cubicBezTo>
                      <a:pt x="100" y="0"/>
                      <a:pt x="31" y="43"/>
                      <a:pt x="0" y="111"/>
                    </a:cubicBezTo>
                    <a:cubicBezTo>
                      <a:pt x="78" y="187"/>
                      <a:pt x="177" y="242"/>
                      <a:pt x="288" y="266"/>
                    </a:cubicBezTo>
                    <a:cubicBezTo>
                      <a:pt x="301" y="226"/>
                      <a:pt x="317" y="190"/>
                      <a:pt x="334" y="162"/>
                    </a:cubicBezTo>
                    <a:cubicBezTo>
                      <a:pt x="300" y="155"/>
                      <a:pt x="300" y="155"/>
                      <a:pt x="300" y="155"/>
                    </a:cubicBezTo>
                    <a:cubicBezTo>
                      <a:pt x="227" y="139"/>
                      <a:pt x="175" y="74"/>
                      <a:pt x="175" y="0"/>
                    </a:cubicBezTo>
                    <a:close/>
                  </a:path>
                </a:pathLst>
              </a:custGeom>
              <a:solidFill>
                <a:srgbClr val="40146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34" name="Freeform 820">
                <a:extLst>
                  <a:ext uri="{FF2B5EF4-FFF2-40B4-BE49-F238E27FC236}">
                    <a16:creationId xmlns:a16="http://schemas.microsoft.com/office/drawing/2014/main" id="{B6ECD982-6D65-4F1C-9220-CD03FF8EBF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73631" y="5510044"/>
                <a:ext cx="129451" cy="129451"/>
              </a:xfrm>
              <a:custGeom>
                <a:avLst/>
                <a:gdLst>
                  <a:gd name="T0" fmla="*/ 0 w 48"/>
                  <a:gd name="T1" fmla="*/ 3 h 48"/>
                  <a:gd name="T2" fmla="*/ 36 w 48"/>
                  <a:gd name="T3" fmla="*/ 13 h 48"/>
                  <a:gd name="T4" fmla="*/ 45 w 48"/>
                  <a:gd name="T5" fmla="*/ 48 h 48"/>
                  <a:gd name="T6" fmla="*/ 0 w 48"/>
                  <a:gd name="T7" fmla="*/ 3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8" h="48">
                    <a:moveTo>
                      <a:pt x="0" y="3"/>
                    </a:moveTo>
                    <a:cubicBezTo>
                      <a:pt x="13" y="0"/>
                      <a:pt x="26" y="3"/>
                      <a:pt x="36" y="13"/>
                    </a:cubicBezTo>
                    <a:cubicBezTo>
                      <a:pt x="45" y="22"/>
                      <a:pt x="48" y="36"/>
                      <a:pt x="45" y="48"/>
                    </a:cubicBez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B897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35" name="Freeform 821">
                <a:extLst>
                  <a:ext uri="{FF2B5EF4-FFF2-40B4-BE49-F238E27FC236}">
                    <a16:creationId xmlns:a16="http://schemas.microsoft.com/office/drawing/2014/main" id="{3E31490B-B653-479B-8B33-A203ADCD2B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46948" y="5150332"/>
                <a:ext cx="135179" cy="103102"/>
              </a:xfrm>
              <a:custGeom>
                <a:avLst/>
                <a:gdLst>
                  <a:gd name="T0" fmla="*/ 25 w 50"/>
                  <a:gd name="T1" fmla="*/ 0 h 38"/>
                  <a:gd name="T2" fmla="*/ 50 w 50"/>
                  <a:gd name="T3" fmla="*/ 25 h 38"/>
                  <a:gd name="T4" fmla="*/ 46 w 50"/>
                  <a:gd name="T5" fmla="*/ 38 h 38"/>
                  <a:gd name="T6" fmla="*/ 25 w 50"/>
                  <a:gd name="T7" fmla="*/ 27 h 38"/>
                  <a:gd name="T8" fmla="*/ 4 w 50"/>
                  <a:gd name="T9" fmla="*/ 38 h 38"/>
                  <a:gd name="T10" fmla="*/ 0 w 50"/>
                  <a:gd name="T11" fmla="*/ 25 h 38"/>
                  <a:gd name="T12" fmla="*/ 25 w 50"/>
                  <a:gd name="T13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0" h="38">
                    <a:moveTo>
                      <a:pt x="25" y="0"/>
                    </a:moveTo>
                    <a:cubicBezTo>
                      <a:pt x="39" y="0"/>
                      <a:pt x="50" y="11"/>
                      <a:pt x="50" y="25"/>
                    </a:cubicBezTo>
                    <a:cubicBezTo>
                      <a:pt x="50" y="30"/>
                      <a:pt x="49" y="35"/>
                      <a:pt x="46" y="38"/>
                    </a:cubicBezTo>
                    <a:cubicBezTo>
                      <a:pt x="42" y="32"/>
                      <a:pt x="34" y="27"/>
                      <a:pt x="25" y="27"/>
                    </a:cubicBezTo>
                    <a:cubicBezTo>
                      <a:pt x="17" y="27"/>
                      <a:pt x="9" y="32"/>
                      <a:pt x="4" y="38"/>
                    </a:cubicBezTo>
                    <a:cubicBezTo>
                      <a:pt x="2" y="35"/>
                      <a:pt x="0" y="30"/>
                      <a:pt x="0" y="25"/>
                    </a:cubicBezTo>
                    <a:cubicBezTo>
                      <a:pt x="0" y="11"/>
                      <a:pt x="12" y="0"/>
                      <a:pt x="25" y="0"/>
                    </a:cubicBezTo>
                    <a:close/>
                  </a:path>
                </a:pathLst>
              </a:custGeom>
              <a:solidFill>
                <a:srgbClr val="2828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36" name="Freeform 822">
                <a:extLst>
                  <a:ext uri="{FF2B5EF4-FFF2-40B4-BE49-F238E27FC236}">
                    <a16:creationId xmlns:a16="http://schemas.microsoft.com/office/drawing/2014/main" id="{8866B8E5-BF10-48A2-AAE9-4BED8BE0C5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41270" y="5150332"/>
                <a:ext cx="135179" cy="103102"/>
              </a:xfrm>
              <a:custGeom>
                <a:avLst/>
                <a:gdLst>
                  <a:gd name="T0" fmla="*/ 25 w 50"/>
                  <a:gd name="T1" fmla="*/ 27 h 38"/>
                  <a:gd name="T2" fmla="*/ 4 w 50"/>
                  <a:gd name="T3" fmla="*/ 38 h 38"/>
                  <a:gd name="T4" fmla="*/ 0 w 50"/>
                  <a:gd name="T5" fmla="*/ 25 h 38"/>
                  <a:gd name="T6" fmla="*/ 25 w 50"/>
                  <a:gd name="T7" fmla="*/ 0 h 38"/>
                  <a:gd name="T8" fmla="*/ 50 w 50"/>
                  <a:gd name="T9" fmla="*/ 25 h 38"/>
                  <a:gd name="T10" fmla="*/ 45 w 50"/>
                  <a:gd name="T11" fmla="*/ 38 h 38"/>
                  <a:gd name="T12" fmla="*/ 25 w 50"/>
                  <a:gd name="T13" fmla="*/ 27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0" h="38">
                    <a:moveTo>
                      <a:pt x="25" y="27"/>
                    </a:moveTo>
                    <a:cubicBezTo>
                      <a:pt x="16" y="27"/>
                      <a:pt x="9" y="32"/>
                      <a:pt x="4" y="38"/>
                    </a:cubicBezTo>
                    <a:cubicBezTo>
                      <a:pt x="2" y="35"/>
                      <a:pt x="0" y="30"/>
                      <a:pt x="0" y="25"/>
                    </a:cubicBezTo>
                    <a:cubicBezTo>
                      <a:pt x="0" y="11"/>
                      <a:pt x="11" y="0"/>
                      <a:pt x="25" y="0"/>
                    </a:cubicBezTo>
                    <a:cubicBezTo>
                      <a:pt x="38" y="0"/>
                      <a:pt x="50" y="11"/>
                      <a:pt x="50" y="25"/>
                    </a:cubicBezTo>
                    <a:cubicBezTo>
                      <a:pt x="50" y="30"/>
                      <a:pt x="48" y="35"/>
                      <a:pt x="45" y="38"/>
                    </a:cubicBezTo>
                    <a:cubicBezTo>
                      <a:pt x="41" y="32"/>
                      <a:pt x="33" y="27"/>
                      <a:pt x="25" y="27"/>
                    </a:cubicBezTo>
                    <a:close/>
                  </a:path>
                </a:pathLst>
              </a:custGeom>
              <a:solidFill>
                <a:srgbClr val="2828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37" name="Freeform 150">
                <a:extLst>
                  <a:ext uri="{FF2B5EF4-FFF2-40B4-BE49-F238E27FC236}">
                    <a16:creationId xmlns:a16="http://schemas.microsoft.com/office/drawing/2014/main" id="{32A00EF9-E85B-41E6-BC45-21455EFC34B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99210" y="5049520"/>
                <a:ext cx="1339080" cy="428774"/>
              </a:xfrm>
              <a:custGeom>
                <a:avLst/>
                <a:gdLst>
                  <a:gd name="T0" fmla="*/ 202 w 204"/>
                  <a:gd name="T1" fmla="*/ 3 h 62"/>
                  <a:gd name="T2" fmla="*/ 193 w 204"/>
                  <a:gd name="T3" fmla="*/ 2 h 62"/>
                  <a:gd name="T4" fmla="*/ 179 w 204"/>
                  <a:gd name="T5" fmla="*/ 1 h 62"/>
                  <a:gd name="T6" fmla="*/ 137 w 204"/>
                  <a:gd name="T7" fmla="*/ 3 h 62"/>
                  <a:gd name="T8" fmla="*/ 102 w 204"/>
                  <a:gd name="T9" fmla="*/ 7 h 62"/>
                  <a:gd name="T10" fmla="*/ 67 w 204"/>
                  <a:gd name="T11" fmla="*/ 3 h 62"/>
                  <a:gd name="T12" fmla="*/ 23 w 204"/>
                  <a:gd name="T13" fmla="*/ 1 h 62"/>
                  <a:gd name="T14" fmla="*/ 11 w 204"/>
                  <a:gd name="T15" fmla="*/ 2 h 62"/>
                  <a:gd name="T16" fmla="*/ 0 w 204"/>
                  <a:gd name="T17" fmla="*/ 5 h 62"/>
                  <a:gd name="T18" fmla="*/ 2 w 204"/>
                  <a:gd name="T19" fmla="*/ 23 h 62"/>
                  <a:gd name="T20" fmla="*/ 6 w 204"/>
                  <a:gd name="T21" fmla="*/ 29 h 62"/>
                  <a:gd name="T22" fmla="*/ 19 w 204"/>
                  <a:gd name="T23" fmla="*/ 55 h 62"/>
                  <a:gd name="T24" fmla="*/ 51 w 204"/>
                  <a:gd name="T25" fmla="*/ 62 h 62"/>
                  <a:gd name="T26" fmla="*/ 90 w 204"/>
                  <a:gd name="T27" fmla="*/ 36 h 62"/>
                  <a:gd name="T28" fmla="*/ 93 w 204"/>
                  <a:gd name="T29" fmla="*/ 29 h 62"/>
                  <a:gd name="T30" fmla="*/ 93 w 204"/>
                  <a:gd name="T31" fmla="*/ 23 h 62"/>
                  <a:gd name="T32" fmla="*/ 110 w 204"/>
                  <a:gd name="T33" fmla="*/ 23 h 62"/>
                  <a:gd name="T34" fmla="*/ 114 w 204"/>
                  <a:gd name="T35" fmla="*/ 36 h 62"/>
                  <a:gd name="T36" fmla="*/ 153 w 204"/>
                  <a:gd name="T37" fmla="*/ 62 h 62"/>
                  <a:gd name="T38" fmla="*/ 183 w 204"/>
                  <a:gd name="T39" fmla="*/ 56 h 62"/>
                  <a:gd name="T40" fmla="*/ 198 w 204"/>
                  <a:gd name="T41" fmla="*/ 29 h 62"/>
                  <a:gd name="T42" fmla="*/ 201 w 204"/>
                  <a:gd name="T43" fmla="*/ 23 h 62"/>
                  <a:gd name="T44" fmla="*/ 204 w 204"/>
                  <a:gd name="T45" fmla="*/ 13 h 62"/>
                  <a:gd name="T46" fmla="*/ 85 w 204"/>
                  <a:gd name="T47" fmla="*/ 35 h 62"/>
                  <a:gd name="T48" fmla="*/ 52 w 204"/>
                  <a:gd name="T49" fmla="*/ 58 h 62"/>
                  <a:gd name="T50" fmla="*/ 20 w 204"/>
                  <a:gd name="T51" fmla="*/ 49 h 62"/>
                  <a:gd name="T52" fmla="*/ 12 w 204"/>
                  <a:gd name="T53" fmla="*/ 15 h 62"/>
                  <a:gd name="T54" fmla="*/ 20 w 204"/>
                  <a:gd name="T55" fmla="*/ 7 h 62"/>
                  <a:gd name="T56" fmla="*/ 43 w 204"/>
                  <a:gd name="T57" fmla="*/ 6 h 62"/>
                  <a:gd name="T58" fmla="*/ 85 w 204"/>
                  <a:gd name="T59" fmla="*/ 16 h 62"/>
                  <a:gd name="T60" fmla="*/ 188 w 204"/>
                  <a:gd name="T61" fmla="*/ 43 h 62"/>
                  <a:gd name="T62" fmla="*/ 175 w 204"/>
                  <a:gd name="T63" fmla="*/ 55 h 62"/>
                  <a:gd name="T64" fmla="*/ 129 w 204"/>
                  <a:gd name="T65" fmla="*/ 53 h 62"/>
                  <a:gd name="T66" fmla="*/ 118 w 204"/>
                  <a:gd name="T67" fmla="*/ 16 h 62"/>
                  <a:gd name="T68" fmla="*/ 161 w 204"/>
                  <a:gd name="T69" fmla="*/ 6 h 62"/>
                  <a:gd name="T70" fmla="*/ 184 w 204"/>
                  <a:gd name="T71" fmla="*/ 7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04" h="62">
                    <a:moveTo>
                      <a:pt x="203" y="5"/>
                    </a:moveTo>
                    <a:cubicBezTo>
                      <a:pt x="203" y="4"/>
                      <a:pt x="203" y="3"/>
                      <a:pt x="202" y="3"/>
                    </a:cubicBezTo>
                    <a:cubicBezTo>
                      <a:pt x="201" y="3"/>
                      <a:pt x="200" y="3"/>
                      <a:pt x="200" y="2"/>
                    </a:cubicBezTo>
                    <a:cubicBezTo>
                      <a:pt x="197" y="2"/>
                      <a:pt x="195" y="2"/>
                      <a:pt x="193" y="2"/>
                    </a:cubicBezTo>
                    <a:cubicBezTo>
                      <a:pt x="193" y="2"/>
                      <a:pt x="193" y="2"/>
                      <a:pt x="193" y="2"/>
                    </a:cubicBezTo>
                    <a:cubicBezTo>
                      <a:pt x="188" y="1"/>
                      <a:pt x="183" y="1"/>
                      <a:pt x="179" y="1"/>
                    </a:cubicBezTo>
                    <a:cubicBezTo>
                      <a:pt x="174" y="0"/>
                      <a:pt x="170" y="0"/>
                      <a:pt x="165" y="0"/>
                    </a:cubicBezTo>
                    <a:cubicBezTo>
                      <a:pt x="156" y="0"/>
                      <a:pt x="146" y="1"/>
                      <a:pt x="137" y="3"/>
                    </a:cubicBezTo>
                    <a:cubicBezTo>
                      <a:pt x="127" y="4"/>
                      <a:pt x="117" y="6"/>
                      <a:pt x="107" y="7"/>
                    </a:cubicBezTo>
                    <a:cubicBezTo>
                      <a:pt x="107" y="7"/>
                      <a:pt x="104" y="7"/>
                      <a:pt x="102" y="7"/>
                    </a:cubicBezTo>
                    <a:cubicBezTo>
                      <a:pt x="100" y="7"/>
                      <a:pt x="96" y="7"/>
                      <a:pt x="96" y="7"/>
                    </a:cubicBezTo>
                    <a:cubicBezTo>
                      <a:pt x="86" y="6"/>
                      <a:pt x="77" y="4"/>
                      <a:pt x="67" y="3"/>
                    </a:cubicBezTo>
                    <a:cubicBezTo>
                      <a:pt x="57" y="1"/>
                      <a:pt x="48" y="0"/>
                      <a:pt x="38" y="0"/>
                    </a:cubicBezTo>
                    <a:cubicBezTo>
                      <a:pt x="33" y="0"/>
                      <a:pt x="28" y="0"/>
                      <a:pt x="23" y="1"/>
                    </a:cubicBezTo>
                    <a:cubicBezTo>
                      <a:pt x="20" y="1"/>
                      <a:pt x="17" y="1"/>
                      <a:pt x="14" y="1"/>
                    </a:cubicBezTo>
                    <a:cubicBezTo>
                      <a:pt x="13" y="1"/>
                      <a:pt x="12" y="1"/>
                      <a:pt x="11" y="2"/>
                    </a:cubicBezTo>
                    <a:cubicBezTo>
                      <a:pt x="9" y="2"/>
                      <a:pt x="6" y="2"/>
                      <a:pt x="4" y="2"/>
                    </a:cubicBezTo>
                    <a:cubicBezTo>
                      <a:pt x="2" y="3"/>
                      <a:pt x="1" y="3"/>
                      <a:pt x="0" y="5"/>
                    </a:cubicBezTo>
                    <a:cubicBezTo>
                      <a:pt x="0" y="7"/>
                      <a:pt x="0" y="17"/>
                      <a:pt x="0" y="20"/>
                    </a:cubicBezTo>
                    <a:cubicBezTo>
                      <a:pt x="0" y="21"/>
                      <a:pt x="1" y="22"/>
                      <a:pt x="2" y="23"/>
                    </a:cubicBezTo>
                    <a:cubicBezTo>
                      <a:pt x="3" y="23"/>
                      <a:pt x="3" y="23"/>
                      <a:pt x="3" y="23"/>
                    </a:cubicBezTo>
                    <a:cubicBezTo>
                      <a:pt x="4" y="25"/>
                      <a:pt x="5" y="27"/>
                      <a:pt x="6" y="29"/>
                    </a:cubicBezTo>
                    <a:cubicBezTo>
                      <a:pt x="7" y="33"/>
                      <a:pt x="8" y="37"/>
                      <a:pt x="10" y="41"/>
                    </a:cubicBezTo>
                    <a:cubicBezTo>
                      <a:pt x="12" y="47"/>
                      <a:pt x="14" y="52"/>
                      <a:pt x="19" y="55"/>
                    </a:cubicBezTo>
                    <a:cubicBezTo>
                      <a:pt x="20" y="56"/>
                      <a:pt x="22" y="57"/>
                      <a:pt x="23" y="57"/>
                    </a:cubicBezTo>
                    <a:cubicBezTo>
                      <a:pt x="32" y="61"/>
                      <a:pt x="41" y="62"/>
                      <a:pt x="51" y="62"/>
                    </a:cubicBezTo>
                    <a:cubicBezTo>
                      <a:pt x="59" y="62"/>
                      <a:pt x="68" y="62"/>
                      <a:pt x="75" y="57"/>
                    </a:cubicBezTo>
                    <a:cubicBezTo>
                      <a:pt x="82" y="53"/>
                      <a:pt x="87" y="44"/>
                      <a:pt x="90" y="36"/>
                    </a:cubicBezTo>
                    <a:cubicBezTo>
                      <a:pt x="90" y="36"/>
                      <a:pt x="90" y="36"/>
                      <a:pt x="90" y="35"/>
                    </a:cubicBezTo>
                    <a:cubicBezTo>
                      <a:pt x="91" y="33"/>
                      <a:pt x="92" y="31"/>
                      <a:pt x="93" y="29"/>
                    </a:cubicBezTo>
                    <a:cubicBezTo>
                      <a:pt x="93" y="27"/>
                      <a:pt x="94" y="25"/>
                      <a:pt x="93" y="23"/>
                    </a:cubicBezTo>
                    <a:cubicBezTo>
                      <a:pt x="93" y="23"/>
                      <a:pt x="93" y="23"/>
                      <a:pt x="93" y="23"/>
                    </a:cubicBezTo>
                    <a:cubicBezTo>
                      <a:pt x="92" y="18"/>
                      <a:pt x="98" y="17"/>
                      <a:pt x="102" y="17"/>
                    </a:cubicBezTo>
                    <a:cubicBezTo>
                      <a:pt x="105" y="17"/>
                      <a:pt x="111" y="18"/>
                      <a:pt x="110" y="23"/>
                    </a:cubicBezTo>
                    <a:cubicBezTo>
                      <a:pt x="110" y="25"/>
                      <a:pt x="110" y="27"/>
                      <a:pt x="111" y="29"/>
                    </a:cubicBezTo>
                    <a:cubicBezTo>
                      <a:pt x="112" y="32"/>
                      <a:pt x="113" y="34"/>
                      <a:pt x="114" y="36"/>
                    </a:cubicBezTo>
                    <a:cubicBezTo>
                      <a:pt x="117" y="44"/>
                      <a:pt x="121" y="53"/>
                      <a:pt x="129" y="57"/>
                    </a:cubicBezTo>
                    <a:cubicBezTo>
                      <a:pt x="136" y="62"/>
                      <a:pt x="145" y="62"/>
                      <a:pt x="153" y="62"/>
                    </a:cubicBezTo>
                    <a:cubicBezTo>
                      <a:pt x="162" y="62"/>
                      <a:pt x="172" y="61"/>
                      <a:pt x="180" y="57"/>
                    </a:cubicBezTo>
                    <a:cubicBezTo>
                      <a:pt x="181" y="57"/>
                      <a:pt x="182" y="57"/>
                      <a:pt x="183" y="56"/>
                    </a:cubicBezTo>
                    <a:cubicBezTo>
                      <a:pt x="189" y="53"/>
                      <a:pt x="192" y="48"/>
                      <a:pt x="194" y="41"/>
                    </a:cubicBezTo>
                    <a:cubicBezTo>
                      <a:pt x="195" y="37"/>
                      <a:pt x="196" y="33"/>
                      <a:pt x="198" y="29"/>
                    </a:cubicBezTo>
                    <a:cubicBezTo>
                      <a:pt x="199" y="27"/>
                      <a:pt x="199" y="25"/>
                      <a:pt x="201" y="24"/>
                    </a:cubicBezTo>
                    <a:cubicBezTo>
                      <a:pt x="201" y="23"/>
                      <a:pt x="201" y="23"/>
                      <a:pt x="201" y="23"/>
                    </a:cubicBezTo>
                    <a:cubicBezTo>
                      <a:pt x="202" y="22"/>
                      <a:pt x="203" y="21"/>
                      <a:pt x="203" y="20"/>
                    </a:cubicBezTo>
                    <a:cubicBezTo>
                      <a:pt x="204" y="18"/>
                      <a:pt x="204" y="16"/>
                      <a:pt x="204" y="13"/>
                    </a:cubicBezTo>
                    <a:cubicBezTo>
                      <a:pt x="204" y="9"/>
                      <a:pt x="204" y="6"/>
                      <a:pt x="203" y="5"/>
                    </a:cubicBezTo>
                    <a:close/>
                    <a:moveTo>
                      <a:pt x="85" y="35"/>
                    </a:moveTo>
                    <a:cubicBezTo>
                      <a:pt x="83" y="41"/>
                      <a:pt x="80" y="49"/>
                      <a:pt x="74" y="53"/>
                    </a:cubicBezTo>
                    <a:cubicBezTo>
                      <a:pt x="68" y="58"/>
                      <a:pt x="59" y="57"/>
                      <a:pt x="52" y="58"/>
                    </a:cubicBezTo>
                    <a:cubicBezTo>
                      <a:pt x="44" y="58"/>
                      <a:pt x="36" y="57"/>
                      <a:pt x="29" y="55"/>
                    </a:cubicBezTo>
                    <a:cubicBezTo>
                      <a:pt x="25" y="53"/>
                      <a:pt x="22" y="52"/>
                      <a:pt x="20" y="49"/>
                    </a:cubicBezTo>
                    <a:cubicBezTo>
                      <a:pt x="18" y="47"/>
                      <a:pt x="17" y="45"/>
                      <a:pt x="16" y="43"/>
                    </a:cubicBezTo>
                    <a:cubicBezTo>
                      <a:pt x="13" y="36"/>
                      <a:pt x="9" y="23"/>
                      <a:pt x="12" y="15"/>
                    </a:cubicBezTo>
                    <a:cubicBezTo>
                      <a:pt x="12" y="15"/>
                      <a:pt x="12" y="14"/>
                      <a:pt x="12" y="14"/>
                    </a:cubicBezTo>
                    <a:cubicBezTo>
                      <a:pt x="13" y="11"/>
                      <a:pt x="16" y="8"/>
                      <a:pt x="20" y="7"/>
                    </a:cubicBezTo>
                    <a:cubicBezTo>
                      <a:pt x="21" y="7"/>
                      <a:pt x="22" y="7"/>
                      <a:pt x="23" y="6"/>
                    </a:cubicBezTo>
                    <a:cubicBezTo>
                      <a:pt x="29" y="5"/>
                      <a:pt x="37" y="5"/>
                      <a:pt x="43" y="6"/>
                    </a:cubicBezTo>
                    <a:cubicBezTo>
                      <a:pt x="51" y="6"/>
                      <a:pt x="59" y="7"/>
                      <a:pt x="66" y="8"/>
                    </a:cubicBezTo>
                    <a:cubicBezTo>
                      <a:pt x="73" y="9"/>
                      <a:pt x="81" y="10"/>
                      <a:pt x="85" y="16"/>
                    </a:cubicBezTo>
                    <a:cubicBezTo>
                      <a:pt x="89" y="22"/>
                      <a:pt x="86" y="29"/>
                      <a:pt x="85" y="35"/>
                    </a:cubicBezTo>
                    <a:close/>
                    <a:moveTo>
                      <a:pt x="188" y="43"/>
                    </a:moveTo>
                    <a:cubicBezTo>
                      <a:pt x="186" y="46"/>
                      <a:pt x="185" y="49"/>
                      <a:pt x="182" y="51"/>
                    </a:cubicBezTo>
                    <a:cubicBezTo>
                      <a:pt x="180" y="52"/>
                      <a:pt x="178" y="54"/>
                      <a:pt x="175" y="55"/>
                    </a:cubicBezTo>
                    <a:cubicBezTo>
                      <a:pt x="168" y="57"/>
                      <a:pt x="160" y="58"/>
                      <a:pt x="152" y="58"/>
                    </a:cubicBezTo>
                    <a:cubicBezTo>
                      <a:pt x="145" y="57"/>
                      <a:pt x="136" y="58"/>
                      <a:pt x="129" y="53"/>
                    </a:cubicBezTo>
                    <a:cubicBezTo>
                      <a:pt x="124" y="49"/>
                      <a:pt x="121" y="41"/>
                      <a:pt x="119" y="35"/>
                    </a:cubicBezTo>
                    <a:cubicBezTo>
                      <a:pt x="117" y="29"/>
                      <a:pt x="115" y="22"/>
                      <a:pt x="118" y="16"/>
                    </a:cubicBezTo>
                    <a:cubicBezTo>
                      <a:pt x="123" y="10"/>
                      <a:pt x="131" y="9"/>
                      <a:pt x="137" y="8"/>
                    </a:cubicBezTo>
                    <a:cubicBezTo>
                      <a:pt x="145" y="7"/>
                      <a:pt x="153" y="6"/>
                      <a:pt x="161" y="6"/>
                    </a:cubicBezTo>
                    <a:cubicBezTo>
                      <a:pt x="166" y="5"/>
                      <a:pt x="173" y="5"/>
                      <a:pt x="179" y="6"/>
                    </a:cubicBezTo>
                    <a:cubicBezTo>
                      <a:pt x="181" y="6"/>
                      <a:pt x="182" y="7"/>
                      <a:pt x="184" y="7"/>
                    </a:cubicBezTo>
                    <a:cubicBezTo>
                      <a:pt x="199" y="11"/>
                      <a:pt x="192" y="33"/>
                      <a:pt x="188" y="43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grpSp>
          <p:nvGrpSpPr>
            <p:cNvPr id="513" name="Group 512">
              <a:extLst>
                <a:ext uri="{FF2B5EF4-FFF2-40B4-BE49-F238E27FC236}">
                  <a16:creationId xmlns:a16="http://schemas.microsoft.com/office/drawing/2014/main" id="{7CA9B732-CDF7-4858-B4A0-69DBB7AF5F31}"/>
                </a:ext>
              </a:extLst>
            </p:cNvPr>
            <p:cNvGrpSpPr/>
            <p:nvPr/>
          </p:nvGrpSpPr>
          <p:grpSpPr>
            <a:xfrm>
              <a:off x="8710895" y="752434"/>
              <a:ext cx="969264" cy="969264"/>
              <a:chOff x="4403942" y="3640457"/>
              <a:chExt cx="3246577" cy="3244284"/>
            </a:xfrm>
          </p:grpSpPr>
          <p:sp>
            <p:nvSpPr>
              <p:cNvPr id="591" name="Oval 178">
                <a:extLst>
                  <a:ext uri="{FF2B5EF4-FFF2-40B4-BE49-F238E27FC236}">
                    <a16:creationId xmlns:a16="http://schemas.microsoft.com/office/drawing/2014/main" id="{CEA40F7B-785C-4084-B77B-BDE9FC33AE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03942" y="3640457"/>
                <a:ext cx="3246577" cy="3244284"/>
              </a:xfrm>
              <a:prstGeom prst="ellipse">
                <a:avLst/>
              </a:prstGeom>
              <a:solidFill>
                <a:srgbClr val="FFB9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92" name="Freeform 179">
                <a:extLst>
                  <a:ext uri="{FF2B5EF4-FFF2-40B4-BE49-F238E27FC236}">
                    <a16:creationId xmlns:a16="http://schemas.microsoft.com/office/drawing/2014/main" id="{9565D8F6-78CE-4A94-8AB9-9707183551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71669" y="6325303"/>
                <a:ext cx="1187660" cy="559438"/>
              </a:xfrm>
              <a:custGeom>
                <a:avLst/>
                <a:gdLst>
                  <a:gd name="T0" fmla="*/ 29 w 439"/>
                  <a:gd name="T1" fmla="*/ 26 h 207"/>
                  <a:gd name="T2" fmla="*/ 0 w 439"/>
                  <a:gd name="T3" fmla="*/ 29 h 207"/>
                  <a:gd name="T4" fmla="*/ 427 w 439"/>
                  <a:gd name="T5" fmla="*/ 207 h 207"/>
                  <a:gd name="T6" fmla="*/ 439 w 439"/>
                  <a:gd name="T7" fmla="*/ 207 h 207"/>
                  <a:gd name="T8" fmla="*/ 439 w 439"/>
                  <a:gd name="T9" fmla="*/ 0 h 207"/>
                  <a:gd name="T10" fmla="*/ 29 w 439"/>
                  <a:gd name="T11" fmla="*/ 26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39" h="207">
                    <a:moveTo>
                      <a:pt x="29" y="26"/>
                    </a:moveTo>
                    <a:cubicBezTo>
                      <a:pt x="18" y="26"/>
                      <a:pt x="9" y="27"/>
                      <a:pt x="0" y="29"/>
                    </a:cubicBezTo>
                    <a:cubicBezTo>
                      <a:pt x="109" y="139"/>
                      <a:pt x="260" y="207"/>
                      <a:pt x="427" y="207"/>
                    </a:cubicBezTo>
                    <a:cubicBezTo>
                      <a:pt x="431" y="207"/>
                      <a:pt x="435" y="207"/>
                      <a:pt x="439" y="207"/>
                    </a:cubicBezTo>
                    <a:cubicBezTo>
                      <a:pt x="439" y="0"/>
                      <a:pt x="439" y="0"/>
                      <a:pt x="439" y="0"/>
                    </a:cubicBezTo>
                    <a:cubicBezTo>
                      <a:pt x="439" y="0"/>
                      <a:pt x="84" y="26"/>
                      <a:pt x="29" y="26"/>
                    </a:cubicBezTo>
                    <a:close/>
                  </a:path>
                </a:pathLst>
              </a:custGeom>
              <a:solidFill>
                <a:srgbClr val="41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93" name="Freeform 180">
                <a:extLst>
                  <a:ext uri="{FF2B5EF4-FFF2-40B4-BE49-F238E27FC236}">
                    <a16:creationId xmlns:a16="http://schemas.microsoft.com/office/drawing/2014/main" id="{D823591F-ECB2-4F8B-BE08-C4A494010E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46719" y="6325303"/>
                <a:ext cx="1140658" cy="559438"/>
              </a:xfrm>
              <a:custGeom>
                <a:avLst/>
                <a:gdLst>
                  <a:gd name="T0" fmla="*/ 422 w 422"/>
                  <a:gd name="T1" fmla="*/ 27 h 207"/>
                  <a:gd name="T2" fmla="*/ 410 w 422"/>
                  <a:gd name="T3" fmla="*/ 26 h 207"/>
                  <a:gd name="T4" fmla="*/ 0 w 422"/>
                  <a:gd name="T5" fmla="*/ 0 h 207"/>
                  <a:gd name="T6" fmla="*/ 0 w 422"/>
                  <a:gd name="T7" fmla="*/ 207 h 207"/>
                  <a:gd name="T8" fmla="*/ 422 w 422"/>
                  <a:gd name="T9" fmla="*/ 27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2" h="207">
                    <a:moveTo>
                      <a:pt x="422" y="27"/>
                    </a:moveTo>
                    <a:cubicBezTo>
                      <a:pt x="418" y="27"/>
                      <a:pt x="414" y="26"/>
                      <a:pt x="410" y="26"/>
                    </a:cubicBezTo>
                    <a:cubicBezTo>
                      <a:pt x="355" y="26"/>
                      <a:pt x="0" y="0"/>
                      <a:pt x="0" y="0"/>
                    </a:cubicBezTo>
                    <a:cubicBezTo>
                      <a:pt x="0" y="207"/>
                      <a:pt x="0" y="207"/>
                      <a:pt x="0" y="207"/>
                    </a:cubicBezTo>
                    <a:cubicBezTo>
                      <a:pt x="165" y="205"/>
                      <a:pt x="314" y="136"/>
                      <a:pt x="422" y="27"/>
                    </a:cubicBezTo>
                    <a:close/>
                  </a:path>
                </a:pathLst>
              </a:custGeom>
              <a:solidFill>
                <a:srgbClr val="41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94" name="Freeform 181">
                <a:extLst>
                  <a:ext uri="{FF2B5EF4-FFF2-40B4-BE49-F238E27FC236}">
                    <a16:creationId xmlns:a16="http://schemas.microsoft.com/office/drawing/2014/main" id="{34CCCECE-8CBC-4E59-9768-A9721BC6C6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37632" y="4143722"/>
                <a:ext cx="1614117" cy="1898422"/>
              </a:xfrm>
              <a:custGeom>
                <a:avLst/>
                <a:gdLst>
                  <a:gd name="T0" fmla="*/ 331 w 597"/>
                  <a:gd name="T1" fmla="*/ 0 h 702"/>
                  <a:gd name="T2" fmla="*/ 66 w 597"/>
                  <a:gd name="T3" fmla="*/ 266 h 702"/>
                  <a:gd name="T4" fmla="*/ 66 w 597"/>
                  <a:gd name="T5" fmla="*/ 306 h 702"/>
                  <a:gd name="T6" fmla="*/ 41 w 597"/>
                  <a:gd name="T7" fmla="*/ 297 h 702"/>
                  <a:gd name="T8" fmla="*/ 0 w 597"/>
                  <a:gd name="T9" fmla="*/ 338 h 702"/>
                  <a:gd name="T10" fmla="*/ 0 w 597"/>
                  <a:gd name="T11" fmla="*/ 382 h 702"/>
                  <a:gd name="T12" fmla="*/ 61 w 597"/>
                  <a:gd name="T13" fmla="*/ 443 h 702"/>
                  <a:gd name="T14" fmla="*/ 67 w 597"/>
                  <a:gd name="T15" fmla="*/ 443 h 702"/>
                  <a:gd name="T16" fmla="*/ 331 w 597"/>
                  <a:gd name="T17" fmla="*/ 702 h 702"/>
                  <a:gd name="T18" fmla="*/ 597 w 597"/>
                  <a:gd name="T19" fmla="*/ 416 h 702"/>
                  <a:gd name="T20" fmla="*/ 597 w 597"/>
                  <a:gd name="T21" fmla="*/ 266 h 702"/>
                  <a:gd name="T22" fmla="*/ 331 w 597"/>
                  <a:gd name="T23" fmla="*/ 0 h 7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97" h="702">
                    <a:moveTo>
                      <a:pt x="331" y="0"/>
                    </a:moveTo>
                    <a:cubicBezTo>
                      <a:pt x="146" y="0"/>
                      <a:pt x="66" y="119"/>
                      <a:pt x="66" y="266"/>
                    </a:cubicBezTo>
                    <a:cubicBezTo>
                      <a:pt x="66" y="306"/>
                      <a:pt x="66" y="306"/>
                      <a:pt x="66" y="306"/>
                    </a:cubicBezTo>
                    <a:cubicBezTo>
                      <a:pt x="59" y="301"/>
                      <a:pt x="50" y="297"/>
                      <a:pt x="41" y="297"/>
                    </a:cubicBezTo>
                    <a:cubicBezTo>
                      <a:pt x="18" y="297"/>
                      <a:pt x="0" y="315"/>
                      <a:pt x="0" y="338"/>
                    </a:cubicBezTo>
                    <a:cubicBezTo>
                      <a:pt x="0" y="382"/>
                      <a:pt x="0" y="382"/>
                      <a:pt x="0" y="382"/>
                    </a:cubicBezTo>
                    <a:cubicBezTo>
                      <a:pt x="0" y="416"/>
                      <a:pt x="28" y="443"/>
                      <a:pt x="61" y="443"/>
                    </a:cubicBezTo>
                    <a:cubicBezTo>
                      <a:pt x="67" y="443"/>
                      <a:pt x="67" y="443"/>
                      <a:pt x="67" y="443"/>
                    </a:cubicBezTo>
                    <a:cubicBezTo>
                      <a:pt x="81" y="577"/>
                      <a:pt x="194" y="702"/>
                      <a:pt x="331" y="702"/>
                    </a:cubicBezTo>
                    <a:cubicBezTo>
                      <a:pt x="478" y="702"/>
                      <a:pt x="597" y="563"/>
                      <a:pt x="597" y="416"/>
                    </a:cubicBezTo>
                    <a:cubicBezTo>
                      <a:pt x="597" y="266"/>
                      <a:pt x="597" y="266"/>
                      <a:pt x="597" y="266"/>
                    </a:cubicBezTo>
                    <a:cubicBezTo>
                      <a:pt x="597" y="119"/>
                      <a:pt x="517" y="0"/>
                      <a:pt x="331" y="0"/>
                    </a:cubicBezTo>
                    <a:close/>
                  </a:path>
                </a:pathLst>
              </a:custGeom>
              <a:solidFill>
                <a:srgbClr val="FADC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95" name="Freeform 182">
                <a:extLst>
                  <a:ext uri="{FF2B5EF4-FFF2-40B4-BE49-F238E27FC236}">
                    <a16:creationId xmlns:a16="http://schemas.microsoft.com/office/drawing/2014/main" id="{ED16E545-743B-4615-803B-3B27F1CE21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78728" y="4947342"/>
                <a:ext cx="1273639" cy="1310324"/>
              </a:xfrm>
              <a:custGeom>
                <a:avLst/>
                <a:gdLst>
                  <a:gd name="T0" fmla="*/ 430 w 471"/>
                  <a:gd name="T1" fmla="*/ 0 h 485"/>
                  <a:gd name="T2" fmla="*/ 390 w 471"/>
                  <a:gd name="T3" fmla="*/ 35 h 485"/>
                  <a:gd name="T4" fmla="*/ 385 w 471"/>
                  <a:gd name="T5" fmla="*/ 73 h 485"/>
                  <a:gd name="T6" fmla="*/ 385 w 471"/>
                  <a:gd name="T7" fmla="*/ 73 h 485"/>
                  <a:gd name="T8" fmla="*/ 304 w 471"/>
                  <a:gd name="T9" fmla="*/ 18 h 485"/>
                  <a:gd name="T10" fmla="*/ 252 w 471"/>
                  <a:gd name="T11" fmla="*/ 18 h 485"/>
                  <a:gd name="T12" fmla="*/ 142 w 471"/>
                  <a:gd name="T13" fmla="*/ 79 h 485"/>
                  <a:gd name="T14" fmla="*/ 176 w 471"/>
                  <a:gd name="T15" fmla="*/ 243 h 485"/>
                  <a:gd name="T16" fmla="*/ 140 w 471"/>
                  <a:gd name="T17" fmla="*/ 282 h 485"/>
                  <a:gd name="T18" fmla="*/ 140 w 471"/>
                  <a:gd name="T19" fmla="*/ 316 h 485"/>
                  <a:gd name="T20" fmla="*/ 140 w 471"/>
                  <a:gd name="T21" fmla="*/ 327 h 485"/>
                  <a:gd name="T22" fmla="*/ 114 w 471"/>
                  <a:gd name="T23" fmla="*/ 402 h 485"/>
                  <a:gd name="T24" fmla="*/ 112 w 471"/>
                  <a:gd name="T25" fmla="*/ 404 h 485"/>
                  <a:gd name="T26" fmla="*/ 112 w 471"/>
                  <a:gd name="T27" fmla="*/ 405 h 485"/>
                  <a:gd name="T28" fmla="*/ 0 w 471"/>
                  <a:gd name="T29" fmla="*/ 366 h 485"/>
                  <a:gd name="T30" fmla="*/ 0 w 471"/>
                  <a:gd name="T31" fmla="*/ 485 h 485"/>
                  <a:gd name="T32" fmla="*/ 263 w 471"/>
                  <a:gd name="T33" fmla="*/ 485 h 485"/>
                  <a:gd name="T34" fmla="*/ 263 w 471"/>
                  <a:gd name="T35" fmla="*/ 371 h 485"/>
                  <a:gd name="T36" fmla="*/ 396 w 471"/>
                  <a:gd name="T37" fmla="*/ 146 h 485"/>
                  <a:gd name="T38" fmla="*/ 410 w 471"/>
                  <a:gd name="T39" fmla="*/ 146 h 485"/>
                  <a:gd name="T40" fmla="*/ 471 w 471"/>
                  <a:gd name="T41" fmla="*/ 85 h 485"/>
                  <a:gd name="T42" fmla="*/ 471 w 471"/>
                  <a:gd name="T43" fmla="*/ 41 h 485"/>
                  <a:gd name="T44" fmla="*/ 430 w 471"/>
                  <a:gd name="T45" fmla="*/ 0 h 4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471" h="485">
                    <a:moveTo>
                      <a:pt x="430" y="0"/>
                    </a:moveTo>
                    <a:cubicBezTo>
                      <a:pt x="410" y="0"/>
                      <a:pt x="393" y="15"/>
                      <a:pt x="390" y="35"/>
                    </a:cubicBezTo>
                    <a:cubicBezTo>
                      <a:pt x="385" y="73"/>
                      <a:pt x="385" y="73"/>
                      <a:pt x="385" y="73"/>
                    </a:cubicBezTo>
                    <a:cubicBezTo>
                      <a:pt x="385" y="73"/>
                      <a:pt x="385" y="73"/>
                      <a:pt x="385" y="73"/>
                    </a:cubicBezTo>
                    <a:cubicBezTo>
                      <a:pt x="371" y="30"/>
                      <a:pt x="304" y="18"/>
                      <a:pt x="304" y="18"/>
                    </a:cubicBezTo>
                    <a:cubicBezTo>
                      <a:pt x="252" y="18"/>
                      <a:pt x="252" y="18"/>
                      <a:pt x="252" y="18"/>
                    </a:cubicBezTo>
                    <a:cubicBezTo>
                      <a:pt x="215" y="18"/>
                      <a:pt x="142" y="40"/>
                      <a:pt x="142" y="79"/>
                    </a:cubicBezTo>
                    <a:cubicBezTo>
                      <a:pt x="142" y="79"/>
                      <a:pt x="176" y="229"/>
                      <a:pt x="176" y="243"/>
                    </a:cubicBezTo>
                    <a:cubicBezTo>
                      <a:pt x="140" y="282"/>
                      <a:pt x="140" y="282"/>
                      <a:pt x="140" y="282"/>
                    </a:cubicBezTo>
                    <a:cubicBezTo>
                      <a:pt x="140" y="316"/>
                      <a:pt x="140" y="316"/>
                      <a:pt x="140" y="316"/>
                    </a:cubicBezTo>
                    <a:cubicBezTo>
                      <a:pt x="140" y="327"/>
                      <a:pt x="140" y="327"/>
                      <a:pt x="140" y="327"/>
                    </a:cubicBezTo>
                    <a:cubicBezTo>
                      <a:pt x="140" y="349"/>
                      <a:pt x="130" y="389"/>
                      <a:pt x="114" y="402"/>
                    </a:cubicBezTo>
                    <a:cubicBezTo>
                      <a:pt x="112" y="404"/>
                      <a:pt x="112" y="404"/>
                      <a:pt x="112" y="404"/>
                    </a:cubicBezTo>
                    <a:cubicBezTo>
                      <a:pt x="112" y="404"/>
                      <a:pt x="112" y="405"/>
                      <a:pt x="112" y="405"/>
                    </a:cubicBezTo>
                    <a:cubicBezTo>
                      <a:pt x="72" y="402"/>
                      <a:pt x="34" y="385"/>
                      <a:pt x="0" y="366"/>
                    </a:cubicBezTo>
                    <a:cubicBezTo>
                      <a:pt x="0" y="485"/>
                      <a:pt x="0" y="485"/>
                      <a:pt x="0" y="485"/>
                    </a:cubicBezTo>
                    <a:cubicBezTo>
                      <a:pt x="263" y="485"/>
                      <a:pt x="263" y="485"/>
                      <a:pt x="263" y="485"/>
                    </a:cubicBezTo>
                    <a:cubicBezTo>
                      <a:pt x="263" y="371"/>
                      <a:pt x="263" y="371"/>
                      <a:pt x="263" y="371"/>
                    </a:cubicBezTo>
                    <a:cubicBezTo>
                      <a:pt x="335" y="329"/>
                      <a:pt x="387" y="234"/>
                      <a:pt x="396" y="146"/>
                    </a:cubicBezTo>
                    <a:cubicBezTo>
                      <a:pt x="410" y="146"/>
                      <a:pt x="410" y="146"/>
                      <a:pt x="410" y="146"/>
                    </a:cubicBezTo>
                    <a:cubicBezTo>
                      <a:pt x="443" y="146"/>
                      <a:pt x="471" y="119"/>
                      <a:pt x="471" y="85"/>
                    </a:cubicBezTo>
                    <a:cubicBezTo>
                      <a:pt x="471" y="41"/>
                      <a:pt x="471" y="41"/>
                      <a:pt x="471" y="41"/>
                    </a:cubicBezTo>
                    <a:cubicBezTo>
                      <a:pt x="471" y="18"/>
                      <a:pt x="453" y="0"/>
                      <a:pt x="430" y="0"/>
                    </a:cubicBezTo>
                    <a:close/>
                  </a:path>
                </a:pathLst>
              </a:custGeom>
              <a:solidFill>
                <a:srgbClr val="E1C6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96" name="Oval 183">
                <a:extLst>
                  <a:ext uri="{FF2B5EF4-FFF2-40B4-BE49-F238E27FC236}">
                    <a16:creationId xmlns:a16="http://schemas.microsoft.com/office/drawing/2014/main" id="{4EAA1B1A-BF57-4B9C-851C-5AAB417878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99627" y="5055102"/>
                <a:ext cx="132981" cy="131835"/>
              </a:xfrm>
              <a:prstGeom prst="ellipse">
                <a:avLst/>
              </a:prstGeom>
              <a:solidFill>
                <a:srgbClr val="282828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97" name="Oval 184">
                <a:extLst>
                  <a:ext uri="{FF2B5EF4-FFF2-40B4-BE49-F238E27FC236}">
                    <a16:creationId xmlns:a16="http://schemas.microsoft.com/office/drawing/2014/main" id="{F8BBAA45-9968-4E9A-A76D-E3AAD7974D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25292" y="5055102"/>
                <a:ext cx="131835" cy="131835"/>
              </a:xfrm>
              <a:prstGeom prst="ellipse">
                <a:avLst/>
              </a:prstGeom>
              <a:solidFill>
                <a:srgbClr val="282828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98" name="Freeform 185">
                <a:extLst>
                  <a:ext uri="{FF2B5EF4-FFF2-40B4-BE49-F238E27FC236}">
                    <a16:creationId xmlns:a16="http://schemas.microsoft.com/office/drawing/2014/main" id="{EB45471C-829D-4317-ADE9-B1D86B2B37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02538" y="5562953"/>
                <a:ext cx="492948" cy="151323"/>
              </a:xfrm>
              <a:custGeom>
                <a:avLst/>
                <a:gdLst>
                  <a:gd name="T0" fmla="*/ 0 w 182"/>
                  <a:gd name="T1" fmla="*/ 0 h 56"/>
                  <a:gd name="T2" fmla="*/ 182 w 182"/>
                  <a:gd name="T3" fmla="*/ 0 h 56"/>
                  <a:gd name="T4" fmla="*/ 182 w 182"/>
                  <a:gd name="T5" fmla="*/ 23 h 56"/>
                  <a:gd name="T6" fmla="*/ 182 w 182"/>
                  <a:gd name="T7" fmla="*/ 23 h 56"/>
                  <a:gd name="T8" fmla="*/ 119 w 182"/>
                  <a:gd name="T9" fmla="*/ 56 h 56"/>
                  <a:gd name="T10" fmla="*/ 63 w 182"/>
                  <a:gd name="T11" fmla="*/ 56 h 56"/>
                  <a:gd name="T12" fmla="*/ 0 w 182"/>
                  <a:gd name="T13" fmla="*/ 23 h 56"/>
                  <a:gd name="T14" fmla="*/ 0 w 182"/>
                  <a:gd name="T15" fmla="*/ 23 h 56"/>
                  <a:gd name="T16" fmla="*/ 0 w 182"/>
                  <a:gd name="T17" fmla="*/ 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82" h="56">
                    <a:moveTo>
                      <a:pt x="0" y="0"/>
                    </a:moveTo>
                    <a:cubicBezTo>
                      <a:pt x="182" y="0"/>
                      <a:pt x="182" y="0"/>
                      <a:pt x="182" y="0"/>
                    </a:cubicBezTo>
                    <a:cubicBezTo>
                      <a:pt x="182" y="0"/>
                      <a:pt x="182" y="10"/>
                      <a:pt x="182" y="23"/>
                    </a:cubicBezTo>
                    <a:cubicBezTo>
                      <a:pt x="182" y="23"/>
                      <a:pt x="182" y="23"/>
                      <a:pt x="182" y="23"/>
                    </a:cubicBezTo>
                    <a:cubicBezTo>
                      <a:pt x="182" y="36"/>
                      <a:pt x="122" y="56"/>
                      <a:pt x="119" y="56"/>
                    </a:cubicBezTo>
                    <a:cubicBezTo>
                      <a:pt x="63" y="56"/>
                      <a:pt x="63" y="56"/>
                      <a:pt x="63" y="56"/>
                    </a:cubicBezTo>
                    <a:cubicBezTo>
                      <a:pt x="60" y="56"/>
                      <a:pt x="0" y="36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1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99" name="Freeform 188">
                <a:extLst>
                  <a:ext uri="{FF2B5EF4-FFF2-40B4-BE49-F238E27FC236}">
                    <a16:creationId xmlns:a16="http://schemas.microsoft.com/office/drawing/2014/main" id="{7E2D75A8-E771-4D7D-A04E-62715886EE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96452" y="4876266"/>
                <a:ext cx="314111" cy="178837"/>
              </a:xfrm>
              <a:custGeom>
                <a:avLst/>
                <a:gdLst>
                  <a:gd name="T0" fmla="*/ 10 w 116"/>
                  <a:gd name="T1" fmla="*/ 66 h 66"/>
                  <a:gd name="T2" fmla="*/ 4 w 116"/>
                  <a:gd name="T3" fmla="*/ 64 h 66"/>
                  <a:gd name="T4" fmla="*/ 3 w 116"/>
                  <a:gd name="T5" fmla="*/ 50 h 66"/>
                  <a:gd name="T6" fmla="*/ 110 w 116"/>
                  <a:gd name="T7" fmla="*/ 38 h 66"/>
                  <a:gd name="T8" fmla="*/ 113 w 116"/>
                  <a:gd name="T9" fmla="*/ 51 h 66"/>
                  <a:gd name="T10" fmla="*/ 100 w 116"/>
                  <a:gd name="T11" fmla="*/ 54 h 66"/>
                  <a:gd name="T12" fmla="*/ 17 w 116"/>
                  <a:gd name="T13" fmla="*/ 63 h 66"/>
                  <a:gd name="T14" fmla="*/ 10 w 116"/>
                  <a:gd name="T15" fmla="*/ 66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6" h="66">
                    <a:moveTo>
                      <a:pt x="10" y="66"/>
                    </a:moveTo>
                    <a:cubicBezTo>
                      <a:pt x="8" y="66"/>
                      <a:pt x="6" y="65"/>
                      <a:pt x="4" y="64"/>
                    </a:cubicBezTo>
                    <a:cubicBezTo>
                      <a:pt x="0" y="60"/>
                      <a:pt x="0" y="54"/>
                      <a:pt x="3" y="50"/>
                    </a:cubicBezTo>
                    <a:cubicBezTo>
                      <a:pt x="3" y="50"/>
                      <a:pt x="46" y="0"/>
                      <a:pt x="110" y="38"/>
                    </a:cubicBezTo>
                    <a:cubicBezTo>
                      <a:pt x="114" y="40"/>
                      <a:pt x="116" y="46"/>
                      <a:pt x="113" y="51"/>
                    </a:cubicBezTo>
                    <a:cubicBezTo>
                      <a:pt x="110" y="55"/>
                      <a:pt x="104" y="57"/>
                      <a:pt x="100" y="54"/>
                    </a:cubicBezTo>
                    <a:cubicBezTo>
                      <a:pt x="51" y="25"/>
                      <a:pt x="19" y="61"/>
                      <a:pt x="17" y="63"/>
                    </a:cubicBezTo>
                    <a:cubicBezTo>
                      <a:pt x="15" y="65"/>
                      <a:pt x="13" y="66"/>
                      <a:pt x="10" y="66"/>
                    </a:cubicBezTo>
                    <a:close/>
                  </a:path>
                </a:pathLst>
              </a:custGeom>
              <a:solidFill>
                <a:srgbClr val="2828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00" name="Freeform 189">
                <a:extLst>
                  <a:ext uri="{FF2B5EF4-FFF2-40B4-BE49-F238E27FC236}">
                    <a16:creationId xmlns:a16="http://schemas.microsoft.com/office/drawing/2014/main" id="{73595FBD-1862-4ECF-9DA2-715A9E6F40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51923" y="4876266"/>
                <a:ext cx="314111" cy="178837"/>
              </a:xfrm>
              <a:custGeom>
                <a:avLst/>
                <a:gdLst>
                  <a:gd name="T0" fmla="*/ 106 w 116"/>
                  <a:gd name="T1" fmla="*/ 66 h 66"/>
                  <a:gd name="T2" fmla="*/ 98 w 116"/>
                  <a:gd name="T3" fmla="*/ 63 h 66"/>
                  <a:gd name="T4" fmla="*/ 16 w 116"/>
                  <a:gd name="T5" fmla="*/ 54 h 66"/>
                  <a:gd name="T6" fmla="*/ 3 w 116"/>
                  <a:gd name="T7" fmla="*/ 51 h 66"/>
                  <a:gd name="T8" fmla="*/ 6 w 116"/>
                  <a:gd name="T9" fmla="*/ 38 h 66"/>
                  <a:gd name="T10" fmla="*/ 113 w 116"/>
                  <a:gd name="T11" fmla="*/ 50 h 66"/>
                  <a:gd name="T12" fmla="*/ 112 w 116"/>
                  <a:gd name="T13" fmla="*/ 64 h 66"/>
                  <a:gd name="T14" fmla="*/ 106 w 116"/>
                  <a:gd name="T15" fmla="*/ 66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6" h="66">
                    <a:moveTo>
                      <a:pt x="106" y="66"/>
                    </a:moveTo>
                    <a:cubicBezTo>
                      <a:pt x="103" y="66"/>
                      <a:pt x="100" y="65"/>
                      <a:pt x="98" y="63"/>
                    </a:cubicBezTo>
                    <a:cubicBezTo>
                      <a:pt x="97" y="61"/>
                      <a:pt x="65" y="25"/>
                      <a:pt x="16" y="54"/>
                    </a:cubicBezTo>
                    <a:cubicBezTo>
                      <a:pt x="11" y="57"/>
                      <a:pt x="5" y="55"/>
                      <a:pt x="3" y="51"/>
                    </a:cubicBezTo>
                    <a:cubicBezTo>
                      <a:pt x="0" y="46"/>
                      <a:pt x="2" y="40"/>
                      <a:pt x="6" y="38"/>
                    </a:cubicBezTo>
                    <a:cubicBezTo>
                      <a:pt x="69" y="0"/>
                      <a:pt x="112" y="50"/>
                      <a:pt x="113" y="50"/>
                    </a:cubicBezTo>
                    <a:cubicBezTo>
                      <a:pt x="116" y="54"/>
                      <a:pt x="116" y="60"/>
                      <a:pt x="112" y="64"/>
                    </a:cubicBezTo>
                    <a:cubicBezTo>
                      <a:pt x="110" y="65"/>
                      <a:pt x="108" y="66"/>
                      <a:pt x="106" y="66"/>
                    </a:cubicBezTo>
                    <a:close/>
                  </a:path>
                </a:pathLst>
              </a:custGeom>
              <a:solidFill>
                <a:srgbClr val="2828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01" name="Freeform 192">
                <a:extLst>
                  <a:ext uri="{FF2B5EF4-FFF2-40B4-BE49-F238E27FC236}">
                    <a16:creationId xmlns:a16="http://schemas.microsoft.com/office/drawing/2014/main" id="{B0E8A4B5-7D5F-471C-910C-435F52B16E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75199" y="4292753"/>
                <a:ext cx="419579" cy="678663"/>
              </a:xfrm>
              <a:custGeom>
                <a:avLst/>
                <a:gdLst>
                  <a:gd name="T0" fmla="*/ 15 w 155"/>
                  <a:gd name="T1" fmla="*/ 251 h 251"/>
                  <a:gd name="T2" fmla="*/ 58 w 155"/>
                  <a:gd name="T3" fmla="*/ 209 h 251"/>
                  <a:gd name="T4" fmla="*/ 155 w 155"/>
                  <a:gd name="T5" fmla="*/ 0 h 251"/>
                  <a:gd name="T6" fmla="*/ 101 w 155"/>
                  <a:gd name="T7" fmla="*/ 0 h 251"/>
                  <a:gd name="T8" fmla="*/ 15 w 155"/>
                  <a:gd name="T9" fmla="*/ 251 h 2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5" h="251">
                    <a:moveTo>
                      <a:pt x="15" y="251"/>
                    </a:moveTo>
                    <a:cubicBezTo>
                      <a:pt x="58" y="209"/>
                      <a:pt x="58" y="209"/>
                      <a:pt x="58" y="209"/>
                    </a:cubicBezTo>
                    <a:cubicBezTo>
                      <a:pt x="58" y="209"/>
                      <a:pt x="90" y="44"/>
                      <a:pt x="155" y="0"/>
                    </a:cubicBezTo>
                    <a:cubicBezTo>
                      <a:pt x="101" y="0"/>
                      <a:pt x="101" y="0"/>
                      <a:pt x="101" y="0"/>
                    </a:cubicBezTo>
                    <a:cubicBezTo>
                      <a:pt x="101" y="0"/>
                      <a:pt x="0" y="65"/>
                      <a:pt x="15" y="251"/>
                    </a:cubicBezTo>
                    <a:close/>
                  </a:path>
                </a:pathLst>
              </a:custGeom>
              <a:solidFill>
                <a:srgbClr val="282828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02" name="Freeform 193">
                <a:extLst>
                  <a:ext uri="{FF2B5EF4-FFF2-40B4-BE49-F238E27FC236}">
                    <a16:creationId xmlns:a16="http://schemas.microsoft.com/office/drawing/2014/main" id="{7C5AAF82-7FE6-4C49-BFBD-708463A359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75733" y="4292753"/>
                <a:ext cx="419579" cy="678663"/>
              </a:xfrm>
              <a:custGeom>
                <a:avLst/>
                <a:gdLst>
                  <a:gd name="T0" fmla="*/ 140 w 155"/>
                  <a:gd name="T1" fmla="*/ 251 h 251"/>
                  <a:gd name="T2" fmla="*/ 97 w 155"/>
                  <a:gd name="T3" fmla="*/ 209 h 251"/>
                  <a:gd name="T4" fmla="*/ 0 w 155"/>
                  <a:gd name="T5" fmla="*/ 0 h 251"/>
                  <a:gd name="T6" fmla="*/ 54 w 155"/>
                  <a:gd name="T7" fmla="*/ 0 h 251"/>
                  <a:gd name="T8" fmla="*/ 140 w 155"/>
                  <a:gd name="T9" fmla="*/ 251 h 2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5" h="251">
                    <a:moveTo>
                      <a:pt x="140" y="251"/>
                    </a:moveTo>
                    <a:cubicBezTo>
                      <a:pt x="97" y="209"/>
                      <a:pt x="97" y="209"/>
                      <a:pt x="97" y="209"/>
                    </a:cubicBezTo>
                    <a:cubicBezTo>
                      <a:pt x="97" y="209"/>
                      <a:pt x="65" y="44"/>
                      <a:pt x="0" y="0"/>
                    </a:cubicBezTo>
                    <a:cubicBezTo>
                      <a:pt x="54" y="0"/>
                      <a:pt x="54" y="0"/>
                      <a:pt x="54" y="0"/>
                    </a:cubicBezTo>
                    <a:cubicBezTo>
                      <a:pt x="54" y="0"/>
                      <a:pt x="155" y="65"/>
                      <a:pt x="140" y="251"/>
                    </a:cubicBezTo>
                    <a:close/>
                  </a:path>
                </a:pathLst>
              </a:custGeom>
              <a:solidFill>
                <a:srgbClr val="282828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03" name="Freeform 195">
                <a:extLst>
                  <a:ext uri="{FF2B5EF4-FFF2-40B4-BE49-F238E27FC236}">
                    <a16:creationId xmlns:a16="http://schemas.microsoft.com/office/drawing/2014/main" id="{CB18A481-C8AA-4F42-B5F4-361A2B8232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57037" y="5160570"/>
                <a:ext cx="85979" cy="418432"/>
              </a:xfrm>
              <a:custGeom>
                <a:avLst/>
                <a:gdLst>
                  <a:gd name="T0" fmla="*/ 75 w 75"/>
                  <a:gd name="T1" fmla="*/ 328 h 365"/>
                  <a:gd name="T2" fmla="*/ 0 w 75"/>
                  <a:gd name="T3" fmla="*/ 365 h 365"/>
                  <a:gd name="T4" fmla="*/ 0 w 75"/>
                  <a:gd name="T5" fmla="*/ 0 h 365"/>
                  <a:gd name="T6" fmla="*/ 75 w 75"/>
                  <a:gd name="T7" fmla="*/ 328 h 3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5" h="365">
                    <a:moveTo>
                      <a:pt x="75" y="328"/>
                    </a:moveTo>
                    <a:lnTo>
                      <a:pt x="0" y="365"/>
                    </a:lnTo>
                    <a:lnTo>
                      <a:pt x="0" y="0"/>
                    </a:lnTo>
                    <a:lnTo>
                      <a:pt x="75" y="328"/>
                    </a:lnTo>
                    <a:close/>
                  </a:path>
                </a:pathLst>
              </a:custGeom>
              <a:solidFill>
                <a:srgbClr val="FADC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04" name="Freeform 196">
                <a:extLst>
                  <a:ext uri="{FF2B5EF4-FFF2-40B4-BE49-F238E27FC236}">
                    <a16:creationId xmlns:a16="http://schemas.microsoft.com/office/drawing/2014/main" id="{EEFA935D-3838-4B0B-87C9-6755FB9B27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69911" y="5160570"/>
                <a:ext cx="87126" cy="418432"/>
              </a:xfrm>
              <a:custGeom>
                <a:avLst/>
                <a:gdLst>
                  <a:gd name="T0" fmla="*/ 0 w 76"/>
                  <a:gd name="T1" fmla="*/ 328 h 365"/>
                  <a:gd name="T2" fmla="*/ 76 w 76"/>
                  <a:gd name="T3" fmla="*/ 365 h 365"/>
                  <a:gd name="T4" fmla="*/ 76 w 76"/>
                  <a:gd name="T5" fmla="*/ 0 h 365"/>
                  <a:gd name="T6" fmla="*/ 0 w 76"/>
                  <a:gd name="T7" fmla="*/ 328 h 3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" h="365">
                    <a:moveTo>
                      <a:pt x="0" y="328"/>
                    </a:moveTo>
                    <a:lnTo>
                      <a:pt x="76" y="365"/>
                    </a:lnTo>
                    <a:lnTo>
                      <a:pt x="76" y="0"/>
                    </a:lnTo>
                    <a:lnTo>
                      <a:pt x="0" y="328"/>
                    </a:lnTo>
                    <a:close/>
                  </a:path>
                </a:pathLst>
              </a:custGeom>
              <a:solidFill>
                <a:srgbClr val="FADC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05" name="Freeform 199">
                <a:extLst>
                  <a:ext uri="{FF2B5EF4-FFF2-40B4-BE49-F238E27FC236}">
                    <a16:creationId xmlns:a16="http://schemas.microsoft.com/office/drawing/2014/main" id="{FA9977DE-A655-4867-B830-2047A29C72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71669" y="6193468"/>
                <a:ext cx="1615264" cy="491801"/>
              </a:xfrm>
              <a:custGeom>
                <a:avLst/>
                <a:gdLst>
                  <a:gd name="T0" fmla="*/ 338 w 597"/>
                  <a:gd name="T1" fmla="*/ 124 h 182"/>
                  <a:gd name="T2" fmla="*/ 364 w 597"/>
                  <a:gd name="T3" fmla="*/ 128 h 182"/>
                  <a:gd name="T4" fmla="*/ 433 w 597"/>
                  <a:gd name="T5" fmla="*/ 134 h 182"/>
                  <a:gd name="T6" fmla="*/ 501 w 597"/>
                  <a:gd name="T7" fmla="*/ 128 h 182"/>
                  <a:gd name="T8" fmla="*/ 592 w 597"/>
                  <a:gd name="T9" fmla="*/ 71 h 182"/>
                  <a:gd name="T10" fmla="*/ 592 w 597"/>
                  <a:gd name="T11" fmla="*/ 34 h 182"/>
                  <a:gd name="T12" fmla="*/ 558 w 597"/>
                  <a:gd name="T13" fmla="*/ 0 h 182"/>
                  <a:gd name="T14" fmla="*/ 553 w 597"/>
                  <a:gd name="T15" fmla="*/ 1 h 182"/>
                  <a:gd name="T16" fmla="*/ 317 w 597"/>
                  <a:gd name="T17" fmla="*/ 3 h 182"/>
                  <a:gd name="T18" fmla="*/ 307 w 597"/>
                  <a:gd name="T19" fmla="*/ 0 h 182"/>
                  <a:gd name="T20" fmla="*/ 273 w 597"/>
                  <a:gd name="T21" fmla="*/ 34 h 182"/>
                  <a:gd name="T22" fmla="*/ 273 w 597"/>
                  <a:gd name="T23" fmla="*/ 61 h 182"/>
                  <a:gd name="T24" fmla="*/ 29 w 597"/>
                  <a:gd name="T25" fmla="*/ 75 h 182"/>
                  <a:gd name="T26" fmla="*/ 0 w 597"/>
                  <a:gd name="T27" fmla="*/ 78 h 182"/>
                  <a:gd name="T28" fmla="*/ 139 w 597"/>
                  <a:gd name="T29" fmla="*/ 182 h 182"/>
                  <a:gd name="T30" fmla="*/ 262 w 597"/>
                  <a:gd name="T31" fmla="*/ 136 h 182"/>
                  <a:gd name="T32" fmla="*/ 338 w 597"/>
                  <a:gd name="T33" fmla="*/ 124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97" h="182">
                    <a:moveTo>
                      <a:pt x="338" y="124"/>
                    </a:moveTo>
                    <a:cubicBezTo>
                      <a:pt x="346" y="125"/>
                      <a:pt x="355" y="127"/>
                      <a:pt x="364" y="128"/>
                    </a:cubicBezTo>
                    <a:cubicBezTo>
                      <a:pt x="381" y="129"/>
                      <a:pt x="415" y="134"/>
                      <a:pt x="433" y="134"/>
                    </a:cubicBezTo>
                    <a:cubicBezTo>
                      <a:pt x="450" y="134"/>
                      <a:pt x="484" y="129"/>
                      <a:pt x="501" y="128"/>
                    </a:cubicBezTo>
                    <a:cubicBezTo>
                      <a:pt x="597" y="119"/>
                      <a:pt x="592" y="71"/>
                      <a:pt x="592" y="71"/>
                    </a:cubicBezTo>
                    <a:cubicBezTo>
                      <a:pt x="592" y="34"/>
                      <a:pt x="592" y="34"/>
                      <a:pt x="592" y="34"/>
                    </a:cubicBezTo>
                    <a:cubicBezTo>
                      <a:pt x="592" y="15"/>
                      <a:pt x="577" y="0"/>
                      <a:pt x="558" y="0"/>
                    </a:cubicBezTo>
                    <a:cubicBezTo>
                      <a:pt x="553" y="1"/>
                      <a:pt x="553" y="1"/>
                      <a:pt x="553" y="1"/>
                    </a:cubicBezTo>
                    <a:cubicBezTo>
                      <a:pt x="477" y="27"/>
                      <a:pt x="394" y="28"/>
                      <a:pt x="317" y="3"/>
                    </a:cubicBezTo>
                    <a:cubicBezTo>
                      <a:pt x="307" y="0"/>
                      <a:pt x="307" y="0"/>
                      <a:pt x="307" y="0"/>
                    </a:cubicBezTo>
                    <a:cubicBezTo>
                      <a:pt x="288" y="0"/>
                      <a:pt x="273" y="15"/>
                      <a:pt x="273" y="34"/>
                    </a:cubicBezTo>
                    <a:cubicBezTo>
                      <a:pt x="273" y="61"/>
                      <a:pt x="273" y="61"/>
                      <a:pt x="273" y="61"/>
                    </a:cubicBezTo>
                    <a:cubicBezTo>
                      <a:pt x="172" y="68"/>
                      <a:pt x="58" y="75"/>
                      <a:pt x="29" y="75"/>
                    </a:cubicBezTo>
                    <a:cubicBezTo>
                      <a:pt x="18" y="75"/>
                      <a:pt x="9" y="76"/>
                      <a:pt x="0" y="78"/>
                    </a:cubicBezTo>
                    <a:cubicBezTo>
                      <a:pt x="41" y="119"/>
                      <a:pt x="88" y="154"/>
                      <a:pt x="139" y="182"/>
                    </a:cubicBezTo>
                    <a:cubicBezTo>
                      <a:pt x="176" y="160"/>
                      <a:pt x="218" y="144"/>
                      <a:pt x="262" y="136"/>
                    </a:cubicBezTo>
                    <a:cubicBezTo>
                      <a:pt x="288" y="132"/>
                      <a:pt x="314" y="128"/>
                      <a:pt x="338" y="124"/>
                    </a:cubicBezTo>
                    <a:close/>
                  </a:path>
                </a:pathLst>
              </a:custGeom>
              <a:solidFill>
                <a:srgbClr val="4B8D9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06" name="Freeform 200">
                <a:extLst>
                  <a:ext uri="{FF2B5EF4-FFF2-40B4-BE49-F238E27FC236}">
                    <a16:creationId xmlns:a16="http://schemas.microsoft.com/office/drawing/2014/main" id="{5A9113B3-0066-4495-A820-B35AA90BEF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32962" y="6235884"/>
                <a:ext cx="421872" cy="333600"/>
              </a:xfrm>
              <a:custGeom>
                <a:avLst/>
                <a:gdLst>
                  <a:gd name="T0" fmla="*/ 151 w 156"/>
                  <a:gd name="T1" fmla="*/ 69 h 123"/>
                  <a:gd name="T2" fmla="*/ 151 w 156"/>
                  <a:gd name="T3" fmla="*/ 33 h 123"/>
                  <a:gd name="T4" fmla="*/ 118 w 156"/>
                  <a:gd name="T5" fmla="*/ 0 h 123"/>
                  <a:gd name="T6" fmla="*/ 114 w 156"/>
                  <a:gd name="T7" fmla="*/ 2 h 123"/>
                  <a:gd name="T8" fmla="*/ 10 w 156"/>
                  <a:gd name="T9" fmla="*/ 21 h 123"/>
                  <a:gd name="T10" fmla="*/ 10 w 156"/>
                  <a:gd name="T11" fmla="*/ 21 h 123"/>
                  <a:gd name="T12" fmla="*/ 71 w 156"/>
                  <a:gd name="T13" fmla="*/ 123 h 123"/>
                  <a:gd name="T14" fmla="*/ 151 w 156"/>
                  <a:gd name="T15" fmla="*/ 69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56" h="123">
                    <a:moveTo>
                      <a:pt x="151" y="69"/>
                    </a:moveTo>
                    <a:cubicBezTo>
                      <a:pt x="151" y="33"/>
                      <a:pt x="151" y="33"/>
                      <a:pt x="151" y="33"/>
                    </a:cubicBezTo>
                    <a:cubicBezTo>
                      <a:pt x="151" y="15"/>
                      <a:pt x="136" y="0"/>
                      <a:pt x="118" y="0"/>
                    </a:cubicBezTo>
                    <a:cubicBezTo>
                      <a:pt x="114" y="2"/>
                      <a:pt x="114" y="2"/>
                      <a:pt x="114" y="2"/>
                    </a:cubicBezTo>
                    <a:cubicBezTo>
                      <a:pt x="80" y="13"/>
                      <a:pt x="45" y="20"/>
                      <a:pt x="10" y="21"/>
                    </a:cubicBezTo>
                    <a:cubicBezTo>
                      <a:pt x="10" y="21"/>
                      <a:pt x="10" y="21"/>
                      <a:pt x="10" y="21"/>
                    </a:cubicBezTo>
                    <a:cubicBezTo>
                      <a:pt x="10" y="21"/>
                      <a:pt x="0" y="72"/>
                      <a:pt x="71" y="123"/>
                    </a:cubicBezTo>
                    <a:cubicBezTo>
                      <a:pt x="156" y="112"/>
                      <a:pt x="151" y="69"/>
                      <a:pt x="151" y="69"/>
                    </a:cubicBezTo>
                    <a:close/>
                  </a:path>
                </a:pathLst>
              </a:custGeom>
              <a:solidFill>
                <a:srgbClr val="41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07" name="Freeform 60">
                <a:extLst>
                  <a:ext uri="{FF2B5EF4-FFF2-40B4-BE49-F238E27FC236}">
                    <a16:creationId xmlns:a16="http://schemas.microsoft.com/office/drawing/2014/main" id="{1C8BAF4A-07AF-44A9-B47C-3FADA5F3FB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70943" y="3856744"/>
                <a:ext cx="1518649" cy="1241947"/>
              </a:xfrm>
              <a:custGeom>
                <a:avLst/>
                <a:gdLst>
                  <a:gd name="T0" fmla="*/ 212 w 212"/>
                  <a:gd name="T1" fmla="*/ 74 h 171"/>
                  <a:gd name="T2" fmla="*/ 212 w 212"/>
                  <a:gd name="T3" fmla="*/ 171 h 171"/>
                  <a:gd name="T4" fmla="*/ 209 w 212"/>
                  <a:gd name="T5" fmla="*/ 171 h 171"/>
                  <a:gd name="T6" fmla="*/ 194 w 212"/>
                  <a:gd name="T7" fmla="*/ 157 h 171"/>
                  <a:gd name="T8" fmla="*/ 194 w 212"/>
                  <a:gd name="T9" fmla="*/ 107 h 171"/>
                  <a:gd name="T10" fmla="*/ 177 w 212"/>
                  <a:gd name="T11" fmla="*/ 89 h 171"/>
                  <a:gd name="T12" fmla="*/ 37 w 212"/>
                  <a:gd name="T13" fmla="*/ 89 h 171"/>
                  <a:gd name="T14" fmla="*/ 23 w 212"/>
                  <a:gd name="T15" fmla="*/ 103 h 171"/>
                  <a:gd name="T16" fmla="*/ 23 w 212"/>
                  <a:gd name="T17" fmla="*/ 158 h 171"/>
                  <a:gd name="T18" fmla="*/ 9 w 212"/>
                  <a:gd name="T19" fmla="*/ 170 h 171"/>
                  <a:gd name="T20" fmla="*/ 4 w 212"/>
                  <a:gd name="T21" fmla="*/ 170 h 171"/>
                  <a:gd name="T22" fmla="*/ 4 w 212"/>
                  <a:gd name="T23" fmla="*/ 74 h 171"/>
                  <a:gd name="T24" fmla="*/ 0 w 212"/>
                  <a:gd name="T25" fmla="*/ 0 h 171"/>
                  <a:gd name="T26" fmla="*/ 30 w 212"/>
                  <a:gd name="T27" fmla="*/ 40 h 171"/>
                  <a:gd name="T28" fmla="*/ 13 w 212"/>
                  <a:gd name="T29" fmla="*/ 6 h 171"/>
                  <a:gd name="T30" fmla="*/ 46 w 212"/>
                  <a:gd name="T31" fmla="*/ 40 h 171"/>
                  <a:gd name="T32" fmla="*/ 28 w 212"/>
                  <a:gd name="T33" fmla="*/ 12 h 171"/>
                  <a:gd name="T34" fmla="*/ 68 w 212"/>
                  <a:gd name="T35" fmla="*/ 40 h 171"/>
                  <a:gd name="T36" fmla="*/ 52 w 212"/>
                  <a:gd name="T37" fmla="*/ 22 h 171"/>
                  <a:gd name="T38" fmla="*/ 89 w 212"/>
                  <a:gd name="T39" fmla="*/ 40 h 171"/>
                  <a:gd name="T40" fmla="*/ 72 w 212"/>
                  <a:gd name="T41" fmla="*/ 26 h 171"/>
                  <a:gd name="T42" fmla="*/ 111 w 212"/>
                  <a:gd name="T43" fmla="*/ 40 h 171"/>
                  <a:gd name="T44" fmla="*/ 91 w 212"/>
                  <a:gd name="T45" fmla="*/ 28 h 171"/>
                  <a:gd name="T46" fmla="*/ 128 w 212"/>
                  <a:gd name="T47" fmla="*/ 40 h 171"/>
                  <a:gd name="T48" fmla="*/ 108 w 212"/>
                  <a:gd name="T49" fmla="*/ 28 h 171"/>
                  <a:gd name="T50" fmla="*/ 148 w 212"/>
                  <a:gd name="T51" fmla="*/ 40 h 171"/>
                  <a:gd name="T52" fmla="*/ 128 w 212"/>
                  <a:gd name="T53" fmla="*/ 31 h 171"/>
                  <a:gd name="T54" fmla="*/ 168 w 212"/>
                  <a:gd name="T55" fmla="*/ 40 h 171"/>
                  <a:gd name="T56" fmla="*/ 150 w 212"/>
                  <a:gd name="T57" fmla="*/ 33 h 171"/>
                  <a:gd name="T58" fmla="*/ 186 w 212"/>
                  <a:gd name="T59" fmla="*/ 40 h 171"/>
                  <a:gd name="T60" fmla="*/ 174 w 212"/>
                  <a:gd name="T61" fmla="*/ 33 h 171"/>
                  <a:gd name="T62" fmla="*/ 202 w 212"/>
                  <a:gd name="T63" fmla="*/ 43 h 171"/>
                  <a:gd name="T64" fmla="*/ 212 w 212"/>
                  <a:gd name="T65" fmla="*/ 74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12" h="171">
                    <a:moveTo>
                      <a:pt x="212" y="74"/>
                    </a:moveTo>
                    <a:cubicBezTo>
                      <a:pt x="212" y="171"/>
                      <a:pt x="212" y="171"/>
                      <a:pt x="212" y="171"/>
                    </a:cubicBezTo>
                    <a:cubicBezTo>
                      <a:pt x="209" y="171"/>
                      <a:pt x="209" y="171"/>
                      <a:pt x="209" y="171"/>
                    </a:cubicBezTo>
                    <a:cubicBezTo>
                      <a:pt x="202" y="171"/>
                      <a:pt x="194" y="165"/>
                      <a:pt x="194" y="157"/>
                    </a:cubicBezTo>
                    <a:cubicBezTo>
                      <a:pt x="194" y="107"/>
                      <a:pt x="194" y="107"/>
                      <a:pt x="194" y="107"/>
                    </a:cubicBezTo>
                    <a:cubicBezTo>
                      <a:pt x="194" y="97"/>
                      <a:pt x="186" y="89"/>
                      <a:pt x="177" y="89"/>
                    </a:cubicBezTo>
                    <a:cubicBezTo>
                      <a:pt x="37" y="89"/>
                      <a:pt x="37" y="89"/>
                      <a:pt x="37" y="89"/>
                    </a:cubicBezTo>
                    <a:cubicBezTo>
                      <a:pt x="29" y="89"/>
                      <a:pt x="23" y="95"/>
                      <a:pt x="23" y="103"/>
                    </a:cubicBezTo>
                    <a:cubicBezTo>
                      <a:pt x="23" y="158"/>
                      <a:pt x="23" y="158"/>
                      <a:pt x="23" y="158"/>
                    </a:cubicBezTo>
                    <a:cubicBezTo>
                      <a:pt x="23" y="165"/>
                      <a:pt x="15" y="170"/>
                      <a:pt x="9" y="170"/>
                    </a:cubicBezTo>
                    <a:cubicBezTo>
                      <a:pt x="4" y="170"/>
                      <a:pt x="4" y="170"/>
                      <a:pt x="4" y="170"/>
                    </a:cubicBezTo>
                    <a:cubicBezTo>
                      <a:pt x="4" y="74"/>
                      <a:pt x="4" y="74"/>
                      <a:pt x="4" y="74"/>
                    </a:cubicBezTo>
                    <a:cubicBezTo>
                      <a:pt x="4" y="57"/>
                      <a:pt x="0" y="0"/>
                      <a:pt x="0" y="0"/>
                    </a:cubicBezTo>
                    <a:cubicBezTo>
                      <a:pt x="30" y="40"/>
                      <a:pt x="30" y="40"/>
                      <a:pt x="30" y="40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46" y="40"/>
                      <a:pt x="46" y="40"/>
                      <a:pt x="46" y="40"/>
                    </a:cubicBezTo>
                    <a:cubicBezTo>
                      <a:pt x="28" y="12"/>
                      <a:pt x="28" y="12"/>
                      <a:pt x="28" y="12"/>
                    </a:cubicBezTo>
                    <a:cubicBezTo>
                      <a:pt x="68" y="40"/>
                      <a:pt x="68" y="40"/>
                      <a:pt x="68" y="40"/>
                    </a:cubicBezTo>
                    <a:cubicBezTo>
                      <a:pt x="52" y="22"/>
                      <a:pt x="52" y="22"/>
                      <a:pt x="52" y="22"/>
                    </a:cubicBezTo>
                    <a:cubicBezTo>
                      <a:pt x="89" y="40"/>
                      <a:pt x="89" y="40"/>
                      <a:pt x="89" y="40"/>
                    </a:cubicBezTo>
                    <a:cubicBezTo>
                      <a:pt x="72" y="26"/>
                      <a:pt x="72" y="26"/>
                      <a:pt x="72" y="26"/>
                    </a:cubicBezTo>
                    <a:cubicBezTo>
                      <a:pt x="111" y="40"/>
                      <a:pt x="111" y="40"/>
                      <a:pt x="111" y="40"/>
                    </a:cubicBezTo>
                    <a:cubicBezTo>
                      <a:pt x="91" y="28"/>
                      <a:pt x="91" y="28"/>
                      <a:pt x="91" y="28"/>
                    </a:cubicBezTo>
                    <a:cubicBezTo>
                      <a:pt x="128" y="40"/>
                      <a:pt x="128" y="40"/>
                      <a:pt x="128" y="40"/>
                    </a:cubicBezTo>
                    <a:cubicBezTo>
                      <a:pt x="108" y="28"/>
                      <a:pt x="108" y="28"/>
                      <a:pt x="108" y="28"/>
                    </a:cubicBezTo>
                    <a:cubicBezTo>
                      <a:pt x="148" y="40"/>
                      <a:pt x="148" y="40"/>
                      <a:pt x="148" y="40"/>
                    </a:cubicBezTo>
                    <a:cubicBezTo>
                      <a:pt x="128" y="31"/>
                      <a:pt x="128" y="31"/>
                      <a:pt x="128" y="31"/>
                    </a:cubicBezTo>
                    <a:cubicBezTo>
                      <a:pt x="168" y="40"/>
                      <a:pt x="168" y="40"/>
                      <a:pt x="168" y="40"/>
                    </a:cubicBezTo>
                    <a:cubicBezTo>
                      <a:pt x="150" y="33"/>
                      <a:pt x="150" y="33"/>
                      <a:pt x="150" y="33"/>
                    </a:cubicBezTo>
                    <a:cubicBezTo>
                      <a:pt x="186" y="40"/>
                      <a:pt x="186" y="40"/>
                      <a:pt x="186" y="40"/>
                    </a:cubicBezTo>
                    <a:cubicBezTo>
                      <a:pt x="174" y="33"/>
                      <a:pt x="174" y="33"/>
                      <a:pt x="174" y="33"/>
                    </a:cubicBezTo>
                    <a:cubicBezTo>
                      <a:pt x="202" y="43"/>
                      <a:pt x="202" y="43"/>
                      <a:pt x="202" y="43"/>
                    </a:cubicBezTo>
                    <a:cubicBezTo>
                      <a:pt x="209" y="46"/>
                      <a:pt x="212" y="58"/>
                      <a:pt x="212" y="74"/>
                    </a:cubicBezTo>
                    <a:close/>
                  </a:path>
                </a:pathLst>
              </a:custGeom>
              <a:solidFill>
                <a:srgbClr val="282828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grpSp>
          <p:nvGrpSpPr>
            <p:cNvPr id="514" name="Group 513">
              <a:extLst>
                <a:ext uri="{FF2B5EF4-FFF2-40B4-BE49-F238E27FC236}">
                  <a16:creationId xmlns:a16="http://schemas.microsoft.com/office/drawing/2014/main" id="{425C1154-6C4F-4607-BA81-1AB1435393F7}"/>
                </a:ext>
              </a:extLst>
            </p:cNvPr>
            <p:cNvGrpSpPr/>
            <p:nvPr/>
          </p:nvGrpSpPr>
          <p:grpSpPr>
            <a:xfrm>
              <a:off x="9450319" y="2727204"/>
              <a:ext cx="722376" cy="722376"/>
              <a:chOff x="427037" y="3725862"/>
              <a:chExt cx="1066730" cy="1065600"/>
            </a:xfrm>
          </p:grpSpPr>
          <p:sp>
            <p:nvSpPr>
              <p:cNvPr id="567" name="Oval 618">
                <a:extLst>
                  <a:ext uri="{FF2B5EF4-FFF2-40B4-BE49-F238E27FC236}">
                    <a16:creationId xmlns:a16="http://schemas.microsoft.com/office/drawing/2014/main" id="{5FD73256-C77A-4C8B-B15F-743757F2D2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7037" y="3725862"/>
                <a:ext cx="1066730" cy="1065600"/>
              </a:xfrm>
              <a:prstGeom prst="ellipse">
                <a:avLst/>
              </a:prstGeom>
              <a:solidFill>
                <a:srgbClr val="7FBA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68" name="Freeform 619">
                <a:extLst>
                  <a:ext uri="{FF2B5EF4-FFF2-40B4-BE49-F238E27FC236}">
                    <a16:creationId xmlns:a16="http://schemas.microsoft.com/office/drawing/2014/main" id="{A52FAC6E-426F-41E8-A307-C5639767AB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9916" y="3797806"/>
                <a:ext cx="540522" cy="710400"/>
              </a:xfrm>
              <a:custGeom>
                <a:avLst/>
                <a:gdLst>
                  <a:gd name="T0" fmla="*/ 419 w 608"/>
                  <a:gd name="T1" fmla="*/ 800 h 800"/>
                  <a:gd name="T2" fmla="*/ 419 w 608"/>
                  <a:gd name="T3" fmla="*/ 800 h 800"/>
                  <a:gd name="T4" fmla="*/ 605 w 608"/>
                  <a:gd name="T5" fmla="*/ 523 h 800"/>
                  <a:gd name="T6" fmla="*/ 538 w 608"/>
                  <a:gd name="T7" fmla="*/ 226 h 800"/>
                  <a:gd name="T8" fmla="*/ 474 w 608"/>
                  <a:gd name="T9" fmla="*/ 112 h 800"/>
                  <a:gd name="T10" fmla="*/ 427 w 608"/>
                  <a:gd name="T11" fmla="*/ 61 h 800"/>
                  <a:gd name="T12" fmla="*/ 132 w 608"/>
                  <a:gd name="T13" fmla="*/ 70 h 800"/>
                  <a:gd name="T14" fmla="*/ 132 w 608"/>
                  <a:gd name="T15" fmla="*/ 70 h 800"/>
                  <a:gd name="T16" fmla="*/ 0 w 608"/>
                  <a:gd name="T17" fmla="*/ 341 h 800"/>
                  <a:gd name="T18" fmla="*/ 0 w 608"/>
                  <a:gd name="T19" fmla="*/ 648 h 800"/>
                  <a:gd name="T20" fmla="*/ 419 w 608"/>
                  <a:gd name="T21" fmla="*/ 800 h 8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08" h="800">
                    <a:moveTo>
                      <a:pt x="419" y="800"/>
                    </a:moveTo>
                    <a:cubicBezTo>
                      <a:pt x="419" y="800"/>
                      <a:pt x="419" y="800"/>
                      <a:pt x="419" y="800"/>
                    </a:cubicBezTo>
                    <a:cubicBezTo>
                      <a:pt x="522" y="728"/>
                      <a:pt x="601" y="593"/>
                      <a:pt x="605" y="523"/>
                    </a:cubicBezTo>
                    <a:cubicBezTo>
                      <a:pt x="608" y="459"/>
                      <a:pt x="586" y="310"/>
                      <a:pt x="538" y="226"/>
                    </a:cubicBezTo>
                    <a:cubicBezTo>
                      <a:pt x="474" y="112"/>
                      <a:pt x="474" y="112"/>
                      <a:pt x="474" y="112"/>
                    </a:cubicBezTo>
                    <a:cubicBezTo>
                      <a:pt x="462" y="92"/>
                      <a:pt x="446" y="75"/>
                      <a:pt x="427" y="61"/>
                    </a:cubicBezTo>
                    <a:cubicBezTo>
                      <a:pt x="339" y="0"/>
                      <a:pt x="219" y="1"/>
                      <a:pt x="132" y="70"/>
                    </a:cubicBezTo>
                    <a:cubicBezTo>
                      <a:pt x="132" y="70"/>
                      <a:pt x="132" y="70"/>
                      <a:pt x="132" y="70"/>
                    </a:cubicBezTo>
                    <a:cubicBezTo>
                      <a:pt x="49" y="135"/>
                      <a:pt x="0" y="235"/>
                      <a:pt x="0" y="341"/>
                    </a:cubicBezTo>
                    <a:cubicBezTo>
                      <a:pt x="0" y="648"/>
                      <a:pt x="0" y="648"/>
                      <a:pt x="0" y="648"/>
                    </a:cubicBezTo>
                    <a:lnTo>
                      <a:pt x="419" y="800"/>
                    </a:lnTo>
                    <a:close/>
                  </a:path>
                </a:pathLst>
              </a:custGeom>
              <a:solidFill>
                <a:srgbClr val="F2502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69" name="Freeform 620">
                <a:extLst>
                  <a:ext uri="{FF2B5EF4-FFF2-40B4-BE49-F238E27FC236}">
                    <a16:creationId xmlns:a16="http://schemas.microsoft.com/office/drawing/2014/main" id="{39B63346-86F7-4E12-ACE4-7D628367DB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9163" y="3884817"/>
                <a:ext cx="500218" cy="898735"/>
              </a:xfrm>
              <a:custGeom>
                <a:avLst/>
                <a:gdLst>
                  <a:gd name="T0" fmla="*/ 299 w 563"/>
                  <a:gd name="T1" fmla="*/ 0 h 1012"/>
                  <a:gd name="T2" fmla="*/ 264 w 563"/>
                  <a:gd name="T3" fmla="*/ 0 h 1012"/>
                  <a:gd name="T4" fmla="*/ 0 w 563"/>
                  <a:gd name="T5" fmla="*/ 263 h 1012"/>
                  <a:gd name="T6" fmla="*/ 0 w 563"/>
                  <a:gd name="T7" fmla="*/ 431 h 1012"/>
                  <a:gd name="T8" fmla="*/ 178 w 563"/>
                  <a:gd name="T9" fmla="*/ 680 h 1012"/>
                  <a:gd name="T10" fmla="*/ 174 w 563"/>
                  <a:gd name="T11" fmla="*/ 783 h 1012"/>
                  <a:gd name="T12" fmla="*/ 30 w 563"/>
                  <a:gd name="T13" fmla="*/ 838 h 1012"/>
                  <a:gd name="T14" fmla="*/ 199 w 563"/>
                  <a:gd name="T15" fmla="*/ 963 h 1012"/>
                  <a:gd name="T16" fmla="*/ 314 w 563"/>
                  <a:gd name="T17" fmla="*/ 958 h 1012"/>
                  <a:gd name="T18" fmla="*/ 456 w 563"/>
                  <a:gd name="T19" fmla="*/ 822 h 1012"/>
                  <a:gd name="T20" fmla="*/ 401 w 563"/>
                  <a:gd name="T21" fmla="*/ 719 h 1012"/>
                  <a:gd name="T22" fmla="*/ 405 w 563"/>
                  <a:gd name="T23" fmla="*/ 672 h 1012"/>
                  <a:gd name="T24" fmla="*/ 563 w 563"/>
                  <a:gd name="T25" fmla="*/ 431 h 1012"/>
                  <a:gd name="T26" fmla="*/ 563 w 563"/>
                  <a:gd name="T27" fmla="*/ 263 h 1012"/>
                  <a:gd name="T28" fmla="*/ 299 w 563"/>
                  <a:gd name="T29" fmla="*/ 0 h 10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63" h="1012">
                    <a:moveTo>
                      <a:pt x="299" y="0"/>
                    </a:moveTo>
                    <a:cubicBezTo>
                      <a:pt x="264" y="0"/>
                      <a:pt x="264" y="0"/>
                      <a:pt x="264" y="0"/>
                    </a:cubicBezTo>
                    <a:cubicBezTo>
                      <a:pt x="119" y="0"/>
                      <a:pt x="0" y="118"/>
                      <a:pt x="0" y="263"/>
                    </a:cubicBezTo>
                    <a:cubicBezTo>
                      <a:pt x="0" y="431"/>
                      <a:pt x="0" y="431"/>
                      <a:pt x="0" y="431"/>
                    </a:cubicBezTo>
                    <a:cubicBezTo>
                      <a:pt x="0" y="546"/>
                      <a:pt x="75" y="644"/>
                      <a:pt x="178" y="680"/>
                    </a:cubicBezTo>
                    <a:cubicBezTo>
                      <a:pt x="174" y="783"/>
                      <a:pt x="174" y="783"/>
                      <a:pt x="174" y="783"/>
                    </a:cubicBezTo>
                    <a:cubicBezTo>
                      <a:pt x="30" y="838"/>
                      <a:pt x="30" y="838"/>
                      <a:pt x="30" y="838"/>
                    </a:cubicBezTo>
                    <a:cubicBezTo>
                      <a:pt x="199" y="963"/>
                      <a:pt x="199" y="963"/>
                      <a:pt x="199" y="963"/>
                    </a:cubicBezTo>
                    <a:cubicBezTo>
                      <a:pt x="223" y="1012"/>
                      <a:pt x="294" y="1010"/>
                      <a:pt x="314" y="958"/>
                    </a:cubicBezTo>
                    <a:cubicBezTo>
                      <a:pt x="456" y="822"/>
                      <a:pt x="456" y="822"/>
                      <a:pt x="456" y="822"/>
                    </a:cubicBezTo>
                    <a:cubicBezTo>
                      <a:pt x="401" y="719"/>
                      <a:pt x="401" y="719"/>
                      <a:pt x="401" y="719"/>
                    </a:cubicBezTo>
                    <a:cubicBezTo>
                      <a:pt x="405" y="672"/>
                      <a:pt x="405" y="672"/>
                      <a:pt x="405" y="672"/>
                    </a:cubicBezTo>
                    <a:cubicBezTo>
                      <a:pt x="497" y="631"/>
                      <a:pt x="563" y="539"/>
                      <a:pt x="563" y="431"/>
                    </a:cubicBezTo>
                    <a:cubicBezTo>
                      <a:pt x="563" y="263"/>
                      <a:pt x="563" y="263"/>
                      <a:pt x="563" y="263"/>
                    </a:cubicBezTo>
                    <a:cubicBezTo>
                      <a:pt x="563" y="118"/>
                      <a:pt x="444" y="0"/>
                      <a:pt x="299" y="0"/>
                    </a:cubicBezTo>
                    <a:close/>
                  </a:path>
                </a:pathLst>
              </a:custGeom>
              <a:solidFill>
                <a:srgbClr val="BB916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70" name="Freeform 621">
                <a:extLst>
                  <a:ext uri="{FF2B5EF4-FFF2-40B4-BE49-F238E27FC236}">
                    <a16:creationId xmlns:a16="http://schemas.microsoft.com/office/drawing/2014/main" id="{D7647D2C-EE2A-4D25-8BE0-30FA6F643D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1508" y="4654731"/>
                <a:ext cx="220729" cy="136731"/>
              </a:xfrm>
              <a:custGeom>
                <a:avLst/>
                <a:gdLst>
                  <a:gd name="T0" fmla="*/ 0 w 248"/>
                  <a:gd name="T1" fmla="*/ 50 h 154"/>
                  <a:gd name="T2" fmla="*/ 38 w 248"/>
                  <a:gd name="T3" fmla="*/ 151 h 154"/>
                  <a:gd name="T4" fmla="*/ 100 w 248"/>
                  <a:gd name="T5" fmla="*/ 154 h 154"/>
                  <a:gd name="T6" fmla="*/ 179 w 248"/>
                  <a:gd name="T7" fmla="*/ 149 h 154"/>
                  <a:gd name="T8" fmla="*/ 248 w 248"/>
                  <a:gd name="T9" fmla="*/ 0 h 154"/>
                  <a:gd name="T10" fmla="*/ 4 w 248"/>
                  <a:gd name="T11" fmla="*/ 0 h 154"/>
                  <a:gd name="T12" fmla="*/ 0 w 248"/>
                  <a:gd name="T13" fmla="*/ 50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8" h="154">
                    <a:moveTo>
                      <a:pt x="0" y="50"/>
                    </a:moveTo>
                    <a:cubicBezTo>
                      <a:pt x="38" y="151"/>
                      <a:pt x="38" y="151"/>
                      <a:pt x="38" y="151"/>
                    </a:cubicBezTo>
                    <a:cubicBezTo>
                      <a:pt x="58" y="153"/>
                      <a:pt x="79" y="154"/>
                      <a:pt x="100" y="154"/>
                    </a:cubicBezTo>
                    <a:cubicBezTo>
                      <a:pt x="127" y="154"/>
                      <a:pt x="153" y="152"/>
                      <a:pt x="179" y="149"/>
                    </a:cubicBezTo>
                    <a:cubicBezTo>
                      <a:pt x="248" y="0"/>
                      <a:pt x="248" y="0"/>
                      <a:pt x="248" y="0"/>
                    </a:cubicBezTo>
                    <a:cubicBezTo>
                      <a:pt x="4" y="0"/>
                      <a:pt x="4" y="0"/>
                      <a:pt x="4" y="0"/>
                    </a:cubicBezTo>
                    <a:lnTo>
                      <a:pt x="0" y="5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71" name="Freeform 622">
                <a:extLst>
                  <a:ext uri="{FF2B5EF4-FFF2-40B4-BE49-F238E27FC236}">
                    <a16:creationId xmlns:a16="http://schemas.microsoft.com/office/drawing/2014/main" id="{7D930DFE-8ECE-4665-BF61-97EB6FC411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0184" y="3952617"/>
                <a:ext cx="226002" cy="209429"/>
              </a:xfrm>
              <a:custGeom>
                <a:avLst/>
                <a:gdLst>
                  <a:gd name="T0" fmla="*/ 4 w 254"/>
                  <a:gd name="T1" fmla="*/ 236 h 236"/>
                  <a:gd name="T2" fmla="*/ 254 w 254"/>
                  <a:gd name="T3" fmla="*/ 58 h 236"/>
                  <a:gd name="T4" fmla="*/ 254 w 254"/>
                  <a:gd name="T5" fmla="*/ 0 h 236"/>
                  <a:gd name="T6" fmla="*/ 34 w 254"/>
                  <a:gd name="T7" fmla="*/ 41 h 236"/>
                  <a:gd name="T8" fmla="*/ 0 w 254"/>
                  <a:gd name="T9" fmla="*/ 188 h 236"/>
                  <a:gd name="T10" fmla="*/ 4 w 254"/>
                  <a:gd name="T11" fmla="*/ 236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4" h="236">
                    <a:moveTo>
                      <a:pt x="4" y="236"/>
                    </a:moveTo>
                    <a:cubicBezTo>
                      <a:pt x="4" y="236"/>
                      <a:pt x="90" y="117"/>
                      <a:pt x="254" y="58"/>
                    </a:cubicBezTo>
                    <a:cubicBezTo>
                      <a:pt x="254" y="18"/>
                      <a:pt x="254" y="0"/>
                      <a:pt x="254" y="0"/>
                    </a:cubicBezTo>
                    <a:cubicBezTo>
                      <a:pt x="34" y="41"/>
                      <a:pt x="34" y="41"/>
                      <a:pt x="34" y="41"/>
                    </a:cubicBezTo>
                    <a:cubicBezTo>
                      <a:pt x="0" y="188"/>
                      <a:pt x="0" y="188"/>
                      <a:pt x="0" y="188"/>
                    </a:cubicBezTo>
                    <a:lnTo>
                      <a:pt x="4" y="236"/>
                    </a:lnTo>
                    <a:close/>
                  </a:path>
                </a:pathLst>
              </a:custGeom>
              <a:solidFill>
                <a:srgbClr val="AB845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72" name="Freeform 623">
                <a:extLst>
                  <a:ext uri="{FF2B5EF4-FFF2-40B4-BE49-F238E27FC236}">
                    <a16:creationId xmlns:a16="http://schemas.microsoft.com/office/drawing/2014/main" id="{41E50096-5B4F-4195-9F72-85ACB10A9E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79989" y="4523273"/>
                <a:ext cx="329963" cy="268189"/>
              </a:xfrm>
              <a:custGeom>
                <a:avLst/>
                <a:gdLst>
                  <a:gd name="T0" fmla="*/ 371 w 371"/>
                  <a:gd name="T1" fmla="*/ 156 h 302"/>
                  <a:gd name="T2" fmla="*/ 279 w 371"/>
                  <a:gd name="T3" fmla="*/ 93 h 302"/>
                  <a:gd name="T4" fmla="*/ 151 w 371"/>
                  <a:gd name="T5" fmla="*/ 49 h 302"/>
                  <a:gd name="T6" fmla="*/ 96 w 371"/>
                  <a:gd name="T7" fmla="*/ 0 h 302"/>
                  <a:gd name="T8" fmla="*/ 0 w 371"/>
                  <a:gd name="T9" fmla="*/ 302 h 302"/>
                  <a:gd name="T10" fmla="*/ 371 w 371"/>
                  <a:gd name="T11" fmla="*/ 156 h 3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1" h="302">
                    <a:moveTo>
                      <a:pt x="371" y="156"/>
                    </a:moveTo>
                    <a:cubicBezTo>
                      <a:pt x="347" y="127"/>
                      <a:pt x="316" y="105"/>
                      <a:pt x="279" y="93"/>
                    </a:cubicBezTo>
                    <a:cubicBezTo>
                      <a:pt x="151" y="49"/>
                      <a:pt x="151" y="49"/>
                      <a:pt x="151" y="49"/>
                    </a:cubicBezTo>
                    <a:cubicBezTo>
                      <a:pt x="96" y="0"/>
                      <a:pt x="96" y="0"/>
                      <a:pt x="96" y="0"/>
                    </a:cubicBezTo>
                    <a:cubicBezTo>
                      <a:pt x="0" y="302"/>
                      <a:pt x="0" y="302"/>
                      <a:pt x="0" y="302"/>
                    </a:cubicBezTo>
                    <a:cubicBezTo>
                      <a:pt x="142" y="296"/>
                      <a:pt x="271" y="242"/>
                      <a:pt x="371" y="156"/>
                    </a:cubicBezTo>
                    <a:close/>
                  </a:path>
                </a:pathLst>
              </a:custGeom>
              <a:solidFill>
                <a:srgbClr val="0011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73" name="Freeform 624">
                <a:extLst>
                  <a:ext uri="{FF2B5EF4-FFF2-40B4-BE49-F238E27FC236}">
                    <a16:creationId xmlns:a16="http://schemas.microsoft.com/office/drawing/2014/main" id="{9D149F2C-B84F-40B9-A3BB-3F38956ED0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6709" y="4523273"/>
                <a:ext cx="339757" cy="268189"/>
              </a:xfrm>
              <a:custGeom>
                <a:avLst/>
                <a:gdLst>
                  <a:gd name="T0" fmla="*/ 382 w 382"/>
                  <a:gd name="T1" fmla="*/ 302 h 302"/>
                  <a:gd name="T2" fmla="*/ 292 w 382"/>
                  <a:gd name="T3" fmla="*/ 0 h 302"/>
                  <a:gd name="T4" fmla="*/ 154 w 382"/>
                  <a:gd name="T5" fmla="*/ 32 h 302"/>
                  <a:gd name="T6" fmla="*/ 75 w 382"/>
                  <a:gd name="T7" fmla="*/ 98 h 302"/>
                  <a:gd name="T8" fmla="*/ 0 w 382"/>
                  <a:gd name="T9" fmla="*/ 151 h 302"/>
                  <a:gd name="T10" fmla="*/ 382 w 382"/>
                  <a:gd name="T11" fmla="*/ 302 h 3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82" h="302">
                    <a:moveTo>
                      <a:pt x="382" y="302"/>
                    </a:moveTo>
                    <a:cubicBezTo>
                      <a:pt x="292" y="0"/>
                      <a:pt x="292" y="0"/>
                      <a:pt x="292" y="0"/>
                    </a:cubicBezTo>
                    <a:cubicBezTo>
                      <a:pt x="154" y="32"/>
                      <a:pt x="154" y="32"/>
                      <a:pt x="154" y="32"/>
                    </a:cubicBezTo>
                    <a:cubicBezTo>
                      <a:pt x="75" y="98"/>
                      <a:pt x="75" y="98"/>
                      <a:pt x="75" y="98"/>
                    </a:cubicBezTo>
                    <a:cubicBezTo>
                      <a:pt x="46" y="110"/>
                      <a:pt x="20" y="128"/>
                      <a:pt x="0" y="151"/>
                    </a:cubicBezTo>
                    <a:cubicBezTo>
                      <a:pt x="102" y="241"/>
                      <a:pt x="235" y="298"/>
                      <a:pt x="382" y="302"/>
                    </a:cubicBezTo>
                    <a:close/>
                  </a:path>
                </a:pathLst>
              </a:custGeom>
              <a:solidFill>
                <a:srgbClr val="0011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74" name="Freeform 625">
                <a:extLst>
                  <a:ext uri="{FF2B5EF4-FFF2-40B4-BE49-F238E27FC236}">
                    <a16:creationId xmlns:a16="http://schemas.microsoft.com/office/drawing/2014/main" id="{EFABC871-E89A-4A17-8233-CF0A5D7154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6234" y="3940187"/>
                <a:ext cx="345030" cy="716427"/>
              </a:xfrm>
              <a:custGeom>
                <a:avLst/>
                <a:gdLst>
                  <a:gd name="T0" fmla="*/ 1 w 388"/>
                  <a:gd name="T1" fmla="*/ 618 h 807"/>
                  <a:gd name="T2" fmla="*/ 0 w 388"/>
                  <a:gd name="T3" fmla="*/ 637 h 807"/>
                  <a:gd name="T4" fmla="*/ 0 w 388"/>
                  <a:gd name="T5" fmla="*/ 637 h 807"/>
                  <a:gd name="T6" fmla="*/ 10 w 388"/>
                  <a:gd name="T7" fmla="*/ 700 h 807"/>
                  <a:gd name="T8" fmla="*/ 168 w 388"/>
                  <a:gd name="T9" fmla="*/ 807 h 807"/>
                  <a:gd name="T10" fmla="*/ 224 w 388"/>
                  <a:gd name="T11" fmla="*/ 657 h 807"/>
                  <a:gd name="T12" fmla="*/ 224 w 388"/>
                  <a:gd name="T13" fmla="*/ 657 h 807"/>
                  <a:gd name="T14" fmla="*/ 224 w 388"/>
                  <a:gd name="T15" fmla="*/ 657 h 807"/>
                  <a:gd name="T16" fmla="*/ 228 w 388"/>
                  <a:gd name="T17" fmla="*/ 610 h 807"/>
                  <a:gd name="T18" fmla="*/ 227 w 388"/>
                  <a:gd name="T19" fmla="*/ 611 h 807"/>
                  <a:gd name="T20" fmla="*/ 385 w 388"/>
                  <a:gd name="T21" fmla="*/ 375 h 807"/>
                  <a:gd name="T22" fmla="*/ 388 w 388"/>
                  <a:gd name="T23" fmla="*/ 375 h 807"/>
                  <a:gd name="T24" fmla="*/ 384 w 388"/>
                  <a:gd name="T25" fmla="*/ 175 h 807"/>
                  <a:gd name="T26" fmla="*/ 377 w 388"/>
                  <a:gd name="T27" fmla="*/ 166 h 807"/>
                  <a:gd name="T28" fmla="*/ 159 w 388"/>
                  <a:gd name="T29" fmla="*/ 0 h 807"/>
                  <a:gd name="T30" fmla="*/ 124 w 388"/>
                  <a:gd name="T31" fmla="*/ 27 h 807"/>
                  <a:gd name="T32" fmla="*/ 252 w 388"/>
                  <a:gd name="T33" fmla="*/ 226 h 807"/>
                  <a:gd name="T34" fmla="*/ 195 w 388"/>
                  <a:gd name="T35" fmla="*/ 237 h 807"/>
                  <a:gd name="T36" fmla="*/ 185 w 388"/>
                  <a:gd name="T37" fmla="*/ 241 h 807"/>
                  <a:gd name="T38" fmla="*/ 157 w 388"/>
                  <a:gd name="T39" fmla="*/ 282 h 807"/>
                  <a:gd name="T40" fmla="*/ 162 w 388"/>
                  <a:gd name="T41" fmla="*/ 387 h 807"/>
                  <a:gd name="T42" fmla="*/ 134 w 388"/>
                  <a:gd name="T43" fmla="*/ 410 h 807"/>
                  <a:gd name="T44" fmla="*/ 116 w 388"/>
                  <a:gd name="T45" fmla="*/ 432 h 807"/>
                  <a:gd name="T46" fmla="*/ 129 w 388"/>
                  <a:gd name="T47" fmla="*/ 497 h 807"/>
                  <a:gd name="T48" fmla="*/ 113 w 388"/>
                  <a:gd name="T49" fmla="*/ 514 h 807"/>
                  <a:gd name="T50" fmla="*/ 87 w 388"/>
                  <a:gd name="T51" fmla="*/ 633 h 807"/>
                  <a:gd name="T52" fmla="*/ 87 w 388"/>
                  <a:gd name="T53" fmla="*/ 633 h 807"/>
                  <a:gd name="T54" fmla="*/ 1 w 388"/>
                  <a:gd name="T55" fmla="*/ 618 h 8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88" h="807">
                    <a:moveTo>
                      <a:pt x="1" y="618"/>
                    </a:moveTo>
                    <a:cubicBezTo>
                      <a:pt x="0" y="637"/>
                      <a:pt x="0" y="637"/>
                      <a:pt x="0" y="637"/>
                    </a:cubicBezTo>
                    <a:cubicBezTo>
                      <a:pt x="0" y="637"/>
                      <a:pt x="0" y="637"/>
                      <a:pt x="0" y="637"/>
                    </a:cubicBezTo>
                    <a:cubicBezTo>
                      <a:pt x="10" y="700"/>
                      <a:pt x="10" y="700"/>
                      <a:pt x="10" y="700"/>
                    </a:cubicBezTo>
                    <a:cubicBezTo>
                      <a:pt x="29" y="751"/>
                      <a:pt x="88" y="770"/>
                      <a:pt x="168" y="807"/>
                    </a:cubicBezTo>
                    <a:cubicBezTo>
                      <a:pt x="224" y="657"/>
                      <a:pt x="224" y="657"/>
                      <a:pt x="224" y="657"/>
                    </a:cubicBezTo>
                    <a:cubicBezTo>
                      <a:pt x="224" y="657"/>
                      <a:pt x="224" y="657"/>
                      <a:pt x="224" y="657"/>
                    </a:cubicBezTo>
                    <a:cubicBezTo>
                      <a:pt x="224" y="657"/>
                      <a:pt x="224" y="657"/>
                      <a:pt x="224" y="657"/>
                    </a:cubicBezTo>
                    <a:cubicBezTo>
                      <a:pt x="228" y="610"/>
                      <a:pt x="228" y="610"/>
                      <a:pt x="228" y="610"/>
                    </a:cubicBezTo>
                    <a:cubicBezTo>
                      <a:pt x="227" y="611"/>
                      <a:pt x="227" y="611"/>
                      <a:pt x="227" y="611"/>
                    </a:cubicBezTo>
                    <a:cubicBezTo>
                      <a:pt x="318" y="571"/>
                      <a:pt x="383" y="480"/>
                      <a:pt x="385" y="375"/>
                    </a:cubicBezTo>
                    <a:cubicBezTo>
                      <a:pt x="388" y="375"/>
                      <a:pt x="388" y="375"/>
                      <a:pt x="388" y="375"/>
                    </a:cubicBezTo>
                    <a:cubicBezTo>
                      <a:pt x="385" y="375"/>
                      <a:pt x="385" y="184"/>
                      <a:pt x="384" y="175"/>
                    </a:cubicBezTo>
                    <a:cubicBezTo>
                      <a:pt x="381" y="168"/>
                      <a:pt x="377" y="166"/>
                      <a:pt x="377" y="166"/>
                    </a:cubicBezTo>
                    <a:cubicBezTo>
                      <a:pt x="159" y="0"/>
                      <a:pt x="159" y="0"/>
                      <a:pt x="159" y="0"/>
                    </a:cubicBezTo>
                    <a:cubicBezTo>
                      <a:pt x="124" y="27"/>
                      <a:pt x="124" y="27"/>
                      <a:pt x="124" y="27"/>
                    </a:cubicBezTo>
                    <a:cubicBezTo>
                      <a:pt x="124" y="27"/>
                      <a:pt x="165" y="172"/>
                      <a:pt x="252" y="226"/>
                    </a:cubicBezTo>
                    <a:cubicBezTo>
                      <a:pt x="233" y="227"/>
                      <a:pt x="214" y="231"/>
                      <a:pt x="195" y="237"/>
                    </a:cubicBezTo>
                    <a:cubicBezTo>
                      <a:pt x="185" y="241"/>
                      <a:pt x="185" y="241"/>
                      <a:pt x="185" y="241"/>
                    </a:cubicBezTo>
                    <a:cubicBezTo>
                      <a:pt x="168" y="247"/>
                      <a:pt x="156" y="264"/>
                      <a:pt x="157" y="282"/>
                    </a:cubicBezTo>
                    <a:cubicBezTo>
                      <a:pt x="162" y="387"/>
                      <a:pt x="162" y="387"/>
                      <a:pt x="162" y="387"/>
                    </a:cubicBezTo>
                    <a:cubicBezTo>
                      <a:pt x="163" y="407"/>
                      <a:pt x="151" y="410"/>
                      <a:pt x="134" y="410"/>
                    </a:cubicBezTo>
                    <a:cubicBezTo>
                      <a:pt x="123" y="410"/>
                      <a:pt x="114" y="421"/>
                      <a:pt x="116" y="432"/>
                    </a:cubicBezTo>
                    <a:cubicBezTo>
                      <a:pt x="129" y="497"/>
                      <a:pt x="129" y="497"/>
                      <a:pt x="129" y="497"/>
                    </a:cubicBezTo>
                    <a:cubicBezTo>
                      <a:pt x="113" y="514"/>
                      <a:pt x="113" y="514"/>
                      <a:pt x="113" y="514"/>
                    </a:cubicBezTo>
                    <a:cubicBezTo>
                      <a:pt x="84" y="547"/>
                      <a:pt x="74" y="592"/>
                      <a:pt x="87" y="633"/>
                    </a:cubicBezTo>
                    <a:cubicBezTo>
                      <a:pt x="87" y="633"/>
                      <a:pt x="87" y="633"/>
                      <a:pt x="87" y="633"/>
                    </a:cubicBezTo>
                    <a:cubicBezTo>
                      <a:pt x="57" y="633"/>
                      <a:pt x="28" y="628"/>
                      <a:pt x="1" y="618"/>
                    </a:cubicBezTo>
                    <a:close/>
                  </a:path>
                </a:pathLst>
              </a:custGeom>
              <a:solidFill>
                <a:srgbClr val="AB845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75" name="Oval 626">
                <a:extLst>
                  <a:ext uri="{FF2B5EF4-FFF2-40B4-BE49-F238E27FC236}">
                    <a16:creationId xmlns:a16="http://schemas.microsoft.com/office/drawing/2014/main" id="{1931F79F-C74D-4EEA-A70C-FA4E5AB7B8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6721" y="4177113"/>
                <a:ext cx="48214" cy="47837"/>
              </a:xfrm>
              <a:prstGeom prst="ellipse">
                <a:avLst/>
              </a:prstGeom>
              <a:solidFill>
                <a:srgbClr val="2828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76" name="Oval 627">
                <a:extLst>
                  <a:ext uri="{FF2B5EF4-FFF2-40B4-BE49-F238E27FC236}">
                    <a16:creationId xmlns:a16="http://schemas.microsoft.com/office/drawing/2014/main" id="{438B6D1B-6530-4111-A164-1C2DBFEEAA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56453" y="4177113"/>
                <a:ext cx="48967" cy="47837"/>
              </a:xfrm>
              <a:prstGeom prst="ellipse">
                <a:avLst/>
              </a:prstGeom>
              <a:solidFill>
                <a:srgbClr val="2828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77" name="Freeform 628">
                <a:extLst>
                  <a:ext uri="{FF2B5EF4-FFF2-40B4-BE49-F238E27FC236}">
                    <a16:creationId xmlns:a16="http://schemas.microsoft.com/office/drawing/2014/main" id="{CCEF9DD3-65A9-48EE-AE60-B7E3CBC9C1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08616" y="4094622"/>
                <a:ext cx="145018" cy="81737"/>
              </a:xfrm>
              <a:custGeom>
                <a:avLst/>
                <a:gdLst>
                  <a:gd name="T0" fmla="*/ 148 w 163"/>
                  <a:gd name="T1" fmla="*/ 92 h 92"/>
                  <a:gd name="T2" fmla="*/ 138 w 163"/>
                  <a:gd name="T3" fmla="*/ 88 h 92"/>
                  <a:gd name="T4" fmla="*/ 138 w 163"/>
                  <a:gd name="T5" fmla="*/ 88 h 92"/>
                  <a:gd name="T6" fmla="*/ 22 w 163"/>
                  <a:gd name="T7" fmla="*/ 76 h 92"/>
                  <a:gd name="T8" fmla="*/ 4 w 163"/>
                  <a:gd name="T9" fmla="*/ 71 h 92"/>
                  <a:gd name="T10" fmla="*/ 8 w 163"/>
                  <a:gd name="T11" fmla="*/ 53 h 92"/>
                  <a:gd name="T12" fmla="*/ 158 w 163"/>
                  <a:gd name="T13" fmla="*/ 71 h 92"/>
                  <a:gd name="T14" fmla="*/ 157 w 163"/>
                  <a:gd name="T15" fmla="*/ 89 h 92"/>
                  <a:gd name="T16" fmla="*/ 148 w 163"/>
                  <a:gd name="T17" fmla="*/ 92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3" h="92">
                    <a:moveTo>
                      <a:pt x="148" y="92"/>
                    </a:moveTo>
                    <a:cubicBezTo>
                      <a:pt x="144" y="92"/>
                      <a:pt x="141" y="91"/>
                      <a:pt x="138" y="88"/>
                    </a:cubicBezTo>
                    <a:cubicBezTo>
                      <a:pt x="138" y="88"/>
                      <a:pt x="138" y="88"/>
                      <a:pt x="138" y="88"/>
                    </a:cubicBezTo>
                    <a:cubicBezTo>
                      <a:pt x="136" y="86"/>
                      <a:pt x="91" y="35"/>
                      <a:pt x="22" y="76"/>
                    </a:cubicBezTo>
                    <a:cubicBezTo>
                      <a:pt x="15" y="79"/>
                      <a:pt x="7" y="77"/>
                      <a:pt x="4" y="71"/>
                    </a:cubicBezTo>
                    <a:cubicBezTo>
                      <a:pt x="0" y="65"/>
                      <a:pt x="2" y="56"/>
                      <a:pt x="8" y="53"/>
                    </a:cubicBezTo>
                    <a:cubicBezTo>
                      <a:pt x="97" y="0"/>
                      <a:pt x="157" y="70"/>
                      <a:pt x="158" y="71"/>
                    </a:cubicBezTo>
                    <a:cubicBezTo>
                      <a:pt x="163" y="76"/>
                      <a:pt x="162" y="84"/>
                      <a:pt x="157" y="89"/>
                    </a:cubicBezTo>
                    <a:cubicBezTo>
                      <a:pt x="154" y="91"/>
                      <a:pt x="151" y="92"/>
                      <a:pt x="148" y="92"/>
                    </a:cubicBezTo>
                    <a:close/>
                  </a:path>
                </a:pathLst>
              </a:custGeom>
              <a:solidFill>
                <a:srgbClr val="72594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78" name="Freeform 629">
                <a:extLst>
                  <a:ext uri="{FF2B5EF4-FFF2-40B4-BE49-F238E27FC236}">
                    <a16:creationId xmlns:a16="http://schemas.microsoft.com/office/drawing/2014/main" id="{0000133E-5393-447C-9707-7292476015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6247" y="4094622"/>
                <a:ext cx="144641" cy="81737"/>
              </a:xfrm>
              <a:custGeom>
                <a:avLst/>
                <a:gdLst>
                  <a:gd name="T0" fmla="*/ 15 w 163"/>
                  <a:gd name="T1" fmla="*/ 92 h 92"/>
                  <a:gd name="T2" fmla="*/ 25 w 163"/>
                  <a:gd name="T3" fmla="*/ 88 h 92"/>
                  <a:gd name="T4" fmla="*/ 25 w 163"/>
                  <a:gd name="T5" fmla="*/ 88 h 92"/>
                  <a:gd name="T6" fmla="*/ 141 w 163"/>
                  <a:gd name="T7" fmla="*/ 76 h 92"/>
                  <a:gd name="T8" fmla="*/ 159 w 163"/>
                  <a:gd name="T9" fmla="*/ 71 h 92"/>
                  <a:gd name="T10" fmla="*/ 155 w 163"/>
                  <a:gd name="T11" fmla="*/ 53 h 92"/>
                  <a:gd name="T12" fmla="*/ 5 w 163"/>
                  <a:gd name="T13" fmla="*/ 71 h 92"/>
                  <a:gd name="T14" fmla="*/ 6 w 163"/>
                  <a:gd name="T15" fmla="*/ 89 h 92"/>
                  <a:gd name="T16" fmla="*/ 15 w 163"/>
                  <a:gd name="T17" fmla="*/ 92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3" h="92">
                    <a:moveTo>
                      <a:pt x="15" y="92"/>
                    </a:moveTo>
                    <a:cubicBezTo>
                      <a:pt x="19" y="92"/>
                      <a:pt x="22" y="91"/>
                      <a:pt x="25" y="88"/>
                    </a:cubicBezTo>
                    <a:cubicBezTo>
                      <a:pt x="25" y="88"/>
                      <a:pt x="25" y="88"/>
                      <a:pt x="25" y="88"/>
                    </a:cubicBezTo>
                    <a:cubicBezTo>
                      <a:pt x="27" y="86"/>
                      <a:pt x="72" y="35"/>
                      <a:pt x="141" y="76"/>
                    </a:cubicBezTo>
                    <a:cubicBezTo>
                      <a:pt x="147" y="79"/>
                      <a:pt x="156" y="77"/>
                      <a:pt x="159" y="71"/>
                    </a:cubicBezTo>
                    <a:cubicBezTo>
                      <a:pt x="163" y="65"/>
                      <a:pt x="161" y="56"/>
                      <a:pt x="155" y="53"/>
                    </a:cubicBezTo>
                    <a:cubicBezTo>
                      <a:pt x="66" y="0"/>
                      <a:pt x="5" y="70"/>
                      <a:pt x="5" y="71"/>
                    </a:cubicBezTo>
                    <a:cubicBezTo>
                      <a:pt x="0" y="76"/>
                      <a:pt x="1" y="84"/>
                      <a:pt x="6" y="89"/>
                    </a:cubicBezTo>
                    <a:cubicBezTo>
                      <a:pt x="9" y="91"/>
                      <a:pt x="12" y="92"/>
                      <a:pt x="15" y="92"/>
                    </a:cubicBezTo>
                    <a:close/>
                  </a:path>
                </a:pathLst>
              </a:custGeom>
              <a:solidFill>
                <a:srgbClr val="72594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79" name="Freeform 630">
                <a:extLst>
                  <a:ext uri="{FF2B5EF4-FFF2-40B4-BE49-F238E27FC236}">
                    <a16:creationId xmlns:a16="http://schemas.microsoft.com/office/drawing/2014/main" id="{2B5C58C5-A882-41F9-882E-7B0811DE6E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8033" y="4046408"/>
                <a:ext cx="495321" cy="663316"/>
              </a:xfrm>
              <a:custGeom>
                <a:avLst/>
                <a:gdLst>
                  <a:gd name="T0" fmla="*/ 80 w 557"/>
                  <a:gd name="T1" fmla="*/ 8 h 747"/>
                  <a:gd name="T2" fmla="*/ 80 w 557"/>
                  <a:gd name="T3" fmla="*/ 224 h 747"/>
                  <a:gd name="T4" fmla="*/ 179 w 557"/>
                  <a:gd name="T5" fmla="*/ 441 h 747"/>
                  <a:gd name="T6" fmla="*/ 223 w 557"/>
                  <a:gd name="T7" fmla="*/ 471 h 747"/>
                  <a:gd name="T8" fmla="*/ 369 w 557"/>
                  <a:gd name="T9" fmla="*/ 499 h 747"/>
                  <a:gd name="T10" fmla="*/ 369 w 557"/>
                  <a:gd name="T11" fmla="*/ 499 h 747"/>
                  <a:gd name="T12" fmla="*/ 435 w 557"/>
                  <a:gd name="T13" fmla="*/ 470 h 747"/>
                  <a:gd name="T14" fmla="*/ 490 w 557"/>
                  <a:gd name="T15" fmla="*/ 431 h 747"/>
                  <a:gd name="T16" fmla="*/ 514 w 557"/>
                  <a:gd name="T17" fmla="*/ 465 h 747"/>
                  <a:gd name="T18" fmla="*/ 518 w 557"/>
                  <a:gd name="T19" fmla="*/ 525 h 747"/>
                  <a:gd name="T20" fmla="*/ 509 w 557"/>
                  <a:gd name="T21" fmla="*/ 544 h 747"/>
                  <a:gd name="T22" fmla="*/ 557 w 557"/>
                  <a:gd name="T23" fmla="*/ 617 h 747"/>
                  <a:gd name="T24" fmla="*/ 468 w 557"/>
                  <a:gd name="T25" fmla="*/ 676 h 747"/>
                  <a:gd name="T26" fmla="*/ 119 w 557"/>
                  <a:gd name="T27" fmla="*/ 661 h 747"/>
                  <a:gd name="T28" fmla="*/ 119 w 557"/>
                  <a:gd name="T29" fmla="*/ 661 h 747"/>
                  <a:gd name="T30" fmla="*/ 0 w 557"/>
                  <a:gd name="T31" fmla="*/ 414 h 747"/>
                  <a:gd name="T32" fmla="*/ 0 w 557"/>
                  <a:gd name="T33" fmla="*/ 0 h 747"/>
                  <a:gd name="T34" fmla="*/ 80 w 557"/>
                  <a:gd name="T35" fmla="*/ 8 h 7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57" h="747">
                    <a:moveTo>
                      <a:pt x="80" y="8"/>
                    </a:moveTo>
                    <a:cubicBezTo>
                      <a:pt x="80" y="224"/>
                      <a:pt x="80" y="224"/>
                      <a:pt x="80" y="224"/>
                    </a:cubicBezTo>
                    <a:cubicBezTo>
                      <a:pt x="80" y="311"/>
                      <a:pt x="107" y="392"/>
                      <a:pt x="179" y="441"/>
                    </a:cubicBezTo>
                    <a:cubicBezTo>
                      <a:pt x="223" y="471"/>
                      <a:pt x="223" y="471"/>
                      <a:pt x="223" y="471"/>
                    </a:cubicBezTo>
                    <a:cubicBezTo>
                      <a:pt x="266" y="500"/>
                      <a:pt x="318" y="510"/>
                      <a:pt x="369" y="499"/>
                    </a:cubicBezTo>
                    <a:cubicBezTo>
                      <a:pt x="369" y="499"/>
                      <a:pt x="369" y="499"/>
                      <a:pt x="369" y="499"/>
                    </a:cubicBezTo>
                    <a:cubicBezTo>
                      <a:pt x="393" y="494"/>
                      <a:pt x="415" y="484"/>
                      <a:pt x="435" y="470"/>
                    </a:cubicBezTo>
                    <a:cubicBezTo>
                      <a:pt x="490" y="431"/>
                      <a:pt x="490" y="431"/>
                      <a:pt x="490" y="431"/>
                    </a:cubicBezTo>
                    <a:cubicBezTo>
                      <a:pt x="514" y="465"/>
                      <a:pt x="514" y="465"/>
                      <a:pt x="514" y="465"/>
                    </a:cubicBezTo>
                    <a:cubicBezTo>
                      <a:pt x="526" y="483"/>
                      <a:pt x="528" y="506"/>
                      <a:pt x="518" y="525"/>
                    </a:cubicBezTo>
                    <a:cubicBezTo>
                      <a:pt x="509" y="544"/>
                      <a:pt x="509" y="544"/>
                      <a:pt x="509" y="544"/>
                    </a:cubicBezTo>
                    <a:cubicBezTo>
                      <a:pt x="557" y="617"/>
                      <a:pt x="557" y="617"/>
                      <a:pt x="557" y="617"/>
                    </a:cubicBezTo>
                    <a:cubicBezTo>
                      <a:pt x="468" y="676"/>
                      <a:pt x="468" y="676"/>
                      <a:pt x="468" y="676"/>
                    </a:cubicBezTo>
                    <a:cubicBezTo>
                      <a:pt x="361" y="747"/>
                      <a:pt x="220" y="741"/>
                      <a:pt x="119" y="661"/>
                    </a:cubicBezTo>
                    <a:cubicBezTo>
                      <a:pt x="119" y="661"/>
                      <a:pt x="119" y="661"/>
                      <a:pt x="119" y="661"/>
                    </a:cubicBezTo>
                    <a:cubicBezTo>
                      <a:pt x="44" y="601"/>
                      <a:pt x="0" y="510"/>
                      <a:pt x="0" y="414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80" y="8"/>
                    </a:lnTo>
                    <a:close/>
                  </a:path>
                </a:pathLst>
              </a:custGeom>
              <a:solidFill>
                <a:srgbClr val="F2502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80" name="Freeform 631">
                <a:extLst>
                  <a:ext uri="{FF2B5EF4-FFF2-40B4-BE49-F238E27FC236}">
                    <a16:creationId xmlns:a16="http://schemas.microsoft.com/office/drawing/2014/main" id="{0DD562EB-7A4E-48F5-AA35-987AF6A66C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6842" y="3831706"/>
                <a:ext cx="587606" cy="947326"/>
              </a:xfrm>
              <a:custGeom>
                <a:avLst/>
                <a:gdLst>
                  <a:gd name="T0" fmla="*/ 521 w 661"/>
                  <a:gd name="T1" fmla="*/ 72 h 1067"/>
                  <a:gd name="T2" fmla="*/ 440 w 661"/>
                  <a:gd name="T3" fmla="*/ 0 h 1067"/>
                  <a:gd name="T4" fmla="*/ 250 w 661"/>
                  <a:gd name="T5" fmla="*/ 45 h 1067"/>
                  <a:gd name="T6" fmla="*/ 133 w 661"/>
                  <a:gd name="T7" fmla="*/ 128 h 1067"/>
                  <a:gd name="T8" fmla="*/ 52 w 661"/>
                  <a:gd name="T9" fmla="*/ 316 h 1067"/>
                  <a:gd name="T10" fmla="*/ 19 w 661"/>
                  <a:gd name="T11" fmla="*/ 491 h 1067"/>
                  <a:gd name="T12" fmla="*/ 0 w 661"/>
                  <a:gd name="T13" fmla="*/ 652 h 1067"/>
                  <a:gd name="T14" fmla="*/ 0 w 661"/>
                  <a:gd name="T15" fmla="*/ 910 h 1067"/>
                  <a:gd name="T16" fmla="*/ 6 w 661"/>
                  <a:gd name="T17" fmla="*/ 962 h 1067"/>
                  <a:gd name="T18" fmla="*/ 234 w 661"/>
                  <a:gd name="T19" fmla="*/ 1067 h 1067"/>
                  <a:gd name="T20" fmla="*/ 182 w 661"/>
                  <a:gd name="T21" fmla="*/ 943 h 1067"/>
                  <a:gd name="T22" fmla="*/ 182 w 661"/>
                  <a:gd name="T23" fmla="*/ 943 h 1067"/>
                  <a:gd name="T24" fmla="*/ 129 w 661"/>
                  <a:gd name="T25" fmla="*/ 816 h 1067"/>
                  <a:gd name="T26" fmla="*/ 129 w 661"/>
                  <a:gd name="T27" fmla="*/ 384 h 1067"/>
                  <a:gd name="T28" fmla="*/ 136 w 661"/>
                  <a:gd name="T29" fmla="*/ 389 h 1067"/>
                  <a:gd name="T30" fmla="*/ 397 w 661"/>
                  <a:gd name="T31" fmla="*/ 165 h 1067"/>
                  <a:gd name="T32" fmla="*/ 659 w 661"/>
                  <a:gd name="T33" fmla="*/ 429 h 1067"/>
                  <a:gd name="T34" fmla="*/ 661 w 661"/>
                  <a:gd name="T35" fmla="*/ 333 h 1067"/>
                  <a:gd name="T36" fmla="*/ 521 w 661"/>
                  <a:gd name="T37" fmla="*/ 72 h 10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661" h="1067">
                    <a:moveTo>
                      <a:pt x="521" y="72"/>
                    </a:moveTo>
                    <a:cubicBezTo>
                      <a:pt x="440" y="0"/>
                      <a:pt x="440" y="0"/>
                      <a:pt x="440" y="0"/>
                    </a:cubicBezTo>
                    <a:cubicBezTo>
                      <a:pt x="250" y="45"/>
                      <a:pt x="250" y="45"/>
                      <a:pt x="250" y="45"/>
                    </a:cubicBezTo>
                    <a:cubicBezTo>
                      <a:pt x="133" y="128"/>
                      <a:pt x="133" y="128"/>
                      <a:pt x="133" y="128"/>
                    </a:cubicBezTo>
                    <a:cubicBezTo>
                      <a:pt x="93" y="184"/>
                      <a:pt x="65" y="248"/>
                      <a:pt x="52" y="316"/>
                    </a:cubicBezTo>
                    <a:cubicBezTo>
                      <a:pt x="19" y="491"/>
                      <a:pt x="19" y="491"/>
                      <a:pt x="19" y="491"/>
                    </a:cubicBezTo>
                    <a:cubicBezTo>
                      <a:pt x="6" y="544"/>
                      <a:pt x="0" y="598"/>
                      <a:pt x="0" y="652"/>
                    </a:cubicBezTo>
                    <a:cubicBezTo>
                      <a:pt x="0" y="910"/>
                      <a:pt x="0" y="910"/>
                      <a:pt x="0" y="910"/>
                    </a:cubicBezTo>
                    <a:cubicBezTo>
                      <a:pt x="0" y="928"/>
                      <a:pt x="2" y="945"/>
                      <a:pt x="6" y="962"/>
                    </a:cubicBezTo>
                    <a:cubicBezTo>
                      <a:pt x="73" y="1012"/>
                      <a:pt x="150" y="1048"/>
                      <a:pt x="234" y="1067"/>
                    </a:cubicBezTo>
                    <a:cubicBezTo>
                      <a:pt x="233" y="1020"/>
                      <a:pt x="215" y="976"/>
                      <a:pt x="182" y="943"/>
                    </a:cubicBezTo>
                    <a:cubicBezTo>
                      <a:pt x="182" y="943"/>
                      <a:pt x="182" y="943"/>
                      <a:pt x="182" y="943"/>
                    </a:cubicBezTo>
                    <a:cubicBezTo>
                      <a:pt x="148" y="909"/>
                      <a:pt x="129" y="864"/>
                      <a:pt x="129" y="816"/>
                    </a:cubicBezTo>
                    <a:cubicBezTo>
                      <a:pt x="129" y="384"/>
                      <a:pt x="129" y="384"/>
                      <a:pt x="129" y="384"/>
                    </a:cubicBezTo>
                    <a:cubicBezTo>
                      <a:pt x="136" y="389"/>
                      <a:pt x="136" y="389"/>
                      <a:pt x="136" y="389"/>
                    </a:cubicBezTo>
                    <a:cubicBezTo>
                      <a:pt x="136" y="389"/>
                      <a:pt x="200" y="250"/>
                      <a:pt x="397" y="165"/>
                    </a:cubicBezTo>
                    <a:cubicBezTo>
                      <a:pt x="562" y="254"/>
                      <a:pt x="659" y="429"/>
                      <a:pt x="659" y="429"/>
                    </a:cubicBezTo>
                    <a:cubicBezTo>
                      <a:pt x="661" y="333"/>
                      <a:pt x="661" y="333"/>
                      <a:pt x="661" y="333"/>
                    </a:cubicBezTo>
                    <a:cubicBezTo>
                      <a:pt x="647" y="232"/>
                      <a:pt x="597" y="140"/>
                      <a:pt x="521" y="72"/>
                    </a:cubicBezTo>
                    <a:close/>
                  </a:path>
                </a:pathLst>
              </a:custGeom>
              <a:solidFill>
                <a:srgbClr val="F2502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81" name="Freeform 632">
                <a:extLst>
                  <a:ext uri="{FF2B5EF4-FFF2-40B4-BE49-F238E27FC236}">
                    <a16:creationId xmlns:a16="http://schemas.microsoft.com/office/drawing/2014/main" id="{119FC3A0-3D8A-408E-B3BD-2C1826005D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99576" y="4088219"/>
                <a:ext cx="226755" cy="436937"/>
              </a:xfrm>
              <a:custGeom>
                <a:avLst/>
                <a:gdLst>
                  <a:gd name="T0" fmla="*/ 193 w 255"/>
                  <a:gd name="T1" fmla="*/ 0 h 492"/>
                  <a:gd name="T2" fmla="*/ 193 w 255"/>
                  <a:gd name="T3" fmla="*/ 164 h 492"/>
                  <a:gd name="T4" fmla="*/ 131 w 255"/>
                  <a:gd name="T5" fmla="*/ 368 h 492"/>
                  <a:gd name="T6" fmla="*/ 0 w 255"/>
                  <a:gd name="T7" fmla="*/ 458 h 492"/>
                  <a:gd name="T8" fmla="*/ 34 w 255"/>
                  <a:gd name="T9" fmla="*/ 492 h 492"/>
                  <a:gd name="T10" fmla="*/ 175 w 255"/>
                  <a:gd name="T11" fmla="*/ 398 h 492"/>
                  <a:gd name="T12" fmla="*/ 255 w 255"/>
                  <a:gd name="T13" fmla="*/ 256 h 492"/>
                  <a:gd name="T14" fmla="*/ 255 w 255"/>
                  <a:gd name="T15" fmla="*/ 44 h 492"/>
                  <a:gd name="T16" fmla="*/ 193 w 255"/>
                  <a:gd name="T17" fmla="*/ 0 h 4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5" h="492">
                    <a:moveTo>
                      <a:pt x="193" y="0"/>
                    </a:moveTo>
                    <a:cubicBezTo>
                      <a:pt x="193" y="164"/>
                      <a:pt x="193" y="164"/>
                      <a:pt x="193" y="164"/>
                    </a:cubicBezTo>
                    <a:cubicBezTo>
                      <a:pt x="193" y="221"/>
                      <a:pt x="170" y="327"/>
                      <a:pt x="131" y="368"/>
                    </a:cubicBezTo>
                    <a:cubicBezTo>
                      <a:pt x="93" y="407"/>
                      <a:pt x="45" y="458"/>
                      <a:pt x="0" y="458"/>
                    </a:cubicBezTo>
                    <a:cubicBezTo>
                      <a:pt x="0" y="486"/>
                      <a:pt x="34" y="492"/>
                      <a:pt x="34" y="492"/>
                    </a:cubicBezTo>
                    <a:cubicBezTo>
                      <a:pt x="175" y="398"/>
                      <a:pt x="175" y="398"/>
                      <a:pt x="175" y="398"/>
                    </a:cubicBezTo>
                    <a:cubicBezTo>
                      <a:pt x="255" y="256"/>
                      <a:pt x="255" y="256"/>
                      <a:pt x="255" y="256"/>
                    </a:cubicBezTo>
                    <a:cubicBezTo>
                      <a:pt x="255" y="44"/>
                      <a:pt x="255" y="44"/>
                      <a:pt x="255" y="44"/>
                    </a:cubicBezTo>
                    <a:lnTo>
                      <a:pt x="193" y="0"/>
                    </a:lnTo>
                    <a:close/>
                  </a:path>
                </a:pathLst>
              </a:custGeom>
              <a:solidFill>
                <a:srgbClr val="F2502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82" name="Freeform 633">
                <a:extLst>
                  <a:ext uri="{FF2B5EF4-FFF2-40B4-BE49-F238E27FC236}">
                    <a16:creationId xmlns:a16="http://schemas.microsoft.com/office/drawing/2014/main" id="{2EDCDD9B-BD9D-41A0-BA4B-B7A38A000B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3889" y="4142459"/>
                <a:ext cx="193985" cy="351810"/>
              </a:xfrm>
              <a:custGeom>
                <a:avLst/>
                <a:gdLst>
                  <a:gd name="T0" fmla="*/ 177 w 218"/>
                  <a:gd name="T1" fmla="*/ 0 h 396"/>
                  <a:gd name="T2" fmla="*/ 177 w 218"/>
                  <a:gd name="T3" fmla="*/ 103 h 396"/>
                  <a:gd name="T4" fmla="*/ 115 w 218"/>
                  <a:gd name="T5" fmla="*/ 307 h 396"/>
                  <a:gd name="T6" fmla="*/ 0 w 218"/>
                  <a:gd name="T7" fmla="*/ 395 h 396"/>
                  <a:gd name="T8" fmla="*/ 0 w 218"/>
                  <a:gd name="T9" fmla="*/ 396 h 396"/>
                  <a:gd name="T10" fmla="*/ 159 w 218"/>
                  <a:gd name="T11" fmla="*/ 337 h 396"/>
                  <a:gd name="T12" fmla="*/ 195 w 218"/>
                  <a:gd name="T13" fmla="*/ 221 h 396"/>
                  <a:gd name="T14" fmla="*/ 177 w 218"/>
                  <a:gd name="T15" fmla="*/ 0 h 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18" h="396">
                    <a:moveTo>
                      <a:pt x="177" y="0"/>
                    </a:moveTo>
                    <a:cubicBezTo>
                      <a:pt x="177" y="103"/>
                      <a:pt x="177" y="103"/>
                      <a:pt x="177" y="103"/>
                    </a:cubicBezTo>
                    <a:cubicBezTo>
                      <a:pt x="177" y="160"/>
                      <a:pt x="154" y="266"/>
                      <a:pt x="115" y="307"/>
                    </a:cubicBezTo>
                    <a:cubicBezTo>
                      <a:pt x="82" y="342"/>
                      <a:pt x="40" y="386"/>
                      <a:pt x="0" y="395"/>
                    </a:cubicBezTo>
                    <a:cubicBezTo>
                      <a:pt x="0" y="396"/>
                      <a:pt x="0" y="396"/>
                      <a:pt x="0" y="396"/>
                    </a:cubicBezTo>
                    <a:cubicBezTo>
                      <a:pt x="159" y="337"/>
                      <a:pt x="159" y="337"/>
                      <a:pt x="159" y="337"/>
                    </a:cubicBezTo>
                    <a:cubicBezTo>
                      <a:pt x="195" y="221"/>
                      <a:pt x="195" y="221"/>
                      <a:pt x="195" y="221"/>
                    </a:cubicBezTo>
                    <a:cubicBezTo>
                      <a:pt x="218" y="148"/>
                      <a:pt x="211" y="69"/>
                      <a:pt x="177" y="0"/>
                    </a:cubicBezTo>
                    <a:close/>
                  </a:path>
                </a:pathLst>
              </a:custGeom>
              <a:solidFill>
                <a:srgbClr val="BD360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83" name="Freeform 634">
                <a:extLst>
                  <a:ext uri="{FF2B5EF4-FFF2-40B4-BE49-F238E27FC236}">
                    <a16:creationId xmlns:a16="http://schemas.microsoft.com/office/drawing/2014/main" id="{9C16E881-3E8F-4CD9-9F00-12D544D879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9224" y="3935667"/>
                <a:ext cx="110364" cy="206039"/>
              </a:xfrm>
              <a:custGeom>
                <a:avLst/>
                <a:gdLst>
                  <a:gd name="T0" fmla="*/ 62 w 124"/>
                  <a:gd name="T1" fmla="*/ 0 h 232"/>
                  <a:gd name="T2" fmla="*/ 62 w 124"/>
                  <a:gd name="T3" fmla="*/ 0 h 232"/>
                  <a:gd name="T4" fmla="*/ 0 w 124"/>
                  <a:gd name="T5" fmla="*/ 218 h 232"/>
                  <a:gd name="T6" fmla="*/ 0 w 124"/>
                  <a:gd name="T7" fmla="*/ 232 h 232"/>
                  <a:gd name="T8" fmla="*/ 124 w 124"/>
                  <a:gd name="T9" fmla="*/ 111 h 232"/>
                  <a:gd name="T10" fmla="*/ 62 w 124"/>
                  <a:gd name="T11" fmla="*/ 0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4" h="232">
                    <a:moveTo>
                      <a:pt x="62" y="0"/>
                    </a:moveTo>
                    <a:cubicBezTo>
                      <a:pt x="62" y="0"/>
                      <a:pt x="62" y="0"/>
                      <a:pt x="62" y="0"/>
                    </a:cubicBezTo>
                    <a:cubicBezTo>
                      <a:pt x="22" y="65"/>
                      <a:pt x="0" y="141"/>
                      <a:pt x="0" y="218"/>
                    </a:cubicBezTo>
                    <a:cubicBezTo>
                      <a:pt x="0" y="232"/>
                      <a:pt x="0" y="232"/>
                      <a:pt x="0" y="232"/>
                    </a:cubicBezTo>
                    <a:cubicBezTo>
                      <a:pt x="23" y="200"/>
                      <a:pt x="62" y="155"/>
                      <a:pt x="124" y="111"/>
                    </a:cubicBezTo>
                    <a:lnTo>
                      <a:pt x="62" y="0"/>
                    </a:lnTo>
                    <a:close/>
                  </a:path>
                </a:pathLst>
              </a:custGeom>
              <a:solidFill>
                <a:srgbClr val="BD360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84" name="Freeform 635">
                <a:extLst>
                  <a:ext uri="{FF2B5EF4-FFF2-40B4-BE49-F238E27FC236}">
                    <a16:creationId xmlns:a16="http://schemas.microsoft.com/office/drawing/2014/main" id="{9D78C4BF-0E66-43BB-9800-B0C9E87C92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3817" y="4466772"/>
                <a:ext cx="459538" cy="242952"/>
              </a:xfrm>
              <a:custGeom>
                <a:avLst/>
                <a:gdLst>
                  <a:gd name="T0" fmla="*/ 469 w 517"/>
                  <a:gd name="T1" fmla="*/ 71 h 274"/>
                  <a:gd name="T2" fmla="*/ 469 w 517"/>
                  <a:gd name="T3" fmla="*/ 71 h 274"/>
                  <a:gd name="T4" fmla="*/ 93 w 517"/>
                  <a:gd name="T5" fmla="*/ 54 h 274"/>
                  <a:gd name="T6" fmla="*/ 0 w 517"/>
                  <a:gd name="T7" fmla="*/ 0 h 274"/>
                  <a:gd name="T8" fmla="*/ 0 w 517"/>
                  <a:gd name="T9" fmla="*/ 96 h 274"/>
                  <a:gd name="T10" fmla="*/ 79 w 517"/>
                  <a:gd name="T11" fmla="*/ 188 h 274"/>
                  <a:gd name="T12" fmla="*/ 79 w 517"/>
                  <a:gd name="T13" fmla="*/ 188 h 274"/>
                  <a:gd name="T14" fmla="*/ 428 w 517"/>
                  <a:gd name="T15" fmla="*/ 203 h 274"/>
                  <a:gd name="T16" fmla="*/ 517 w 517"/>
                  <a:gd name="T17" fmla="*/ 144 h 274"/>
                  <a:gd name="T18" fmla="*/ 469 w 517"/>
                  <a:gd name="T19" fmla="*/ 71 h 2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17" h="274">
                    <a:moveTo>
                      <a:pt x="469" y="71"/>
                    </a:moveTo>
                    <a:cubicBezTo>
                      <a:pt x="469" y="71"/>
                      <a:pt x="469" y="71"/>
                      <a:pt x="469" y="71"/>
                    </a:cubicBezTo>
                    <a:cubicBezTo>
                      <a:pt x="349" y="128"/>
                      <a:pt x="208" y="122"/>
                      <a:pt x="93" y="54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96"/>
                      <a:pt x="0" y="96"/>
                      <a:pt x="0" y="96"/>
                    </a:cubicBezTo>
                    <a:cubicBezTo>
                      <a:pt x="20" y="131"/>
                      <a:pt x="47" y="162"/>
                      <a:pt x="79" y="188"/>
                    </a:cubicBezTo>
                    <a:cubicBezTo>
                      <a:pt x="79" y="188"/>
                      <a:pt x="79" y="188"/>
                      <a:pt x="79" y="188"/>
                    </a:cubicBezTo>
                    <a:cubicBezTo>
                      <a:pt x="180" y="268"/>
                      <a:pt x="321" y="274"/>
                      <a:pt x="428" y="203"/>
                    </a:cubicBezTo>
                    <a:cubicBezTo>
                      <a:pt x="517" y="144"/>
                      <a:pt x="517" y="144"/>
                      <a:pt x="517" y="144"/>
                    </a:cubicBezTo>
                    <a:lnTo>
                      <a:pt x="469" y="71"/>
                    </a:lnTo>
                    <a:close/>
                  </a:path>
                </a:pathLst>
              </a:custGeom>
              <a:solidFill>
                <a:srgbClr val="BD360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85" name="Freeform 636">
                <a:extLst>
                  <a:ext uri="{FF2B5EF4-FFF2-40B4-BE49-F238E27FC236}">
                    <a16:creationId xmlns:a16="http://schemas.microsoft.com/office/drawing/2014/main" id="{9FCF9B8D-DAA4-4F6C-837D-A99D78360E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0961" y="4529676"/>
                <a:ext cx="342393" cy="178542"/>
              </a:xfrm>
              <a:custGeom>
                <a:avLst/>
                <a:gdLst>
                  <a:gd name="T0" fmla="*/ 337 w 385"/>
                  <a:gd name="T1" fmla="*/ 0 h 201"/>
                  <a:gd name="T2" fmla="*/ 160 w 385"/>
                  <a:gd name="T3" fmla="*/ 85 h 201"/>
                  <a:gd name="T4" fmla="*/ 0 w 385"/>
                  <a:gd name="T5" fmla="*/ 67 h 201"/>
                  <a:gd name="T6" fmla="*/ 381 w 385"/>
                  <a:gd name="T7" fmla="*/ 75 h 201"/>
                  <a:gd name="T8" fmla="*/ 385 w 385"/>
                  <a:gd name="T9" fmla="*/ 73 h 201"/>
                  <a:gd name="T10" fmla="*/ 337 w 385"/>
                  <a:gd name="T11" fmla="*/ 0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85" h="201">
                    <a:moveTo>
                      <a:pt x="337" y="0"/>
                    </a:moveTo>
                    <a:cubicBezTo>
                      <a:pt x="337" y="0"/>
                      <a:pt x="283" y="85"/>
                      <a:pt x="160" y="85"/>
                    </a:cubicBezTo>
                    <a:cubicBezTo>
                      <a:pt x="22" y="85"/>
                      <a:pt x="0" y="67"/>
                      <a:pt x="0" y="67"/>
                    </a:cubicBezTo>
                    <a:cubicBezTo>
                      <a:pt x="0" y="67"/>
                      <a:pt x="90" y="201"/>
                      <a:pt x="381" y="75"/>
                    </a:cubicBezTo>
                    <a:cubicBezTo>
                      <a:pt x="385" y="73"/>
                      <a:pt x="385" y="73"/>
                      <a:pt x="385" y="73"/>
                    </a:cubicBezTo>
                    <a:cubicBezTo>
                      <a:pt x="337" y="0"/>
                      <a:pt x="337" y="0"/>
                      <a:pt x="337" y="0"/>
                    </a:cubicBezTo>
                    <a:close/>
                  </a:path>
                </a:pathLst>
              </a:custGeom>
              <a:solidFill>
                <a:srgbClr val="F2502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86" name="Freeform 637">
                <a:extLst>
                  <a:ext uri="{FF2B5EF4-FFF2-40B4-BE49-F238E27FC236}">
                    <a16:creationId xmlns:a16="http://schemas.microsoft.com/office/drawing/2014/main" id="{32D70B3C-AE52-4865-9AD2-C1F44BB1663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71520" y="3921354"/>
                <a:ext cx="85504" cy="149915"/>
              </a:xfrm>
              <a:custGeom>
                <a:avLst/>
                <a:gdLst>
                  <a:gd name="T0" fmla="*/ 96 w 96"/>
                  <a:gd name="T1" fmla="*/ 169 h 169"/>
                  <a:gd name="T2" fmla="*/ 35 w 96"/>
                  <a:gd name="T3" fmla="*/ 0 h 169"/>
                  <a:gd name="T4" fmla="*/ 96 w 96"/>
                  <a:gd name="T5" fmla="*/ 169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6" h="169">
                    <a:moveTo>
                      <a:pt x="96" y="169"/>
                    </a:moveTo>
                    <a:cubicBezTo>
                      <a:pt x="35" y="0"/>
                      <a:pt x="35" y="0"/>
                      <a:pt x="35" y="0"/>
                    </a:cubicBezTo>
                    <a:cubicBezTo>
                      <a:pt x="35" y="0"/>
                      <a:pt x="0" y="119"/>
                      <a:pt x="96" y="169"/>
                    </a:cubicBezTo>
                    <a:close/>
                  </a:path>
                </a:pathLst>
              </a:custGeom>
              <a:solidFill>
                <a:srgbClr val="BD360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87" name="Freeform 638">
                <a:extLst>
                  <a:ext uri="{FF2B5EF4-FFF2-40B4-BE49-F238E27FC236}">
                    <a16:creationId xmlns:a16="http://schemas.microsoft.com/office/drawing/2014/main" id="{CBA925DE-27F9-4B6B-96C8-22764E1850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5396" y="4084829"/>
                <a:ext cx="196622" cy="431664"/>
              </a:xfrm>
              <a:custGeom>
                <a:avLst/>
                <a:gdLst>
                  <a:gd name="T0" fmla="*/ 25 w 221"/>
                  <a:gd name="T1" fmla="*/ 0 h 486"/>
                  <a:gd name="T2" fmla="*/ 46 w 221"/>
                  <a:gd name="T3" fmla="*/ 241 h 486"/>
                  <a:gd name="T4" fmla="*/ 134 w 221"/>
                  <a:gd name="T5" fmla="*/ 412 h 486"/>
                  <a:gd name="T6" fmla="*/ 221 w 221"/>
                  <a:gd name="T7" fmla="*/ 486 h 486"/>
                  <a:gd name="T8" fmla="*/ 112 w 221"/>
                  <a:gd name="T9" fmla="*/ 434 h 486"/>
                  <a:gd name="T10" fmla="*/ 44 w 221"/>
                  <a:gd name="T11" fmla="*/ 326 h 486"/>
                  <a:gd name="T12" fmla="*/ 44 w 221"/>
                  <a:gd name="T13" fmla="*/ 312 h 486"/>
                  <a:gd name="T14" fmla="*/ 36 w 221"/>
                  <a:gd name="T15" fmla="*/ 268 h 486"/>
                  <a:gd name="T16" fmla="*/ 36 w 221"/>
                  <a:gd name="T17" fmla="*/ 268 h 486"/>
                  <a:gd name="T18" fmla="*/ 19 w 221"/>
                  <a:gd name="T19" fmla="*/ 26 h 486"/>
                  <a:gd name="T20" fmla="*/ 25 w 221"/>
                  <a:gd name="T21" fmla="*/ 0 h 4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21" h="486">
                    <a:moveTo>
                      <a:pt x="25" y="0"/>
                    </a:moveTo>
                    <a:cubicBezTo>
                      <a:pt x="46" y="241"/>
                      <a:pt x="46" y="241"/>
                      <a:pt x="46" y="241"/>
                    </a:cubicBezTo>
                    <a:cubicBezTo>
                      <a:pt x="52" y="307"/>
                      <a:pt x="84" y="368"/>
                      <a:pt x="134" y="412"/>
                    </a:cubicBezTo>
                    <a:cubicBezTo>
                      <a:pt x="221" y="486"/>
                      <a:pt x="221" y="486"/>
                      <a:pt x="221" y="486"/>
                    </a:cubicBezTo>
                    <a:cubicBezTo>
                      <a:pt x="112" y="434"/>
                      <a:pt x="112" y="434"/>
                      <a:pt x="112" y="434"/>
                    </a:cubicBezTo>
                    <a:cubicBezTo>
                      <a:pt x="70" y="414"/>
                      <a:pt x="44" y="372"/>
                      <a:pt x="44" y="326"/>
                    </a:cubicBezTo>
                    <a:cubicBezTo>
                      <a:pt x="44" y="312"/>
                      <a:pt x="44" y="312"/>
                      <a:pt x="44" y="312"/>
                    </a:cubicBezTo>
                    <a:cubicBezTo>
                      <a:pt x="44" y="297"/>
                      <a:pt x="41" y="282"/>
                      <a:pt x="36" y="268"/>
                    </a:cubicBezTo>
                    <a:cubicBezTo>
                      <a:pt x="36" y="268"/>
                      <a:pt x="36" y="268"/>
                      <a:pt x="36" y="268"/>
                    </a:cubicBezTo>
                    <a:cubicBezTo>
                      <a:pt x="6" y="191"/>
                      <a:pt x="0" y="106"/>
                      <a:pt x="19" y="26"/>
                    </a:cubicBez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BD360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88" name="Freeform 639">
                <a:extLst>
                  <a:ext uri="{FF2B5EF4-FFF2-40B4-BE49-F238E27FC236}">
                    <a16:creationId xmlns:a16="http://schemas.microsoft.com/office/drawing/2014/main" id="{B0CB0462-B7BF-4D19-B248-33DBA51D75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6842" y="4605010"/>
                <a:ext cx="74957" cy="124301"/>
              </a:xfrm>
              <a:custGeom>
                <a:avLst/>
                <a:gdLst>
                  <a:gd name="T0" fmla="*/ 39 w 84"/>
                  <a:gd name="T1" fmla="*/ 59 h 140"/>
                  <a:gd name="T2" fmla="*/ 0 w 84"/>
                  <a:gd name="T3" fmla="*/ 0 h 140"/>
                  <a:gd name="T4" fmla="*/ 0 w 84"/>
                  <a:gd name="T5" fmla="*/ 39 h 140"/>
                  <a:gd name="T6" fmla="*/ 6 w 84"/>
                  <a:gd name="T7" fmla="*/ 91 h 140"/>
                  <a:gd name="T8" fmla="*/ 84 w 84"/>
                  <a:gd name="T9" fmla="*/ 140 h 140"/>
                  <a:gd name="T10" fmla="*/ 39 w 84"/>
                  <a:gd name="T11" fmla="*/ 59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4" h="140">
                    <a:moveTo>
                      <a:pt x="39" y="59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0" y="57"/>
                      <a:pt x="2" y="74"/>
                      <a:pt x="6" y="91"/>
                    </a:cubicBezTo>
                    <a:cubicBezTo>
                      <a:pt x="30" y="110"/>
                      <a:pt x="56" y="126"/>
                      <a:pt x="84" y="140"/>
                    </a:cubicBezTo>
                    <a:cubicBezTo>
                      <a:pt x="71" y="112"/>
                      <a:pt x="56" y="85"/>
                      <a:pt x="39" y="59"/>
                    </a:cubicBezTo>
                    <a:close/>
                  </a:path>
                </a:pathLst>
              </a:custGeom>
              <a:solidFill>
                <a:srgbClr val="BD360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89" name="Freeform 640">
                <a:extLst>
                  <a:ext uri="{FF2B5EF4-FFF2-40B4-BE49-F238E27FC236}">
                    <a16:creationId xmlns:a16="http://schemas.microsoft.com/office/drawing/2014/main" id="{ACE478C0-E248-4E6F-8052-03B5BB5C63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02018" y="4356408"/>
                <a:ext cx="151045" cy="39174"/>
              </a:xfrm>
              <a:custGeom>
                <a:avLst/>
                <a:gdLst>
                  <a:gd name="T0" fmla="*/ 0 w 170"/>
                  <a:gd name="T1" fmla="*/ 0 h 44"/>
                  <a:gd name="T2" fmla="*/ 31 w 170"/>
                  <a:gd name="T3" fmla="*/ 28 h 44"/>
                  <a:gd name="T4" fmla="*/ 72 w 170"/>
                  <a:gd name="T5" fmla="*/ 44 h 44"/>
                  <a:gd name="T6" fmla="*/ 97 w 170"/>
                  <a:gd name="T7" fmla="*/ 44 h 44"/>
                  <a:gd name="T8" fmla="*/ 136 w 170"/>
                  <a:gd name="T9" fmla="*/ 30 h 44"/>
                  <a:gd name="T10" fmla="*/ 170 w 170"/>
                  <a:gd name="T11" fmla="*/ 1 h 44"/>
                  <a:gd name="T12" fmla="*/ 84 w 170"/>
                  <a:gd name="T13" fmla="*/ 13 h 44"/>
                  <a:gd name="T14" fmla="*/ 0 w 170"/>
                  <a:gd name="T15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70" h="44">
                    <a:moveTo>
                      <a:pt x="0" y="0"/>
                    </a:moveTo>
                    <a:cubicBezTo>
                      <a:pt x="31" y="28"/>
                      <a:pt x="31" y="28"/>
                      <a:pt x="31" y="28"/>
                    </a:cubicBezTo>
                    <a:cubicBezTo>
                      <a:pt x="42" y="38"/>
                      <a:pt x="57" y="44"/>
                      <a:pt x="72" y="44"/>
                    </a:cubicBezTo>
                    <a:cubicBezTo>
                      <a:pt x="97" y="44"/>
                      <a:pt x="97" y="44"/>
                      <a:pt x="97" y="44"/>
                    </a:cubicBezTo>
                    <a:cubicBezTo>
                      <a:pt x="111" y="44"/>
                      <a:pt x="125" y="39"/>
                      <a:pt x="136" y="30"/>
                    </a:cubicBezTo>
                    <a:cubicBezTo>
                      <a:pt x="170" y="1"/>
                      <a:pt x="170" y="1"/>
                      <a:pt x="170" y="1"/>
                    </a:cubicBezTo>
                    <a:cubicBezTo>
                      <a:pt x="84" y="13"/>
                      <a:pt x="84" y="13"/>
                      <a:pt x="84" y="13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83B0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90" name="Freeform 641">
                <a:extLst>
                  <a:ext uri="{FF2B5EF4-FFF2-40B4-BE49-F238E27FC236}">
                    <a16:creationId xmlns:a16="http://schemas.microsoft.com/office/drawing/2014/main" id="{B6E42B32-9B8F-4DC0-AB6A-86506EFF00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02018" y="4343978"/>
                <a:ext cx="151045" cy="32017"/>
              </a:xfrm>
              <a:custGeom>
                <a:avLst/>
                <a:gdLst>
                  <a:gd name="T0" fmla="*/ 0 w 170"/>
                  <a:gd name="T1" fmla="*/ 14 h 36"/>
                  <a:gd name="T2" fmla="*/ 42 w 170"/>
                  <a:gd name="T3" fmla="*/ 4 h 36"/>
                  <a:gd name="T4" fmla="*/ 85 w 170"/>
                  <a:gd name="T5" fmla="*/ 14 h 36"/>
                  <a:gd name="T6" fmla="*/ 86 w 170"/>
                  <a:gd name="T7" fmla="*/ 15 h 36"/>
                  <a:gd name="T8" fmla="*/ 86 w 170"/>
                  <a:gd name="T9" fmla="*/ 15 h 36"/>
                  <a:gd name="T10" fmla="*/ 129 w 170"/>
                  <a:gd name="T11" fmla="*/ 5 h 36"/>
                  <a:gd name="T12" fmla="*/ 170 w 170"/>
                  <a:gd name="T13" fmla="*/ 15 h 36"/>
                  <a:gd name="T14" fmla="*/ 143 w 170"/>
                  <a:gd name="T15" fmla="*/ 24 h 36"/>
                  <a:gd name="T16" fmla="*/ 27 w 170"/>
                  <a:gd name="T17" fmla="*/ 23 h 36"/>
                  <a:gd name="T18" fmla="*/ 0 w 170"/>
                  <a:gd name="T19" fmla="*/ 14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0" h="36">
                    <a:moveTo>
                      <a:pt x="0" y="14"/>
                    </a:moveTo>
                    <a:cubicBezTo>
                      <a:pt x="42" y="4"/>
                      <a:pt x="42" y="4"/>
                      <a:pt x="42" y="4"/>
                    </a:cubicBezTo>
                    <a:cubicBezTo>
                      <a:pt x="57" y="0"/>
                      <a:pt x="74" y="4"/>
                      <a:pt x="85" y="14"/>
                    </a:cubicBezTo>
                    <a:cubicBezTo>
                      <a:pt x="86" y="15"/>
                      <a:pt x="86" y="15"/>
                      <a:pt x="86" y="15"/>
                    </a:cubicBezTo>
                    <a:cubicBezTo>
                      <a:pt x="86" y="15"/>
                      <a:pt x="86" y="15"/>
                      <a:pt x="86" y="15"/>
                    </a:cubicBezTo>
                    <a:cubicBezTo>
                      <a:pt x="98" y="5"/>
                      <a:pt x="114" y="2"/>
                      <a:pt x="129" y="5"/>
                    </a:cubicBezTo>
                    <a:cubicBezTo>
                      <a:pt x="170" y="15"/>
                      <a:pt x="170" y="15"/>
                      <a:pt x="170" y="15"/>
                    </a:cubicBezTo>
                    <a:cubicBezTo>
                      <a:pt x="143" y="24"/>
                      <a:pt x="143" y="24"/>
                      <a:pt x="143" y="24"/>
                    </a:cubicBezTo>
                    <a:cubicBezTo>
                      <a:pt x="106" y="36"/>
                      <a:pt x="65" y="36"/>
                      <a:pt x="27" y="23"/>
                    </a:cubicBez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BD360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grpSp>
          <p:nvGrpSpPr>
            <p:cNvPr id="515" name="Group 696">
              <a:extLst>
                <a:ext uri="{FF2B5EF4-FFF2-40B4-BE49-F238E27FC236}">
                  <a16:creationId xmlns:a16="http://schemas.microsoft.com/office/drawing/2014/main" id="{1CD0B167-F239-4273-A8A2-C8000C23FD4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592633" y="1234373"/>
              <a:ext cx="613298" cy="612648"/>
              <a:chOff x="2189" y="1389"/>
              <a:chExt cx="2832" cy="2829"/>
            </a:xfrm>
          </p:grpSpPr>
          <p:sp>
            <p:nvSpPr>
              <p:cNvPr id="535" name="Oval 697">
                <a:extLst>
                  <a:ext uri="{FF2B5EF4-FFF2-40B4-BE49-F238E27FC236}">
                    <a16:creationId xmlns:a16="http://schemas.microsoft.com/office/drawing/2014/main" id="{8D9B05A9-D304-4284-AE35-D5BAD71D7B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89" y="1389"/>
                <a:ext cx="2832" cy="2829"/>
              </a:xfrm>
              <a:prstGeom prst="ellipse">
                <a:avLst/>
              </a:prstGeom>
              <a:solidFill>
                <a:srgbClr val="FFB9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36" name="Freeform 698">
                <a:extLst>
                  <a:ext uri="{FF2B5EF4-FFF2-40B4-BE49-F238E27FC236}">
                    <a16:creationId xmlns:a16="http://schemas.microsoft.com/office/drawing/2014/main" id="{246D4182-AC85-4E2D-BAB0-3B2C87BDB3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30" y="2139"/>
                <a:ext cx="916" cy="1608"/>
              </a:xfrm>
              <a:custGeom>
                <a:avLst/>
                <a:gdLst>
                  <a:gd name="T0" fmla="*/ 101 w 388"/>
                  <a:gd name="T1" fmla="*/ 109 h 682"/>
                  <a:gd name="T2" fmla="*/ 26 w 388"/>
                  <a:gd name="T3" fmla="*/ 237 h 682"/>
                  <a:gd name="T4" fmla="*/ 22 w 388"/>
                  <a:gd name="T5" fmla="*/ 308 h 682"/>
                  <a:gd name="T6" fmla="*/ 31 w 388"/>
                  <a:gd name="T7" fmla="*/ 391 h 682"/>
                  <a:gd name="T8" fmla="*/ 31 w 388"/>
                  <a:gd name="T9" fmla="*/ 391 h 682"/>
                  <a:gd name="T10" fmla="*/ 67 w 388"/>
                  <a:gd name="T11" fmla="*/ 484 h 682"/>
                  <a:gd name="T12" fmla="*/ 70 w 388"/>
                  <a:gd name="T13" fmla="*/ 484 h 682"/>
                  <a:gd name="T14" fmla="*/ 114 w 388"/>
                  <a:gd name="T15" fmla="*/ 518 h 682"/>
                  <a:gd name="T16" fmla="*/ 114 w 388"/>
                  <a:gd name="T17" fmla="*/ 518 h 682"/>
                  <a:gd name="T18" fmla="*/ 388 w 388"/>
                  <a:gd name="T19" fmla="*/ 682 h 682"/>
                  <a:gd name="T20" fmla="*/ 388 w 388"/>
                  <a:gd name="T21" fmla="*/ 682 h 682"/>
                  <a:gd name="T22" fmla="*/ 388 w 388"/>
                  <a:gd name="T23" fmla="*/ 109 h 682"/>
                  <a:gd name="T24" fmla="*/ 101 w 388"/>
                  <a:gd name="T25" fmla="*/ 109 h 6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88" h="682">
                    <a:moveTo>
                      <a:pt x="101" y="109"/>
                    </a:moveTo>
                    <a:cubicBezTo>
                      <a:pt x="101" y="170"/>
                      <a:pt x="61" y="212"/>
                      <a:pt x="26" y="237"/>
                    </a:cubicBezTo>
                    <a:cubicBezTo>
                      <a:pt x="1" y="255"/>
                      <a:pt x="0" y="289"/>
                      <a:pt x="22" y="308"/>
                    </a:cubicBezTo>
                    <a:cubicBezTo>
                      <a:pt x="47" y="330"/>
                      <a:pt x="51" y="365"/>
                      <a:pt x="31" y="391"/>
                    </a:cubicBezTo>
                    <a:cubicBezTo>
                      <a:pt x="31" y="391"/>
                      <a:pt x="31" y="391"/>
                      <a:pt x="31" y="391"/>
                    </a:cubicBezTo>
                    <a:cubicBezTo>
                      <a:pt x="4" y="425"/>
                      <a:pt x="23" y="474"/>
                      <a:pt x="67" y="484"/>
                    </a:cubicBezTo>
                    <a:cubicBezTo>
                      <a:pt x="70" y="484"/>
                      <a:pt x="70" y="484"/>
                      <a:pt x="70" y="484"/>
                    </a:cubicBezTo>
                    <a:cubicBezTo>
                      <a:pt x="89" y="489"/>
                      <a:pt x="106" y="501"/>
                      <a:pt x="114" y="518"/>
                    </a:cubicBezTo>
                    <a:cubicBezTo>
                      <a:pt x="114" y="518"/>
                      <a:pt x="114" y="518"/>
                      <a:pt x="114" y="518"/>
                    </a:cubicBezTo>
                    <a:cubicBezTo>
                      <a:pt x="163" y="618"/>
                      <a:pt x="270" y="682"/>
                      <a:pt x="388" y="682"/>
                    </a:cubicBezTo>
                    <a:cubicBezTo>
                      <a:pt x="388" y="682"/>
                      <a:pt x="388" y="682"/>
                      <a:pt x="388" y="682"/>
                    </a:cubicBezTo>
                    <a:cubicBezTo>
                      <a:pt x="388" y="109"/>
                      <a:pt x="388" y="109"/>
                      <a:pt x="388" y="109"/>
                    </a:cubicBezTo>
                    <a:cubicBezTo>
                      <a:pt x="388" y="109"/>
                      <a:pt x="101" y="0"/>
                      <a:pt x="101" y="109"/>
                    </a:cubicBezTo>
                    <a:close/>
                  </a:path>
                </a:pathLst>
              </a:custGeom>
              <a:solidFill>
                <a:srgbClr val="C4353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37" name="Freeform 699">
                <a:extLst>
                  <a:ext uri="{FF2B5EF4-FFF2-40B4-BE49-F238E27FC236}">
                    <a16:creationId xmlns:a16="http://schemas.microsoft.com/office/drawing/2014/main" id="{594AF924-9DF8-40CD-8D0D-C7836D3A02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50" y="2825"/>
                <a:ext cx="679" cy="766"/>
              </a:xfrm>
              <a:custGeom>
                <a:avLst/>
                <a:gdLst>
                  <a:gd name="T0" fmla="*/ 27 w 288"/>
                  <a:gd name="T1" fmla="*/ 0 h 325"/>
                  <a:gd name="T2" fmla="*/ 21 w 288"/>
                  <a:gd name="T3" fmla="*/ 15 h 325"/>
                  <a:gd name="T4" fmla="*/ 65 w 288"/>
                  <a:gd name="T5" fmla="*/ 177 h 325"/>
                  <a:gd name="T6" fmla="*/ 65 w 288"/>
                  <a:gd name="T7" fmla="*/ 177 h 325"/>
                  <a:gd name="T8" fmla="*/ 109 w 288"/>
                  <a:gd name="T9" fmla="*/ 241 h 325"/>
                  <a:gd name="T10" fmla="*/ 139 w 288"/>
                  <a:gd name="T11" fmla="*/ 325 h 325"/>
                  <a:gd name="T12" fmla="*/ 288 w 288"/>
                  <a:gd name="T13" fmla="*/ 268 h 325"/>
                  <a:gd name="T14" fmla="*/ 245 w 288"/>
                  <a:gd name="T15" fmla="*/ 10 h 325"/>
                  <a:gd name="T16" fmla="*/ 27 w 288"/>
                  <a:gd name="T17" fmla="*/ 0 h 3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8" h="325">
                    <a:moveTo>
                      <a:pt x="27" y="0"/>
                    </a:moveTo>
                    <a:cubicBezTo>
                      <a:pt x="21" y="15"/>
                      <a:pt x="21" y="15"/>
                      <a:pt x="21" y="15"/>
                    </a:cubicBezTo>
                    <a:cubicBezTo>
                      <a:pt x="0" y="73"/>
                      <a:pt x="18" y="138"/>
                      <a:pt x="65" y="177"/>
                    </a:cubicBezTo>
                    <a:cubicBezTo>
                      <a:pt x="65" y="177"/>
                      <a:pt x="65" y="177"/>
                      <a:pt x="65" y="177"/>
                    </a:cubicBezTo>
                    <a:cubicBezTo>
                      <a:pt x="85" y="194"/>
                      <a:pt x="100" y="216"/>
                      <a:pt x="109" y="241"/>
                    </a:cubicBezTo>
                    <a:cubicBezTo>
                      <a:pt x="139" y="325"/>
                      <a:pt x="139" y="325"/>
                      <a:pt x="139" y="325"/>
                    </a:cubicBezTo>
                    <a:cubicBezTo>
                      <a:pt x="288" y="268"/>
                      <a:pt x="288" y="268"/>
                      <a:pt x="288" y="268"/>
                    </a:cubicBezTo>
                    <a:cubicBezTo>
                      <a:pt x="245" y="10"/>
                      <a:pt x="245" y="10"/>
                      <a:pt x="245" y="10"/>
                    </a:cubicBezTo>
                    <a:lnTo>
                      <a:pt x="27" y="0"/>
                    </a:lnTo>
                    <a:close/>
                  </a:path>
                </a:pathLst>
              </a:custGeom>
              <a:solidFill>
                <a:srgbClr val="871A1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38" name="Freeform 700">
                <a:extLst>
                  <a:ext uri="{FF2B5EF4-FFF2-40B4-BE49-F238E27FC236}">
                    <a16:creationId xmlns:a16="http://schemas.microsoft.com/office/drawing/2014/main" id="{5E3FFC88-F1DD-43B6-9D94-F6A582A920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12" y="2139"/>
                <a:ext cx="918" cy="1608"/>
              </a:xfrm>
              <a:custGeom>
                <a:avLst/>
                <a:gdLst>
                  <a:gd name="T0" fmla="*/ 358 w 389"/>
                  <a:gd name="T1" fmla="*/ 391 h 682"/>
                  <a:gd name="T2" fmla="*/ 366 w 389"/>
                  <a:gd name="T3" fmla="*/ 308 h 682"/>
                  <a:gd name="T4" fmla="*/ 366 w 389"/>
                  <a:gd name="T5" fmla="*/ 308 h 682"/>
                  <a:gd name="T6" fmla="*/ 363 w 389"/>
                  <a:gd name="T7" fmla="*/ 237 h 682"/>
                  <a:gd name="T8" fmla="*/ 288 w 389"/>
                  <a:gd name="T9" fmla="*/ 109 h 682"/>
                  <a:gd name="T10" fmla="*/ 0 w 389"/>
                  <a:gd name="T11" fmla="*/ 109 h 682"/>
                  <a:gd name="T12" fmla="*/ 0 w 389"/>
                  <a:gd name="T13" fmla="*/ 682 h 682"/>
                  <a:gd name="T14" fmla="*/ 0 w 389"/>
                  <a:gd name="T15" fmla="*/ 682 h 682"/>
                  <a:gd name="T16" fmla="*/ 258 w 389"/>
                  <a:gd name="T17" fmla="*/ 515 h 682"/>
                  <a:gd name="T18" fmla="*/ 260 w 389"/>
                  <a:gd name="T19" fmla="*/ 505 h 682"/>
                  <a:gd name="T20" fmla="*/ 319 w 389"/>
                  <a:gd name="T21" fmla="*/ 484 h 682"/>
                  <a:gd name="T22" fmla="*/ 321 w 389"/>
                  <a:gd name="T23" fmla="*/ 484 h 682"/>
                  <a:gd name="T24" fmla="*/ 358 w 389"/>
                  <a:gd name="T25" fmla="*/ 391 h 6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89" h="682">
                    <a:moveTo>
                      <a:pt x="358" y="391"/>
                    </a:moveTo>
                    <a:cubicBezTo>
                      <a:pt x="337" y="365"/>
                      <a:pt x="341" y="330"/>
                      <a:pt x="366" y="308"/>
                    </a:cubicBezTo>
                    <a:cubicBezTo>
                      <a:pt x="366" y="308"/>
                      <a:pt x="366" y="308"/>
                      <a:pt x="366" y="308"/>
                    </a:cubicBezTo>
                    <a:cubicBezTo>
                      <a:pt x="389" y="289"/>
                      <a:pt x="387" y="255"/>
                      <a:pt x="363" y="237"/>
                    </a:cubicBezTo>
                    <a:cubicBezTo>
                      <a:pt x="328" y="212"/>
                      <a:pt x="288" y="170"/>
                      <a:pt x="288" y="109"/>
                    </a:cubicBezTo>
                    <a:cubicBezTo>
                      <a:pt x="288" y="0"/>
                      <a:pt x="0" y="109"/>
                      <a:pt x="0" y="109"/>
                    </a:cubicBezTo>
                    <a:cubicBezTo>
                      <a:pt x="0" y="682"/>
                      <a:pt x="0" y="682"/>
                      <a:pt x="0" y="682"/>
                    </a:cubicBezTo>
                    <a:cubicBezTo>
                      <a:pt x="0" y="682"/>
                      <a:pt x="0" y="682"/>
                      <a:pt x="0" y="682"/>
                    </a:cubicBezTo>
                    <a:cubicBezTo>
                      <a:pt x="118" y="682"/>
                      <a:pt x="209" y="615"/>
                      <a:pt x="258" y="515"/>
                    </a:cubicBezTo>
                    <a:cubicBezTo>
                      <a:pt x="260" y="505"/>
                      <a:pt x="260" y="505"/>
                      <a:pt x="260" y="505"/>
                    </a:cubicBezTo>
                    <a:cubicBezTo>
                      <a:pt x="269" y="488"/>
                      <a:pt x="299" y="489"/>
                      <a:pt x="319" y="484"/>
                    </a:cubicBezTo>
                    <a:cubicBezTo>
                      <a:pt x="321" y="484"/>
                      <a:pt x="321" y="484"/>
                      <a:pt x="321" y="484"/>
                    </a:cubicBezTo>
                    <a:cubicBezTo>
                      <a:pt x="365" y="474"/>
                      <a:pt x="385" y="425"/>
                      <a:pt x="358" y="391"/>
                    </a:cubicBezTo>
                    <a:close/>
                  </a:path>
                </a:pathLst>
              </a:custGeom>
              <a:solidFill>
                <a:srgbClr val="C4353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39" name="Freeform 701">
                <a:extLst>
                  <a:ext uri="{FF2B5EF4-FFF2-40B4-BE49-F238E27FC236}">
                    <a16:creationId xmlns:a16="http://schemas.microsoft.com/office/drawing/2014/main" id="{068C9A3B-57DC-4020-B4AD-CF45B3F60C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12" y="2363"/>
                <a:ext cx="777" cy="1384"/>
              </a:xfrm>
              <a:custGeom>
                <a:avLst/>
                <a:gdLst>
                  <a:gd name="T0" fmla="*/ 315 w 329"/>
                  <a:gd name="T1" fmla="*/ 248 h 587"/>
                  <a:gd name="T2" fmla="*/ 293 w 329"/>
                  <a:gd name="T3" fmla="*/ 164 h 587"/>
                  <a:gd name="T4" fmla="*/ 293 w 329"/>
                  <a:gd name="T5" fmla="*/ 164 h 587"/>
                  <a:gd name="T6" fmla="*/ 265 w 329"/>
                  <a:gd name="T7" fmla="*/ 109 h 587"/>
                  <a:gd name="T8" fmla="*/ 265 w 329"/>
                  <a:gd name="T9" fmla="*/ 101 h 587"/>
                  <a:gd name="T10" fmla="*/ 215 w 329"/>
                  <a:gd name="T11" fmla="*/ 0 h 587"/>
                  <a:gd name="T12" fmla="*/ 215 w 329"/>
                  <a:gd name="T13" fmla="*/ 0 h 587"/>
                  <a:gd name="T14" fmla="*/ 54 w 329"/>
                  <a:gd name="T15" fmla="*/ 23 h 587"/>
                  <a:gd name="T16" fmla="*/ 0 w 329"/>
                  <a:gd name="T17" fmla="*/ 473 h 587"/>
                  <a:gd name="T18" fmla="*/ 0 w 329"/>
                  <a:gd name="T19" fmla="*/ 584 h 587"/>
                  <a:gd name="T20" fmla="*/ 6 w 329"/>
                  <a:gd name="T21" fmla="*/ 587 h 587"/>
                  <a:gd name="T22" fmla="*/ 274 w 329"/>
                  <a:gd name="T23" fmla="*/ 423 h 587"/>
                  <a:gd name="T24" fmla="*/ 274 w 329"/>
                  <a:gd name="T25" fmla="*/ 423 h 587"/>
                  <a:gd name="T26" fmla="*/ 312 w 329"/>
                  <a:gd name="T27" fmla="*/ 391 h 587"/>
                  <a:gd name="T28" fmla="*/ 304 w 329"/>
                  <a:gd name="T29" fmla="*/ 336 h 587"/>
                  <a:gd name="T30" fmla="*/ 301 w 329"/>
                  <a:gd name="T31" fmla="*/ 324 h 587"/>
                  <a:gd name="T32" fmla="*/ 307 w 329"/>
                  <a:gd name="T33" fmla="*/ 264 h 587"/>
                  <a:gd name="T34" fmla="*/ 315 w 329"/>
                  <a:gd name="T35" fmla="*/ 248 h 5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29" h="587">
                    <a:moveTo>
                      <a:pt x="315" y="248"/>
                    </a:moveTo>
                    <a:cubicBezTo>
                      <a:pt x="329" y="218"/>
                      <a:pt x="320" y="183"/>
                      <a:pt x="293" y="164"/>
                    </a:cubicBezTo>
                    <a:cubicBezTo>
                      <a:pt x="293" y="164"/>
                      <a:pt x="293" y="164"/>
                      <a:pt x="293" y="164"/>
                    </a:cubicBezTo>
                    <a:cubicBezTo>
                      <a:pt x="275" y="151"/>
                      <a:pt x="265" y="131"/>
                      <a:pt x="265" y="109"/>
                    </a:cubicBezTo>
                    <a:cubicBezTo>
                      <a:pt x="265" y="101"/>
                      <a:pt x="265" y="101"/>
                      <a:pt x="265" y="101"/>
                    </a:cubicBezTo>
                    <a:cubicBezTo>
                      <a:pt x="265" y="61"/>
                      <a:pt x="246" y="24"/>
                      <a:pt x="215" y="0"/>
                    </a:cubicBezTo>
                    <a:cubicBezTo>
                      <a:pt x="215" y="0"/>
                      <a:pt x="215" y="0"/>
                      <a:pt x="215" y="0"/>
                    </a:cubicBezTo>
                    <a:cubicBezTo>
                      <a:pt x="54" y="23"/>
                      <a:pt x="54" y="23"/>
                      <a:pt x="54" y="23"/>
                    </a:cubicBezTo>
                    <a:cubicBezTo>
                      <a:pt x="0" y="473"/>
                      <a:pt x="0" y="473"/>
                      <a:pt x="0" y="473"/>
                    </a:cubicBezTo>
                    <a:cubicBezTo>
                      <a:pt x="0" y="584"/>
                      <a:pt x="0" y="584"/>
                      <a:pt x="0" y="584"/>
                    </a:cubicBezTo>
                    <a:cubicBezTo>
                      <a:pt x="6" y="587"/>
                      <a:pt x="6" y="587"/>
                      <a:pt x="6" y="587"/>
                    </a:cubicBezTo>
                    <a:cubicBezTo>
                      <a:pt x="122" y="585"/>
                      <a:pt x="226" y="521"/>
                      <a:pt x="274" y="423"/>
                    </a:cubicBezTo>
                    <a:cubicBezTo>
                      <a:pt x="274" y="423"/>
                      <a:pt x="274" y="423"/>
                      <a:pt x="274" y="423"/>
                    </a:cubicBezTo>
                    <a:cubicBezTo>
                      <a:pt x="282" y="408"/>
                      <a:pt x="296" y="396"/>
                      <a:pt x="312" y="391"/>
                    </a:cubicBezTo>
                    <a:cubicBezTo>
                      <a:pt x="312" y="373"/>
                      <a:pt x="309" y="354"/>
                      <a:pt x="304" y="336"/>
                    </a:cubicBezTo>
                    <a:cubicBezTo>
                      <a:pt x="301" y="324"/>
                      <a:pt x="301" y="324"/>
                      <a:pt x="301" y="324"/>
                    </a:cubicBezTo>
                    <a:cubicBezTo>
                      <a:pt x="295" y="304"/>
                      <a:pt x="297" y="282"/>
                      <a:pt x="307" y="264"/>
                    </a:cubicBezTo>
                    <a:lnTo>
                      <a:pt x="315" y="248"/>
                    </a:lnTo>
                    <a:close/>
                  </a:path>
                </a:pathLst>
              </a:custGeom>
              <a:solidFill>
                <a:srgbClr val="871A1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40" name="Freeform 702">
                <a:extLst>
                  <a:ext uri="{FF2B5EF4-FFF2-40B4-BE49-F238E27FC236}">
                    <a16:creationId xmlns:a16="http://schemas.microsoft.com/office/drawing/2014/main" id="{07C3BF33-4D2E-45AE-B03B-44E401AFA9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80" y="2578"/>
                <a:ext cx="152" cy="332"/>
              </a:xfrm>
              <a:custGeom>
                <a:avLst/>
                <a:gdLst>
                  <a:gd name="T0" fmla="*/ 32 w 64"/>
                  <a:gd name="T1" fmla="*/ 0 h 141"/>
                  <a:gd name="T2" fmla="*/ 32 w 64"/>
                  <a:gd name="T3" fmla="*/ 0 h 141"/>
                  <a:gd name="T4" fmla="*/ 0 w 64"/>
                  <a:gd name="T5" fmla="*/ 32 h 141"/>
                  <a:gd name="T6" fmla="*/ 0 w 64"/>
                  <a:gd name="T7" fmla="*/ 86 h 141"/>
                  <a:gd name="T8" fmla="*/ 55 w 64"/>
                  <a:gd name="T9" fmla="*/ 141 h 141"/>
                  <a:gd name="T10" fmla="*/ 64 w 64"/>
                  <a:gd name="T11" fmla="*/ 141 h 141"/>
                  <a:gd name="T12" fmla="*/ 64 w 64"/>
                  <a:gd name="T13" fmla="*/ 32 h 141"/>
                  <a:gd name="T14" fmla="*/ 32 w 64"/>
                  <a:gd name="T15" fmla="*/ 0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4" h="141">
                    <a:moveTo>
                      <a:pt x="32" y="0"/>
                    </a:moveTo>
                    <a:cubicBezTo>
                      <a:pt x="32" y="0"/>
                      <a:pt x="32" y="0"/>
                      <a:pt x="32" y="0"/>
                    </a:cubicBezTo>
                    <a:cubicBezTo>
                      <a:pt x="14" y="0"/>
                      <a:pt x="0" y="15"/>
                      <a:pt x="0" y="32"/>
                    </a:cubicBezTo>
                    <a:cubicBezTo>
                      <a:pt x="0" y="86"/>
                      <a:pt x="0" y="86"/>
                      <a:pt x="0" y="86"/>
                    </a:cubicBezTo>
                    <a:cubicBezTo>
                      <a:pt x="0" y="116"/>
                      <a:pt x="24" y="141"/>
                      <a:pt x="55" y="141"/>
                    </a:cubicBezTo>
                    <a:cubicBezTo>
                      <a:pt x="64" y="141"/>
                      <a:pt x="64" y="141"/>
                      <a:pt x="64" y="141"/>
                    </a:cubicBezTo>
                    <a:cubicBezTo>
                      <a:pt x="64" y="32"/>
                      <a:pt x="64" y="32"/>
                      <a:pt x="64" y="32"/>
                    </a:cubicBezTo>
                    <a:cubicBezTo>
                      <a:pt x="64" y="15"/>
                      <a:pt x="49" y="0"/>
                      <a:pt x="32" y="0"/>
                    </a:cubicBezTo>
                    <a:close/>
                  </a:path>
                </a:pathLst>
              </a:custGeom>
              <a:solidFill>
                <a:srgbClr val="F0BE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41" name="Freeform 703">
                <a:extLst>
                  <a:ext uri="{FF2B5EF4-FFF2-40B4-BE49-F238E27FC236}">
                    <a16:creationId xmlns:a16="http://schemas.microsoft.com/office/drawing/2014/main" id="{C6849909-508C-4FD4-87F3-F04EF4F475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50" y="2578"/>
                <a:ext cx="151" cy="332"/>
              </a:xfrm>
              <a:custGeom>
                <a:avLst/>
                <a:gdLst>
                  <a:gd name="T0" fmla="*/ 32 w 64"/>
                  <a:gd name="T1" fmla="*/ 0 h 141"/>
                  <a:gd name="T2" fmla="*/ 32 w 64"/>
                  <a:gd name="T3" fmla="*/ 0 h 141"/>
                  <a:gd name="T4" fmla="*/ 64 w 64"/>
                  <a:gd name="T5" fmla="*/ 32 h 141"/>
                  <a:gd name="T6" fmla="*/ 64 w 64"/>
                  <a:gd name="T7" fmla="*/ 86 h 141"/>
                  <a:gd name="T8" fmla="*/ 9 w 64"/>
                  <a:gd name="T9" fmla="*/ 141 h 141"/>
                  <a:gd name="T10" fmla="*/ 0 w 64"/>
                  <a:gd name="T11" fmla="*/ 141 h 141"/>
                  <a:gd name="T12" fmla="*/ 0 w 64"/>
                  <a:gd name="T13" fmla="*/ 32 h 141"/>
                  <a:gd name="T14" fmla="*/ 32 w 64"/>
                  <a:gd name="T15" fmla="*/ 0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4" h="141">
                    <a:moveTo>
                      <a:pt x="32" y="0"/>
                    </a:moveTo>
                    <a:cubicBezTo>
                      <a:pt x="32" y="0"/>
                      <a:pt x="32" y="0"/>
                      <a:pt x="32" y="0"/>
                    </a:cubicBezTo>
                    <a:cubicBezTo>
                      <a:pt x="50" y="0"/>
                      <a:pt x="64" y="15"/>
                      <a:pt x="64" y="32"/>
                    </a:cubicBezTo>
                    <a:cubicBezTo>
                      <a:pt x="64" y="86"/>
                      <a:pt x="64" y="86"/>
                      <a:pt x="64" y="86"/>
                    </a:cubicBezTo>
                    <a:cubicBezTo>
                      <a:pt x="64" y="116"/>
                      <a:pt x="40" y="141"/>
                      <a:pt x="9" y="141"/>
                    </a:cubicBezTo>
                    <a:cubicBezTo>
                      <a:pt x="0" y="141"/>
                      <a:pt x="0" y="141"/>
                      <a:pt x="0" y="141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0" y="15"/>
                      <a:pt x="15" y="0"/>
                      <a:pt x="32" y="0"/>
                    </a:cubicBezTo>
                    <a:close/>
                  </a:path>
                </a:pathLst>
              </a:custGeom>
              <a:solidFill>
                <a:srgbClr val="DB9C9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42" name="Freeform 704">
                <a:extLst>
                  <a:ext uri="{FF2B5EF4-FFF2-40B4-BE49-F238E27FC236}">
                    <a16:creationId xmlns:a16="http://schemas.microsoft.com/office/drawing/2014/main" id="{B2DFF462-A4B6-410E-84C1-CF2E9D00D8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13" y="1974"/>
                <a:ext cx="1154" cy="2244"/>
              </a:xfrm>
              <a:custGeom>
                <a:avLst/>
                <a:gdLst>
                  <a:gd name="T0" fmla="*/ 260 w 489"/>
                  <a:gd name="T1" fmla="*/ 0 h 952"/>
                  <a:gd name="T2" fmla="*/ 229 w 489"/>
                  <a:gd name="T3" fmla="*/ 0 h 952"/>
                  <a:gd name="T4" fmla="*/ 0 w 489"/>
                  <a:gd name="T5" fmla="*/ 229 h 952"/>
                  <a:gd name="T6" fmla="*/ 0 w 489"/>
                  <a:gd name="T7" fmla="*/ 375 h 952"/>
                  <a:gd name="T8" fmla="*/ 155 w 489"/>
                  <a:gd name="T9" fmla="*/ 591 h 952"/>
                  <a:gd name="T10" fmla="*/ 151 w 489"/>
                  <a:gd name="T11" fmla="*/ 680 h 952"/>
                  <a:gd name="T12" fmla="*/ 27 w 489"/>
                  <a:gd name="T13" fmla="*/ 728 h 952"/>
                  <a:gd name="T14" fmla="*/ 127 w 489"/>
                  <a:gd name="T15" fmla="*/ 939 h 952"/>
                  <a:gd name="T16" fmla="*/ 251 w 489"/>
                  <a:gd name="T17" fmla="*/ 952 h 952"/>
                  <a:gd name="T18" fmla="*/ 305 w 489"/>
                  <a:gd name="T19" fmla="*/ 950 h 952"/>
                  <a:gd name="T20" fmla="*/ 396 w 489"/>
                  <a:gd name="T21" fmla="*/ 714 h 952"/>
                  <a:gd name="T22" fmla="*/ 348 w 489"/>
                  <a:gd name="T23" fmla="*/ 625 h 952"/>
                  <a:gd name="T24" fmla="*/ 340 w 489"/>
                  <a:gd name="T25" fmla="*/ 584 h 952"/>
                  <a:gd name="T26" fmla="*/ 474 w 489"/>
                  <a:gd name="T27" fmla="*/ 375 h 952"/>
                  <a:gd name="T28" fmla="*/ 489 w 489"/>
                  <a:gd name="T29" fmla="*/ 229 h 952"/>
                  <a:gd name="T30" fmla="*/ 260 w 489"/>
                  <a:gd name="T31" fmla="*/ 0 h 9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89" h="952">
                    <a:moveTo>
                      <a:pt x="260" y="0"/>
                    </a:moveTo>
                    <a:cubicBezTo>
                      <a:pt x="229" y="0"/>
                      <a:pt x="229" y="0"/>
                      <a:pt x="229" y="0"/>
                    </a:cubicBezTo>
                    <a:cubicBezTo>
                      <a:pt x="103" y="0"/>
                      <a:pt x="0" y="103"/>
                      <a:pt x="0" y="229"/>
                    </a:cubicBezTo>
                    <a:cubicBezTo>
                      <a:pt x="0" y="375"/>
                      <a:pt x="0" y="375"/>
                      <a:pt x="0" y="375"/>
                    </a:cubicBezTo>
                    <a:cubicBezTo>
                      <a:pt x="0" y="474"/>
                      <a:pt x="65" y="560"/>
                      <a:pt x="155" y="591"/>
                    </a:cubicBezTo>
                    <a:cubicBezTo>
                      <a:pt x="151" y="680"/>
                      <a:pt x="151" y="680"/>
                      <a:pt x="151" y="680"/>
                    </a:cubicBezTo>
                    <a:cubicBezTo>
                      <a:pt x="27" y="728"/>
                      <a:pt x="27" y="728"/>
                      <a:pt x="27" y="728"/>
                    </a:cubicBezTo>
                    <a:cubicBezTo>
                      <a:pt x="127" y="939"/>
                      <a:pt x="127" y="939"/>
                      <a:pt x="127" y="939"/>
                    </a:cubicBezTo>
                    <a:cubicBezTo>
                      <a:pt x="167" y="948"/>
                      <a:pt x="209" y="952"/>
                      <a:pt x="251" y="952"/>
                    </a:cubicBezTo>
                    <a:cubicBezTo>
                      <a:pt x="269" y="952"/>
                      <a:pt x="287" y="951"/>
                      <a:pt x="305" y="950"/>
                    </a:cubicBezTo>
                    <a:cubicBezTo>
                      <a:pt x="396" y="714"/>
                      <a:pt x="396" y="714"/>
                      <a:pt x="396" y="714"/>
                    </a:cubicBezTo>
                    <a:cubicBezTo>
                      <a:pt x="348" y="625"/>
                      <a:pt x="348" y="625"/>
                      <a:pt x="348" y="625"/>
                    </a:cubicBezTo>
                    <a:cubicBezTo>
                      <a:pt x="340" y="584"/>
                      <a:pt x="340" y="584"/>
                      <a:pt x="340" y="584"/>
                    </a:cubicBezTo>
                    <a:cubicBezTo>
                      <a:pt x="421" y="549"/>
                      <a:pt x="474" y="468"/>
                      <a:pt x="474" y="375"/>
                    </a:cubicBezTo>
                    <a:cubicBezTo>
                      <a:pt x="489" y="229"/>
                      <a:pt x="489" y="229"/>
                      <a:pt x="489" y="229"/>
                    </a:cubicBezTo>
                    <a:cubicBezTo>
                      <a:pt x="489" y="103"/>
                      <a:pt x="386" y="0"/>
                      <a:pt x="260" y="0"/>
                    </a:cubicBezTo>
                    <a:close/>
                  </a:path>
                </a:pathLst>
              </a:custGeom>
              <a:solidFill>
                <a:srgbClr val="F0BE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43" name="Freeform 705">
                <a:extLst>
                  <a:ext uri="{FF2B5EF4-FFF2-40B4-BE49-F238E27FC236}">
                    <a16:creationId xmlns:a16="http://schemas.microsoft.com/office/drawing/2014/main" id="{E6FF9E96-A116-4E7E-8D44-FE13454417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37" y="3448"/>
                <a:ext cx="1010" cy="770"/>
              </a:xfrm>
              <a:custGeom>
                <a:avLst/>
                <a:gdLst>
                  <a:gd name="T0" fmla="*/ 29 w 428"/>
                  <a:gd name="T1" fmla="*/ 327 h 327"/>
                  <a:gd name="T2" fmla="*/ 428 w 428"/>
                  <a:gd name="T3" fmla="*/ 175 h 327"/>
                  <a:gd name="T4" fmla="*/ 338 w 428"/>
                  <a:gd name="T5" fmla="*/ 104 h 327"/>
                  <a:gd name="T6" fmla="*/ 174 w 428"/>
                  <a:gd name="T7" fmla="*/ 42 h 327"/>
                  <a:gd name="T8" fmla="*/ 126 w 428"/>
                  <a:gd name="T9" fmla="*/ 0 h 327"/>
                  <a:gd name="T10" fmla="*/ 0 w 428"/>
                  <a:gd name="T11" fmla="*/ 326 h 327"/>
                  <a:gd name="T12" fmla="*/ 29 w 428"/>
                  <a:gd name="T13" fmla="*/ 327 h 3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8" h="327">
                    <a:moveTo>
                      <a:pt x="29" y="327"/>
                    </a:moveTo>
                    <a:cubicBezTo>
                      <a:pt x="182" y="327"/>
                      <a:pt x="322" y="269"/>
                      <a:pt x="428" y="175"/>
                    </a:cubicBezTo>
                    <a:cubicBezTo>
                      <a:pt x="407" y="142"/>
                      <a:pt x="376" y="117"/>
                      <a:pt x="338" y="104"/>
                    </a:cubicBezTo>
                    <a:cubicBezTo>
                      <a:pt x="174" y="42"/>
                      <a:pt x="174" y="42"/>
                      <a:pt x="174" y="42"/>
                    </a:cubicBezTo>
                    <a:cubicBezTo>
                      <a:pt x="126" y="0"/>
                      <a:pt x="126" y="0"/>
                      <a:pt x="126" y="0"/>
                    </a:cubicBezTo>
                    <a:cubicBezTo>
                      <a:pt x="0" y="326"/>
                      <a:pt x="0" y="326"/>
                      <a:pt x="0" y="326"/>
                    </a:cubicBezTo>
                    <a:cubicBezTo>
                      <a:pt x="10" y="327"/>
                      <a:pt x="19" y="327"/>
                      <a:pt x="29" y="32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44" name="Freeform 706">
                <a:extLst>
                  <a:ext uri="{FF2B5EF4-FFF2-40B4-BE49-F238E27FC236}">
                    <a16:creationId xmlns:a16="http://schemas.microsoft.com/office/drawing/2014/main" id="{0842CAF2-5CDE-4033-80C2-24CB2D971F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28" y="3405"/>
                <a:ext cx="873" cy="809"/>
              </a:xfrm>
              <a:custGeom>
                <a:avLst/>
                <a:gdLst>
                  <a:gd name="T0" fmla="*/ 370 w 370"/>
                  <a:gd name="T1" fmla="*/ 343 h 343"/>
                  <a:gd name="T2" fmla="*/ 317 w 370"/>
                  <a:gd name="T3" fmla="*/ 0 h 343"/>
                  <a:gd name="T4" fmla="*/ 233 w 370"/>
                  <a:gd name="T5" fmla="*/ 61 h 343"/>
                  <a:gd name="T6" fmla="*/ 72 w 370"/>
                  <a:gd name="T7" fmla="*/ 126 h 343"/>
                  <a:gd name="T8" fmla="*/ 0 w 370"/>
                  <a:gd name="T9" fmla="*/ 180 h 343"/>
                  <a:gd name="T10" fmla="*/ 370 w 370"/>
                  <a:gd name="T11" fmla="*/ 343 h 3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0" h="343">
                    <a:moveTo>
                      <a:pt x="370" y="343"/>
                    </a:moveTo>
                    <a:cubicBezTo>
                      <a:pt x="317" y="0"/>
                      <a:pt x="317" y="0"/>
                      <a:pt x="317" y="0"/>
                    </a:cubicBezTo>
                    <a:cubicBezTo>
                      <a:pt x="233" y="61"/>
                      <a:pt x="233" y="61"/>
                      <a:pt x="233" y="61"/>
                    </a:cubicBezTo>
                    <a:cubicBezTo>
                      <a:pt x="72" y="126"/>
                      <a:pt x="72" y="126"/>
                      <a:pt x="72" y="126"/>
                    </a:cubicBezTo>
                    <a:cubicBezTo>
                      <a:pt x="44" y="138"/>
                      <a:pt x="19" y="156"/>
                      <a:pt x="0" y="180"/>
                    </a:cubicBezTo>
                    <a:cubicBezTo>
                      <a:pt x="98" y="273"/>
                      <a:pt x="227" y="333"/>
                      <a:pt x="370" y="34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45" name="Freeform 707">
                <a:extLst>
                  <a:ext uri="{FF2B5EF4-FFF2-40B4-BE49-F238E27FC236}">
                    <a16:creationId xmlns:a16="http://schemas.microsoft.com/office/drawing/2014/main" id="{1AD90618-F17A-41A2-A735-AE4BFA76B9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76" y="2101"/>
                <a:ext cx="805" cy="1743"/>
              </a:xfrm>
              <a:custGeom>
                <a:avLst/>
                <a:gdLst>
                  <a:gd name="T0" fmla="*/ 1 w 341"/>
                  <a:gd name="T1" fmla="*/ 537 h 739"/>
                  <a:gd name="T2" fmla="*/ 0 w 341"/>
                  <a:gd name="T3" fmla="*/ 553 h 739"/>
                  <a:gd name="T4" fmla="*/ 0 w 341"/>
                  <a:gd name="T5" fmla="*/ 553 h 739"/>
                  <a:gd name="T6" fmla="*/ 8 w 341"/>
                  <a:gd name="T7" fmla="*/ 608 h 739"/>
                  <a:gd name="T8" fmla="*/ 129 w 341"/>
                  <a:gd name="T9" fmla="*/ 739 h 739"/>
                  <a:gd name="T10" fmla="*/ 194 w 341"/>
                  <a:gd name="T11" fmla="*/ 571 h 739"/>
                  <a:gd name="T12" fmla="*/ 194 w 341"/>
                  <a:gd name="T13" fmla="*/ 571 h 739"/>
                  <a:gd name="T14" fmla="*/ 194 w 341"/>
                  <a:gd name="T15" fmla="*/ 571 h 739"/>
                  <a:gd name="T16" fmla="*/ 198 w 341"/>
                  <a:gd name="T17" fmla="*/ 530 h 739"/>
                  <a:gd name="T18" fmla="*/ 197 w 341"/>
                  <a:gd name="T19" fmla="*/ 530 h 739"/>
                  <a:gd name="T20" fmla="*/ 335 w 341"/>
                  <a:gd name="T21" fmla="*/ 325 h 739"/>
                  <a:gd name="T22" fmla="*/ 335 w 341"/>
                  <a:gd name="T23" fmla="*/ 197 h 739"/>
                  <a:gd name="T24" fmla="*/ 335 w 341"/>
                  <a:gd name="T25" fmla="*/ 175 h 739"/>
                  <a:gd name="T26" fmla="*/ 334 w 341"/>
                  <a:gd name="T27" fmla="*/ 152 h 739"/>
                  <a:gd name="T28" fmla="*/ 303 w 341"/>
                  <a:gd name="T29" fmla="*/ 76 h 739"/>
                  <a:gd name="T30" fmla="*/ 186 w 341"/>
                  <a:gd name="T31" fmla="*/ 0 h 739"/>
                  <a:gd name="T32" fmla="*/ 189 w 341"/>
                  <a:gd name="T33" fmla="*/ 32 h 739"/>
                  <a:gd name="T34" fmla="*/ 219 w 341"/>
                  <a:gd name="T35" fmla="*/ 196 h 739"/>
                  <a:gd name="T36" fmla="*/ 146 w 341"/>
                  <a:gd name="T37" fmla="*/ 205 h 739"/>
                  <a:gd name="T38" fmla="*/ 127 w 341"/>
                  <a:gd name="T39" fmla="*/ 250 h 739"/>
                  <a:gd name="T40" fmla="*/ 141 w 341"/>
                  <a:gd name="T41" fmla="*/ 336 h 739"/>
                  <a:gd name="T42" fmla="*/ 116 w 341"/>
                  <a:gd name="T43" fmla="*/ 356 h 739"/>
                  <a:gd name="T44" fmla="*/ 101 w 341"/>
                  <a:gd name="T45" fmla="*/ 375 h 739"/>
                  <a:gd name="T46" fmla="*/ 112 w 341"/>
                  <a:gd name="T47" fmla="*/ 431 h 739"/>
                  <a:gd name="T48" fmla="*/ 98 w 341"/>
                  <a:gd name="T49" fmla="*/ 447 h 739"/>
                  <a:gd name="T50" fmla="*/ 75 w 341"/>
                  <a:gd name="T51" fmla="*/ 550 h 739"/>
                  <a:gd name="T52" fmla="*/ 75 w 341"/>
                  <a:gd name="T53" fmla="*/ 550 h 739"/>
                  <a:gd name="T54" fmla="*/ 1 w 341"/>
                  <a:gd name="T55" fmla="*/ 537 h 7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41" h="739">
                    <a:moveTo>
                      <a:pt x="1" y="537"/>
                    </a:moveTo>
                    <a:cubicBezTo>
                      <a:pt x="0" y="553"/>
                      <a:pt x="0" y="553"/>
                      <a:pt x="0" y="553"/>
                    </a:cubicBezTo>
                    <a:cubicBezTo>
                      <a:pt x="0" y="553"/>
                      <a:pt x="0" y="553"/>
                      <a:pt x="0" y="553"/>
                    </a:cubicBezTo>
                    <a:cubicBezTo>
                      <a:pt x="8" y="608"/>
                      <a:pt x="8" y="608"/>
                      <a:pt x="8" y="608"/>
                    </a:cubicBezTo>
                    <a:cubicBezTo>
                      <a:pt x="25" y="652"/>
                      <a:pt x="59" y="706"/>
                      <a:pt x="129" y="739"/>
                    </a:cubicBezTo>
                    <a:cubicBezTo>
                      <a:pt x="194" y="571"/>
                      <a:pt x="194" y="571"/>
                      <a:pt x="194" y="571"/>
                    </a:cubicBezTo>
                    <a:cubicBezTo>
                      <a:pt x="194" y="571"/>
                      <a:pt x="194" y="571"/>
                      <a:pt x="194" y="571"/>
                    </a:cubicBezTo>
                    <a:cubicBezTo>
                      <a:pt x="194" y="571"/>
                      <a:pt x="194" y="571"/>
                      <a:pt x="194" y="571"/>
                    </a:cubicBezTo>
                    <a:cubicBezTo>
                      <a:pt x="198" y="530"/>
                      <a:pt x="198" y="530"/>
                      <a:pt x="198" y="530"/>
                    </a:cubicBezTo>
                    <a:cubicBezTo>
                      <a:pt x="198" y="530"/>
                      <a:pt x="197" y="530"/>
                      <a:pt x="197" y="530"/>
                    </a:cubicBezTo>
                    <a:cubicBezTo>
                      <a:pt x="276" y="496"/>
                      <a:pt x="333" y="417"/>
                      <a:pt x="335" y="325"/>
                    </a:cubicBezTo>
                    <a:cubicBezTo>
                      <a:pt x="335" y="325"/>
                      <a:pt x="341" y="189"/>
                      <a:pt x="335" y="197"/>
                    </a:cubicBezTo>
                    <a:cubicBezTo>
                      <a:pt x="335" y="175"/>
                      <a:pt x="335" y="175"/>
                      <a:pt x="335" y="175"/>
                    </a:cubicBezTo>
                    <a:cubicBezTo>
                      <a:pt x="335" y="167"/>
                      <a:pt x="334" y="159"/>
                      <a:pt x="334" y="152"/>
                    </a:cubicBezTo>
                    <a:cubicBezTo>
                      <a:pt x="330" y="146"/>
                      <a:pt x="303" y="76"/>
                      <a:pt x="303" y="76"/>
                    </a:cubicBezTo>
                    <a:cubicBezTo>
                      <a:pt x="186" y="0"/>
                      <a:pt x="186" y="0"/>
                      <a:pt x="186" y="0"/>
                    </a:cubicBezTo>
                    <a:cubicBezTo>
                      <a:pt x="189" y="32"/>
                      <a:pt x="189" y="32"/>
                      <a:pt x="189" y="32"/>
                    </a:cubicBezTo>
                    <a:cubicBezTo>
                      <a:pt x="189" y="32"/>
                      <a:pt x="233" y="123"/>
                      <a:pt x="219" y="196"/>
                    </a:cubicBezTo>
                    <a:cubicBezTo>
                      <a:pt x="202" y="198"/>
                      <a:pt x="146" y="205"/>
                      <a:pt x="146" y="205"/>
                    </a:cubicBezTo>
                    <a:cubicBezTo>
                      <a:pt x="130" y="210"/>
                      <a:pt x="127" y="234"/>
                      <a:pt x="127" y="250"/>
                    </a:cubicBezTo>
                    <a:cubicBezTo>
                      <a:pt x="141" y="336"/>
                      <a:pt x="141" y="336"/>
                      <a:pt x="141" y="336"/>
                    </a:cubicBezTo>
                    <a:cubicBezTo>
                      <a:pt x="142" y="353"/>
                      <a:pt x="131" y="356"/>
                      <a:pt x="116" y="356"/>
                    </a:cubicBezTo>
                    <a:cubicBezTo>
                      <a:pt x="106" y="356"/>
                      <a:pt x="99" y="365"/>
                      <a:pt x="101" y="375"/>
                    </a:cubicBezTo>
                    <a:cubicBezTo>
                      <a:pt x="112" y="431"/>
                      <a:pt x="112" y="431"/>
                      <a:pt x="112" y="431"/>
                    </a:cubicBezTo>
                    <a:cubicBezTo>
                      <a:pt x="98" y="447"/>
                      <a:pt x="98" y="447"/>
                      <a:pt x="98" y="447"/>
                    </a:cubicBezTo>
                    <a:cubicBezTo>
                      <a:pt x="73" y="475"/>
                      <a:pt x="64" y="514"/>
                      <a:pt x="75" y="550"/>
                    </a:cubicBezTo>
                    <a:cubicBezTo>
                      <a:pt x="75" y="550"/>
                      <a:pt x="75" y="550"/>
                      <a:pt x="75" y="550"/>
                    </a:cubicBezTo>
                    <a:cubicBezTo>
                      <a:pt x="49" y="550"/>
                      <a:pt x="24" y="545"/>
                      <a:pt x="1" y="537"/>
                    </a:cubicBezTo>
                    <a:close/>
                  </a:path>
                </a:pathLst>
              </a:custGeom>
              <a:solidFill>
                <a:srgbClr val="DB9C9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46" name="Oval 708">
                <a:extLst>
                  <a:ext uri="{FF2B5EF4-FFF2-40B4-BE49-F238E27FC236}">
                    <a16:creationId xmlns:a16="http://schemas.microsoft.com/office/drawing/2014/main" id="{60AA9B92-E5E0-4A1D-B507-A1DEA4D998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39" y="2646"/>
                <a:ext cx="111" cy="113"/>
              </a:xfrm>
              <a:prstGeom prst="ellipse">
                <a:avLst/>
              </a:prstGeom>
              <a:solidFill>
                <a:srgbClr val="2828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47" name="Oval 709">
                <a:extLst>
                  <a:ext uri="{FF2B5EF4-FFF2-40B4-BE49-F238E27FC236}">
                    <a16:creationId xmlns:a16="http://schemas.microsoft.com/office/drawing/2014/main" id="{6BF1DBB4-D166-4667-9DFA-811264C5BF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15" y="2646"/>
                <a:ext cx="111" cy="113"/>
              </a:xfrm>
              <a:prstGeom prst="ellipse">
                <a:avLst/>
              </a:prstGeom>
              <a:solidFill>
                <a:srgbClr val="2828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48" name="Freeform 710">
                <a:extLst>
                  <a:ext uri="{FF2B5EF4-FFF2-40B4-BE49-F238E27FC236}">
                    <a16:creationId xmlns:a16="http://schemas.microsoft.com/office/drawing/2014/main" id="{29073834-6F26-4332-A726-66E15977F0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86" y="3023"/>
                <a:ext cx="403" cy="132"/>
              </a:xfrm>
              <a:custGeom>
                <a:avLst/>
                <a:gdLst>
                  <a:gd name="T0" fmla="*/ 0 w 171"/>
                  <a:gd name="T1" fmla="*/ 0 h 56"/>
                  <a:gd name="T2" fmla="*/ 86 w 171"/>
                  <a:gd name="T3" fmla="*/ 56 h 56"/>
                  <a:gd name="T4" fmla="*/ 171 w 171"/>
                  <a:gd name="T5" fmla="*/ 0 h 56"/>
                  <a:gd name="T6" fmla="*/ 0 w 171"/>
                  <a:gd name="T7" fmla="*/ 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71" h="56">
                    <a:moveTo>
                      <a:pt x="0" y="0"/>
                    </a:moveTo>
                    <a:cubicBezTo>
                      <a:pt x="15" y="33"/>
                      <a:pt x="47" y="56"/>
                      <a:pt x="86" y="56"/>
                    </a:cubicBezTo>
                    <a:cubicBezTo>
                      <a:pt x="124" y="56"/>
                      <a:pt x="156" y="33"/>
                      <a:pt x="17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49" name="Freeform 711">
                <a:extLst>
                  <a:ext uri="{FF2B5EF4-FFF2-40B4-BE49-F238E27FC236}">
                    <a16:creationId xmlns:a16="http://schemas.microsoft.com/office/drawing/2014/main" id="{957B72F4-8E41-438B-8F1E-FD6A601B31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04" y="2457"/>
                <a:ext cx="333" cy="189"/>
              </a:xfrm>
              <a:custGeom>
                <a:avLst/>
                <a:gdLst>
                  <a:gd name="T0" fmla="*/ 128 w 141"/>
                  <a:gd name="T1" fmla="*/ 80 h 80"/>
                  <a:gd name="T2" fmla="*/ 120 w 141"/>
                  <a:gd name="T3" fmla="*/ 76 h 80"/>
                  <a:gd name="T4" fmla="*/ 120 w 141"/>
                  <a:gd name="T5" fmla="*/ 76 h 80"/>
                  <a:gd name="T6" fmla="*/ 19 w 141"/>
                  <a:gd name="T7" fmla="*/ 66 h 80"/>
                  <a:gd name="T8" fmla="*/ 3 w 141"/>
                  <a:gd name="T9" fmla="*/ 62 h 80"/>
                  <a:gd name="T10" fmla="*/ 7 w 141"/>
                  <a:gd name="T11" fmla="*/ 46 h 80"/>
                  <a:gd name="T12" fmla="*/ 137 w 141"/>
                  <a:gd name="T13" fmla="*/ 61 h 80"/>
                  <a:gd name="T14" fmla="*/ 136 w 141"/>
                  <a:gd name="T15" fmla="*/ 78 h 80"/>
                  <a:gd name="T16" fmla="*/ 128 w 141"/>
                  <a:gd name="T17" fmla="*/ 8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1" h="80">
                    <a:moveTo>
                      <a:pt x="128" y="80"/>
                    </a:moveTo>
                    <a:cubicBezTo>
                      <a:pt x="125" y="80"/>
                      <a:pt x="122" y="79"/>
                      <a:pt x="120" y="76"/>
                    </a:cubicBezTo>
                    <a:cubicBezTo>
                      <a:pt x="120" y="76"/>
                      <a:pt x="120" y="76"/>
                      <a:pt x="120" y="76"/>
                    </a:cubicBezTo>
                    <a:cubicBezTo>
                      <a:pt x="118" y="74"/>
                      <a:pt x="79" y="30"/>
                      <a:pt x="19" y="66"/>
                    </a:cubicBezTo>
                    <a:cubicBezTo>
                      <a:pt x="13" y="69"/>
                      <a:pt x="6" y="67"/>
                      <a:pt x="3" y="62"/>
                    </a:cubicBezTo>
                    <a:cubicBezTo>
                      <a:pt x="0" y="56"/>
                      <a:pt x="2" y="49"/>
                      <a:pt x="7" y="46"/>
                    </a:cubicBezTo>
                    <a:cubicBezTo>
                      <a:pt x="84" y="0"/>
                      <a:pt x="137" y="61"/>
                      <a:pt x="137" y="61"/>
                    </a:cubicBezTo>
                    <a:cubicBezTo>
                      <a:pt x="141" y="66"/>
                      <a:pt x="141" y="73"/>
                      <a:pt x="136" y="78"/>
                    </a:cubicBezTo>
                    <a:cubicBezTo>
                      <a:pt x="134" y="79"/>
                      <a:pt x="131" y="80"/>
                      <a:pt x="128" y="80"/>
                    </a:cubicBezTo>
                    <a:close/>
                  </a:path>
                </a:pathLst>
              </a:custGeom>
              <a:solidFill>
                <a:srgbClr val="C4353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50" name="Freeform 712">
                <a:extLst>
                  <a:ext uri="{FF2B5EF4-FFF2-40B4-BE49-F238E27FC236}">
                    <a16:creationId xmlns:a16="http://schemas.microsoft.com/office/drawing/2014/main" id="{0AC0A97F-7873-465C-86C6-12F83E10AB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14" y="2457"/>
                <a:ext cx="333" cy="189"/>
              </a:xfrm>
              <a:custGeom>
                <a:avLst/>
                <a:gdLst>
                  <a:gd name="T0" fmla="*/ 13 w 141"/>
                  <a:gd name="T1" fmla="*/ 80 h 80"/>
                  <a:gd name="T2" fmla="*/ 21 w 141"/>
                  <a:gd name="T3" fmla="*/ 76 h 80"/>
                  <a:gd name="T4" fmla="*/ 21 w 141"/>
                  <a:gd name="T5" fmla="*/ 76 h 80"/>
                  <a:gd name="T6" fmla="*/ 122 w 141"/>
                  <a:gd name="T7" fmla="*/ 66 h 80"/>
                  <a:gd name="T8" fmla="*/ 138 w 141"/>
                  <a:gd name="T9" fmla="*/ 62 h 80"/>
                  <a:gd name="T10" fmla="*/ 134 w 141"/>
                  <a:gd name="T11" fmla="*/ 46 h 80"/>
                  <a:gd name="T12" fmla="*/ 4 w 141"/>
                  <a:gd name="T13" fmla="*/ 61 h 80"/>
                  <a:gd name="T14" fmla="*/ 5 w 141"/>
                  <a:gd name="T15" fmla="*/ 78 h 80"/>
                  <a:gd name="T16" fmla="*/ 13 w 141"/>
                  <a:gd name="T17" fmla="*/ 8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1" h="80">
                    <a:moveTo>
                      <a:pt x="13" y="80"/>
                    </a:moveTo>
                    <a:cubicBezTo>
                      <a:pt x="16" y="80"/>
                      <a:pt x="19" y="79"/>
                      <a:pt x="21" y="76"/>
                    </a:cubicBezTo>
                    <a:cubicBezTo>
                      <a:pt x="21" y="76"/>
                      <a:pt x="21" y="76"/>
                      <a:pt x="21" y="76"/>
                    </a:cubicBezTo>
                    <a:cubicBezTo>
                      <a:pt x="23" y="74"/>
                      <a:pt x="62" y="30"/>
                      <a:pt x="122" y="66"/>
                    </a:cubicBezTo>
                    <a:cubicBezTo>
                      <a:pt x="128" y="69"/>
                      <a:pt x="135" y="67"/>
                      <a:pt x="138" y="62"/>
                    </a:cubicBezTo>
                    <a:cubicBezTo>
                      <a:pt x="141" y="56"/>
                      <a:pt x="140" y="49"/>
                      <a:pt x="134" y="46"/>
                    </a:cubicBezTo>
                    <a:cubicBezTo>
                      <a:pt x="57" y="0"/>
                      <a:pt x="4" y="61"/>
                      <a:pt x="4" y="61"/>
                    </a:cubicBezTo>
                    <a:cubicBezTo>
                      <a:pt x="0" y="66"/>
                      <a:pt x="0" y="73"/>
                      <a:pt x="5" y="78"/>
                    </a:cubicBezTo>
                    <a:cubicBezTo>
                      <a:pt x="7" y="79"/>
                      <a:pt x="10" y="80"/>
                      <a:pt x="13" y="80"/>
                    </a:cubicBezTo>
                    <a:close/>
                  </a:path>
                </a:pathLst>
              </a:custGeom>
              <a:solidFill>
                <a:srgbClr val="C4353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51" name="Freeform 713">
                <a:extLst>
                  <a:ext uri="{FF2B5EF4-FFF2-40B4-BE49-F238E27FC236}">
                    <a16:creationId xmlns:a16="http://schemas.microsoft.com/office/drawing/2014/main" id="{E09D0829-AAB1-4892-911E-A808E438C9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56" y="1785"/>
                <a:ext cx="1234" cy="941"/>
              </a:xfrm>
              <a:custGeom>
                <a:avLst/>
                <a:gdLst>
                  <a:gd name="T0" fmla="*/ 282 w 523"/>
                  <a:gd name="T1" fmla="*/ 0 h 399"/>
                  <a:gd name="T2" fmla="*/ 241 w 523"/>
                  <a:gd name="T3" fmla="*/ 0 h 399"/>
                  <a:gd name="T4" fmla="*/ 0 w 523"/>
                  <a:gd name="T5" fmla="*/ 241 h 399"/>
                  <a:gd name="T6" fmla="*/ 0 w 523"/>
                  <a:gd name="T7" fmla="*/ 241 h 399"/>
                  <a:gd name="T8" fmla="*/ 0 w 523"/>
                  <a:gd name="T9" fmla="*/ 399 h 399"/>
                  <a:gd name="T10" fmla="*/ 64 w 523"/>
                  <a:gd name="T11" fmla="*/ 308 h 399"/>
                  <a:gd name="T12" fmla="*/ 64 w 523"/>
                  <a:gd name="T13" fmla="*/ 256 h 399"/>
                  <a:gd name="T14" fmla="*/ 105 w 523"/>
                  <a:gd name="T15" fmla="*/ 185 h 399"/>
                  <a:gd name="T16" fmla="*/ 166 w 523"/>
                  <a:gd name="T17" fmla="*/ 151 h 399"/>
                  <a:gd name="T18" fmla="*/ 294 w 523"/>
                  <a:gd name="T19" fmla="*/ 165 h 399"/>
                  <a:gd name="T20" fmla="*/ 299 w 523"/>
                  <a:gd name="T21" fmla="*/ 170 h 399"/>
                  <a:gd name="T22" fmla="*/ 373 w 523"/>
                  <a:gd name="T23" fmla="*/ 199 h 399"/>
                  <a:gd name="T24" fmla="*/ 382 w 523"/>
                  <a:gd name="T25" fmla="*/ 199 h 399"/>
                  <a:gd name="T26" fmla="*/ 457 w 523"/>
                  <a:gd name="T27" fmla="*/ 275 h 399"/>
                  <a:gd name="T28" fmla="*/ 457 w 523"/>
                  <a:gd name="T29" fmla="*/ 317 h 399"/>
                  <a:gd name="T30" fmla="*/ 523 w 523"/>
                  <a:gd name="T31" fmla="*/ 383 h 399"/>
                  <a:gd name="T32" fmla="*/ 523 w 523"/>
                  <a:gd name="T33" fmla="*/ 241 h 399"/>
                  <a:gd name="T34" fmla="*/ 282 w 523"/>
                  <a:gd name="T35" fmla="*/ 0 h 3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23" h="399">
                    <a:moveTo>
                      <a:pt x="282" y="0"/>
                    </a:moveTo>
                    <a:cubicBezTo>
                      <a:pt x="241" y="0"/>
                      <a:pt x="241" y="0"/>
                      <a:pt x="241" y="0"/>
                    </a:cubicBezTo>
                    <a:cubicBezTo>
                      <a:pt x="107" y="0"/>
                      <a:pt x="0" y="108"/>
                      <a:pt x="0" y="241"/>
                    </a:cubicBezTo>
                    <a:cubicBezTo>
                      <a:pt x="0" y="241"/>
                      <a:pt x="0" y="241"/>
                      <a:pt x="0" y="241"/>
                    </a:cubicBezTo>
                    <a:cubicBezTo>
                      <a:pt x="0" y="399"/>
                      <a:pt x="0" y="399"/>
                      <a:pt x="0" y="399"/>
                    </a:cubicBezTo>
                    <a:cubicBezTo>
                      <a:pt x="37" y="386"/>
                      <a:pt x="64" y="350"/>
                      <a:pt x="64" y="308"/>
                    </a:cubicBezTo>
                    <a:cubicBezTo>
                      <a:pt x="64" y="256"/>
                      <a:pt x="64" y="256"/>
                      <a:pt x="64" y="256"/>
                    </a:cubicBezTo>
                    <a:cubicBezTo>
                      <a:pt x="64" y="227"/>
                      <a:pt x="80" y="200"/>
                      <a:pt x="105" y="185"/>
                    </a:cubicBezTo>
                    <a:cubicBezTo>
                      <a:pt x="166" y="151"/>
                      <a:pt x="166" y="151"/>
                      <a:pt x="166" y="151"/>
                    </a:cubicBezTo>
                    <a:cubicBezTo>
                      <a:pt x="207" y="127"/>
                      <a:pt x="259" y="133"/>
                      <a:pt x="294" y="165"/>
                    </a:cubicBezTo>
                    <a:cubicBezTo>
                      <a:pt x="299" y="170"/>
                      <a:pt x="299" y="170"/>
                      <a:pt x="299" y="170"/>
                    </a:cubicBezTo>
                    <a:cubicBezTo>
                      <a:pt x="319" y="189"/>
                      <a:pt x="346" y="199"/>
                      <a:pt x="373" y="199"/>
                    </a:cubicBezTo>
                    <a:cubicBezTo>
                      <a:pt x="382" y="199"/>
                      <a:pt x="382" y="199"/>
                      <a:pt x="382" y="199"/>
                    </a:cubicBezTo>
                    <a:cubicBezTo>
                      <a:pt x="423" y="199"/>
                      <a:pt x="457" y="233"/>
                      <a:pt x="457" y="275"/>
                    </a:cubicBezTo>
                    <a:cubicBezTo>
                      <a:pt x="457" y="317"/>
                      <a:pt x="457" y="317"/>
                      <a:pt x="457" y="317"/>
                    </a:cubicBezTo>
                    <a:cubicBezTo>
                      <a:pt x="457" y="354"/>
                      <a:pt x="486" y="383"/>
                      <a:pt x="523" y="383"/>
                    </a:cubicBezTo>
                    <a:cubicBezTo>
                      <a:pt x="523" y="241"/>
                      <a:pt x="523" y="241"/>
                      <a:pt x="523" y="241"/>
                    </a:cubicBezTo>
                    <a:cubicBezTo>
                      <a:pt x="523" y="108"/>
                      <a:pt x="415" y="0"/>
                      <a:pt x="282" y="0"/>
                    </a:cubicBezTo>
                    <a:close/>
                  </a:path>
                </a:pathLst>
              </a:custGeom>
              <a:solidFill>
                <a:srgbClr val="C4353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52" name="Freeform 714">
                <a:extLst>
                  <a:ext uri="{FF2B5EF4-FFF2-40B4-BE49-F238E27FC236}">
                    <a16:creationId xmlns:a16="http://schemas.microsoft.com/office/drawing/2014/main" id="{BC5EFEFB-1B8C-45D0-BA97-327ADC9AAE4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088" y="2566"/>
                <a:ext cx="413" cy="273"/>
              </a:xfrm>
              <a:custGeom>
                <a:avLst/>
                <a:gdLst>
                  <a:gd name="T0" fmla="*/ 113 w 175"/>
                  <a:gd name="T1" fmla="*/ 116 h 116"/>
                  <a:gd name="T2" fmla="*/ 62 w 175"/>
                  <a:gd name="T3" fmla="*/ 116 h 116"/>
                  <a:gd name="T4" fmla="*/ 0 w 175"/>
                  <a:gd name="T5" fmla="*/ 54 h 116"/>
                  <a:gd name="T6" fmla="*/ 0 w 175"/>
                  <a:gd name="T7" fmla="*/ 43 h 116"/>
                  <a:gd name="T8" fmla="*/ 43 w 175"/>
                  <a:gd name="T9" fmla="*/ 0 h 116"/>
                  <a:gd name="T10" fmla="*/ 132 w 175"/>
                  <a:gd name="T11" fmla="*/ 0 h 116"/>
                  <a:gd name="T12" fmla="*/ 175 w 175"/>
                  <a:gd name="T13" fmla="*/ 43 h 116"/>
                  <a:gd name="T14" fmla="*/ 175 w 175"/>
                  <a:gd name="T15" fmla="*/ 54 h 116"/>
                  <a:gd name="T16" fmla="*/ 113 w 175"/>
                  <a:gd name="T17" fmla="*/ 116 h 116"/>
                  <a:gd name="T18" fmla="*/ 43 w 175"/>
                  <a:gd name="T19" fmla="*/ 11 h 116"/>
                  <a:gd name="T20" fmla="*/ 11 w 175"/>
                  <a:gd name="T21" fmla="*/ 43 h 116"/>
                  <a:gd name="T22" fmla="*/ 11 w 175"/>
                  <a:gd name="T23" fmla="*/ 54 h 116"/>
                  <a:gd name="T24" fmla="*/ 62 w 175"/>
                  <a:gd name="T25" fmla="*/ 105 h 116"/>
                  <a:gd name="T26" fmla="*/ 113 w 175"/>
                  <a:gd name="T27" fmla="*/ 105 h 116"/>
                  <a:gd name="T28" fmla="*/ 165 w 175"/>
                  <a:gd name="T29" fmla="*/ 54 h 116"/>
                  <a:gd name="T30" fmla="*/ 165 w 175"/>
                  <a:gd name="T31" fmla="*/ 43 h 116"/>
                  <a:gd name="T32" fmla="*/ 132 w 175"/>
                  <a:gd name="T33" fmla="*/ 11 h 116"/>
                  <a:gd name="T34" fmla="*/ 43 w 175"/>
                  <a:gd name="T35" fmla="*/ 11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75" h="116">
                    <a:moveTo>
                      <a:pt x="113" y="116"/>
                    </a:moveTo>
                    <a:cubicBezTo>
                      <a:pt x="62" y="116"/>
                      <a:pt x="62" y="116"/>
                      <a:pt x="62" y="116"/>
                    </a:cubicBezTo>
                    <a:cubicBezTo>
                      <a:pt x="28" y="116"/>
                      <a:pt x="0" y="88"/>
                      <a:pt x="0" y="54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20"/>
                      <a:pt x="19" y="0"/>
                      <a:pt x="43" y="0"/>
                    </a:cubicBezTo>
                    <a:cubicBezTo>
                      <a:pt x="132" y="0"/>
                      <a:pt x="132" y="0"/>
                      <a:pt x="132" y="0"/>
                    </a:cubicBezTo>
                    <a:cubicBezTo>
                      <a:pt x="156" y="0"/>
                      <a:pt x="175" y="20"/>
                      <a:pt x="175" y="43"/>
                    </a:cubicBezTo>
                    <a:cubicBezTo>
                      <a:pt x="175" y="54"/>
                      <a:pt x="175" y="54"/>
                      <a:pt x="175" y="54"/>
                    </a:cubicBezTo>
                    <a:cubicBezTo>
                      <a:pt x="175" y="88"/>
                      <a:pt x="147" y="116"/>
                      <a:pt x="113" y="116"/>
                    </a:cubicBezTo>
                    <a:close/>
                    <a:moveTo>
                      <a:pt x="43" y="11"/>
                    </a:moveTo>
                    <a:cubicBezTo>
                      <a:pt x="25" y="11"/>
                      <a:pt x="11" y="25"/>
                      <a:pt x="11" y="43"/>
                    </a:cubicBezTo>
                    <a:cubicBezTo>
                      <a:pt x="11" y="54"/>
                      <a:pt x="11" y="54"/>
                      <a:pt x="11" y="54"/>
                    </a:cubicBezTo>
                    <a:cubicBezTo>
                      <a:pt x="11" y="82"/>
                      <a:pt x="34" y="105"/>
                      <a:pt x="62" y="105"/>
                    </a:cubicBezTo>
                    <a:cubicBezTo>
                      <a:pt x="113" y="105"/>
                      <a:pt x="113" y="105"/>
                      <a:pt x="113" y="105"/>
                    </a:cubicBezTo>
                    <a:cubicBezTo>
                      <a:pt x="141" y="105"/>
                      <a:pt x="165" y="82"/>
                      <a:pt x="165" y="54"/>
                    </a:cubicBezTo>
                    <a:cubicBezTo>
                      <a:pt x="165" y="43"/>
                      <a:pt x="165" y="43"/>
                      <a:pt x="165" y="43"/>
                    </a:cubicBezTo>
                    <a:cubicBezTo>
                      <a:pt x="165" y="25"/>
                      <a:pt x="150" y="11"/>
                      <a:pt x="132" y="11"/>
                    </a:cubicBezTo>
                    <a:lnTo>
                      <a:pt x="43" y="11"/>
                    </a:lnTo>
                    <a:close/>
                  </a:path>
                </a:pathLst>
              </a:custGeom>
              <a:solidFill>
                <a:srgbClr val="4F3E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53" name="Freeform 715">
                <a:extLst>
                  <a:ext uri="{FF2B5EF4-FFF2-40B4-BE49-F238E27FC236}">
                    <a16:creationId xmlns:a16="http://schemas.microsoft.com/office/drawing/2014/main" id="{E1CA058E-89F5-4000-9955-069DC121613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664" y="2566"/>
                <a:ext cx="413" cy="273"/>
              </a:xfrm>
              <a:custGeom>
                <a:avLst/>
                <a:gdLst>
                  <a:gd name="T0" fmla="*/ 113 w 175"/>
                  <a:gd name="T1" fmla="*/ 116 h 116"/>
                  <a:gd name="T2" fmla="*/ 62 w 175"/>
                  <a:gd name="T3" fmla="*/ 116 h 116"/>
                  <a:gd name="T4" fmla="*/ 0 w 175"/>
                  <a:gd name="T5" fmla="*/ 54 h 116"/>
                  <a:gd name="T6" fmla="*/ 0 w 175"/>
                  <a:gd name="T7" fmla="*/ 43 h 116"/>
                  <a:gd name="T8" fmla="*/ 43 w 175"/>
                  <a:gd name="T9" fmla="*/ 0 h 116"/>
                  <a:gd name="T10" fmla="*/ 132 w 175"/>
                  <a:gd name="T11" fmla="*/ 0 h 116"/>
                  <a:gd name="T12" fmla="*/ 175 w 175"/>
                  <a:gd name="T13" fmla="*/ 43 h 116"/>
                  <a:gd name="T14" fmla="*/ 175 w 175"/>
                  <a:gd name="T15" fmla="*/ 54 h 116"/>
                  <a:gd name="T16" fmla="*/ 113 w 175"/>
                  <a:gd name="T17" fmla="*/ 116 h 116"/>
                  <a:gd name="T18" fmla="*/ 43 w 175"/>
                  <a:gd name="T19" fmla="*/ 11 h 116"/>
                  <a:gd name="T20" fmla="*/ 11 w 175"/>
                  <a:gd name="T21" fmla="*/ 43 h 116"/>
                  <a:gd name="T22" fmla="*/ 11 w 175"/>
                  <a:gd name="T23" fmla="*/ 54 h 116"/>
                  <a:gd name="T24" fmla="*/ 62 w 175"/>
                  <a:gd name="T25" fmla="*/ 105 h 116"/>
                  <a:gd name="T26" fmla="*/ 113 w 175"/>
                  <a:gd name="T27" fmla="*/ 105 h 116"/>
                  <a:gd name="T28" fmla="*/ 165 w 175"/>
                  <a:gd name="T29" fmla="*/ 54 h 116"/>
                  <a:gd name="T30" fmla="*/ 165 w 175"/>
                  <a:gd name="T31" fmla="*/ 43 h 116"/>
                  <a:gd name="T32" fmla="*/ 132 w 175"/>
                  <a:gd name="T33" fmla="*/ 11 h 116"/>
                  <a:gd name="T34" fmla="*/ 43 w 175"/>
                  <a:gd name="T35" fmla="*/ 11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75" h="116">
                    <a:moveTo>
                      <a:pt x="113" y="116"/>
                    </a:moveTo>
                    <a:cubicBezTo>
                      <a:pt x="62" y="116"/>
                      <a:pt x="62" y="116"/>
                      <a:pt x="62" y="116"/>
                    </a:cubicBezTo>
                    <a:cubicBezTo>
                      <a:pt x="28" y="116"/>
                      <a:pt x="0" y="88"/>
                      <a:pt x="0" y="54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20"/>
                      <a:pt x="20" y="0"/>
                      <a:pt x="43" y="0"/>
                    </a:cubicBezTo>
                    <a:cubicBezTo>
                      <a:pt x="132" y="0"/>
                      <a:pt x="132" y="0"/>
                      <a:pt x="132" y="0"/>
                    </a:cubicBezTo>
                    <a:cubicBezTo>
                      <a:pt x="156" y="0"/>
                      <a:pt x="175" y="20"/>
                      <a:pt x="175" y="43"/>
                    </a:cubicBezTo>
                    <a:cubicBezTo>
                      <a:pt x="175" y="54"/>
                      <a:pt x="175" y="54"/>
                      <a:pt x="175" y="54"/>
                    </a:cubicBezTo>
                    <a:cubicBezTo>
                      <a:pt x="175" y="88"/>
                      <a:pt x="147" y="116"/>
                      <a:pt x="113" y="116"/>
                    </a:cubicBezTo>
                    <a:close/>
                    <a:moveTo>
                      <a:pt x="43" y="11"/>
                    </a:moveTo>
                    <a:cubicBezTo>
                      <a:pt x="25" y="11"/>
                      <a:pt x="11" y="25"/>
                      <a:pt x="11" y="43"/>
                    </a:cubicBezTo>
                    <a:cubicBezTo>
                      <a:pt x="11" y="54"/>
                      <a:pt x="11" y="54"/>
                      <a:pt x="11" y="54"/>
                    </a:cubicBezTo>
                    <a:cubicBezTo>
                      <a:pt x="11" y="82"/>
                      <a:pt x="34" y="105"/>
                      <a:pt x="62" y="105"/>
                    </a:cubicBezTo>
                    <a:cubicBezTo>
                      <a:pt x="113" y="105"/>
                      <a:pt x="113" y="105"/>
                      <a:pt x="113" y="105"/>
                    </a:cubicBezTo>
                    <a:cubicBezTo>
                      <a:pt x="142" y="105"/>
                      <a:pt x="165" y="82"/>
                      <a:pt x="165" y="54"/>
                    </a:cubicBezTo>
                    <a:cubicBezTo>
                      <a:pt x="165" y="43"/>
                      <a:pt x="165" y="43"/>
                      <a:pt x="165" y="43"/>
                    </a:cubicBezTo>
                    <a:cubicBezTo>
                      <a:pt x="165" y="25"/>
                      <a:pt x="150" y="11"/>
                      <a:pt x="132" y="11"/>
                    </a:cubicBezTo>
                    <a:lnTo>
                      <a:pt x="43" y="11"/>
                    </a:lnTo>
                    <a:close/>
                  </a:path>
                </a:pathLst>
              </a:custGeom>
              <a:solidFill>
                <a:srgbClr val="4F3E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54" name="Freeform 716">
                <a:extLst>
                  <a:ext uri="{FF2B5EF4-FFF2-40B4-BE49-F238E27FC236}">
                    <a16:creationId xmlns:a16="http://schemas.microsoft.com/office/drawing/2014/main" id="{212C68D5-5C4F-4574-BAFC-3991D7FACD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78" y="2559"/>
                <a:ext cx="212" cy="111"/>
              </a:xfrm>
              <a:custGeom>
                <a:avLst/>
                <a:gdLst>
                  <a:gd name="T0" fmla="*/ 90 w 90"/>
                  <a:gd name="T1" fmla="*/ 47 h 47"/>
                  <a:gd name="T2" fmla="*/ 79 w 90"/>
                  <a:gd name="T3" fmla="*/ 47 h 47"/>
                  <a:gd name="T4" fmla="*/ 79 w 90"/>
                  <a:gd name="T5" fmla="*/ 45 h 47"/>
                  <a:gd name="T6" fmla="*/ 45 w 90"/>
                  <a:gd name="T7" fmla="*/ 10 h 47"/>
                  <a:gd name="T8" fmla="*/ 10 w 90"/>
                  <a:gd name="T9" fmla="*/ 45 h 47"/>
                  <a:gd name="T10" fmla="*/ 10 w 90"/>
                  <a:gd name="T11" fmla="*/ 47 h 47"/>
                  <a:gd name="T12" fmla="*/ 0 w 90"/>
                  <a:gd name="T13" fmla="*/ 47 h 47"/>
                  <a:gd name="T14" fmla="*/ 0 w 90"/>
                  <a:gd name="T15" fmla="*/ 45 h 47"/>
                  <a:gd name="T16" fmla="*/ 45 w 90"/>
                  <a:gd name="T17" fmla="*/ 0 h 47"/>
                  <a:gd name="T18" fmla="*/ 90 w 90"/>
                  <a:gd name="T19" fmla="*/ 45 h 47"/>
                  <a:gd name="T20" fmla="*/ 90 w 90"/>
                  <a:gd name="T21" fmla="*/ 47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0" h="47">
                    <a:moveTo>
                      <a:pt x="90" y="47"/>
                    </a:moveTo>
                    <a:cubicBezTo>
                      <a:pt x="79" y="47"/>
                      <a:pt x="79" y="47"/>
                      <a:pt x="79" y="47"/>
                    </a:cubicBezTo>
                    <a:cubicBezTo>
                      <a:pt x="79" y="45"/>
                      <a:pt x="79" y="45"/>
                      <a:pt x="79" y="45"/>
                    </a:cubicBezTo>
                    <a:cubicBezTo>
                      <a:pt x="79" y="26"/>
                      <a:pt x="64" y="10"/>
                      <a:pt x="45" y="10"/>
                    </a:cubicBezTo>
                    <a:cubicBezTo>
                      <a:pt x="25" y="10"/>
                      <a:pt x="10" y="26"/>
                      <a:pt x="10" y="45"/>
                    </a:cubicBezTo>
                    <a:cubicBezTo>
                      <a:pt x="10" y="47"/>
                      <a:pt x="10" y="47"/>
                      <a:pt x="10" y="47"/>
                    </a:cubicBezTo>
                    <a:cubicBezTo>
                      <a:pt x="0" y="47"/>
                      <a:pt x="0" y="47"/>
                      <a:pt x="0" y="47"/>
                    </a:cubicBezTo>
                    <a:cubicBezTo>
                      <a:pt x="0" y="45"/>
                      <a:pt x="0" y="45"/>
                      <a:pt x="0" y="45"/>
                    </a:cubicBezTo>
                    <a:cubicBezTo>
                      <a:pt x="0" y="20"/>
                      <a:pt x="20" y="0"/>
                      <a:pt x="45" y="0"/>
                    </a:cubicBezTo>
                    <a:cubicBezTo>
                      <a:pt x="69" y="0"/>
                      <a:pt x="90" y="20"/>
                      <a:pt x="90" y="45"/>
                    </a:cubicBezTo>
                    <a:lnTo>
                      <a:pt x="90" y="47"/>
                    </a:lnTo>
                    <a:close/>
                  </a:path>
                </a:pathLst>
              </a:custGeom>
              <a:solidFill>
                <a:srgbClr val="4F3E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55" name="Freeform 717">
                <a:extLst>
                  <a:ext uri="{FF2B5EF4-FFF2-40B4-BE49-F238E27FC236}">
                    <a16:creationId xmlns:a16="http://schemas.microsoft.com/office/drawing/2014/main" id="{227A5E6A-023C-4EA9-BE2A-FDA85550A0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42" y="2566"/>
                <a:ext cx="257" cy="26"/>
              </a:xfrm>
              <a:custGeom>
                <a:avLst/>
                <a:gdLst>
                  <a:gd name="T0" fmla="*/ 104 w 109"/>
                  <a:gd name="T1" fmla="*/ 11 h 11"/>
                  <a:gd name="T2" fmla="*/ 6 w 109"/>
                  <a:gd name="T3" fmla="*/ 11 h 11"/>
                  <a:gd name="T4" fmla="*/ 0 w 109"/>
                  <a:gd name="T5" fmla="*/ 5 h 11"/>
                  <a:gd name="T6" fmla="*/ 6 w 109"/>
                  <a:gd name="T7" fmla="*/ 0 h 11"/>
                  <a:gd name="T8" fmla="*/ 104 w 109"/>
                  <a:gd name="T9" fmla="*/ 0 h 11"/>
                  <a:gd name="T10" fmla="*/ 109 w 109"/>
                  <a:gd name="T11" fmla="*/ 5 h 11"/>
                  <a:gd name="T12" fmla="*/ 104 w 109"/>
                  <a:gd name="T13" fmla="*/ 1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9" h="11">
                    <a:moveTo>
                      <a:pt x="104" y="11"/>
                    </a:moveTo>
                    <a:cubicBezTo>
                      <a:pt x="6" y="11"/>
                      <a:pt x="6" y="11"/>
                      <a:pt x="6" y="11"/>
                    </a:cubicBezTo>
                    <a:cubicBezTo>
                      <a:pt x="3" y="11"/>
                      <a:pt x="0" y="8"/>
                      <a:pt x="0" y="5"/>
                    </a:cubicBezTo>
                    <a:cubicBezTo>
                      <a:pt x="0" y="3"/>
                      <a:pt x="3" y="0"/>
                      <a:pt x="6" y="0"/>
                    </a:cubicBezTo>
                    <a:cubicBezTo>
                      <a:pt x="104" y="0"/>
                      <a:pt x="104" y="0"/>
                      <a:pt x="104" y="0"/>
                    </a:cubicBezTo>
                    <a:cubicBezTo>
                      <a:pt x="107" y="0"/>
                      <a:pt x="109" y="3"/>
                      <a:pt x="109" y="5"/>
                    </a:cubicBezTo>
                    <a:cubicBezTo>
                      <a:pt x="109" y="8"/>
                      <a:pt x="107" y="11"/>
                      <a:pt x="104" y="11"/>
                    </a:cubicBezTo>
                    <a:close/>
                  </a:path>
                </a:pathLst>
              </a:custGeom>
              <a:solidFill>
                <a:srgbClr val="4F3E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56" name="Freeform 718">
                <a:extLst>
                  <a:ext uri="{FF2B5EF4-FFF2-40B4-BE49-F238E27FC236}">
                    <a16:creationId xmlns:a16="http://schemas.microsoft.com/office/drawing/2014/main" id="{FD234829-0B2F-4CF4-BDE8-69044E344C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80" y="2566"/>
                <a:ext cx="222" cy="26"/>
              </a:xfrm>
              <a:custGeom>
                <a:avLst/>
                <a:gdLst>
                  <a:gd name="T0" fmla="*/ 89 w 94"/>
                  <a:gd name="T1" fmla="*/ 11 h 11"/>
                  <a:gd name="T2" fmla="*/ 5 w 94"/>
                  <a:gd name="T3" fmla="*/ 11 h 11"/>
                  <a:gd name="T4" fmla="*/ 0 w 94"/>
                  <a:gd name="T5" fmla="*/ 5 h 11"/>
                  <a:gd name="T6" fmla="*/ 5 w 94"/>
                  <a:gd name="T7" fmla="*/ 0 h 11"/>
                  <a:gd name="T8" fmla="*/ 89 w 94"/>
                  <a:gd name="T9" fmla="*/ 0 h 11"/>
                  <a:gd name="T10" fmla="*/ 94 w 94"/>
                  <a:gd name="T11" fmla="*/ 5 h 11"/>
                  <a:gd name="T12" fmla="*/ 89 w 94"/>
                  <a:gd name="T13" fmla="*/ 1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11">
                    <a:moveTo>
                      <a:pt x="89" y="11"/>
                    </a:moveTo>
                    <a:cubicBezTo>
                      <a:pt x="5" y="11"/>
                      <a:pt x="5" y="11"/>
                      <a:pt x="5" y="11"/>
                    </a:cubicBezTo>
                    <a:cubicBezTo>
                      <a:pt x="2" y="11"/>
                      <a:pt x="0" y="8"/>
                      <a:pt x="0" y="5"/>
                    </a:cubicBezTo>
                    <a:cubicBezTo>
                      <a:pt x="0" y="3"/>
                      <a:pt x="2" y="0"/>
                      <a:pt x="5" y="0"/>
                    </a:cubicBezTo>
                    <a:cubicBezTo>
                      <a:pt x="89" y="0"/>
                      <a:pt x="89" y="0"/>
                      <a:pt x="89" y="0"/>
                    </a:cubicBezTo>
                    <a:cubicBezTo>
                      <a:pt x="92" y="0"/>
                      <a:pt x="94" y="3"/>
                      <a:pt x="94" y="5"/>
                    </a:cubicBezTo>
                    <a:cubicBezTo>
                      <a:pt x="94" y="8"/>
                      <a:pt x="92" y="11"/>
                      <a:pt x="89" y="11"/>
                    </a:cubicBezTo>
                    <a:close/>
                  </a:path>
                </a:pathLst>
              </a:custGeom>
              <a:solidFill>
                <a:srgbClr val="4F3E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57" name="Rectangle 719">
                <a:extLst>
                  <a:ext uri="{FF2B5EF4-FFF2-40B4-BE49-F238E27FC236}">
                    <a16:creationId xmlns:a16="http://schemas.microsoft.com/office/drawing/2014/main" id="{4ADC81EA-A311-4B45-8DE2-7BE11D673E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42" y="2929"/>
                <a:ext cx="33" cy="302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58" name="Rectangle 720">
                <a:extLst>
                  <a:ext uri="{FF2B5EF4-FFF2-40B4-BE49-F238E27FC236}">
                    <a16:creationId xmlns:a16="http://schemas.microsoft.com/office/drawing/2014/main" id="{E52B3977-5451-4138-8D9F-9784DBADE8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04" y="2929"/>
                <a:ext cx="33" cy="302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59" name="Oval 721">
                <a:extLst>
                  <a:ext uri="{FF2B5EF4-FFF2-40B4-BE49-F238E27FC236}">
                    <a16:creationId xmlns:a16="http://schemas.microsoft.com/office/drawing/2014/main" id="{4E1A061C-EFC1-47A1-8D47-A703E1CDB0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65" y="2842"/>
                <a:ext cx="45" cy="44"/>
              </a:xfrm>
              <a:prstGeom prst="ellipse">
                <a:avLst/>
              </a:prstGeom>
              <a:solidFill>
                <a:srgbClr val="DB9C9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60" name="Oval 722">
                <a:extLst>
                  <a:ext uri="{FF2B5EF4-FFF2-40B4-BE49-F238E27FC236}">
                    <a16:creationId xmlns:a16="http://schemas.microsoft.com/office/drawing/2014/main" id="{0E58D975-7F23-4721-BAEB-5FE6F794B5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75" y="2891"/>
                <a:ext cx="45" cy="45"/>
              </a:xfrm>
              <a:prstGeom prst="ellipse">
                <a:avLst/>
              </a:prstGeom>
              <a:solidFill>
                <a:srgbClr val="DB9C9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61" name="Oval 723">
                <a:extLst>
                  <a:ext uri="{FF2B5EF4-FFF2-40B4-BE49-F238E27FC236}">
                    <a16:creationId xmlns:a16="http://schemas.microsoft.com/office/drawing/2014/main" id="{1E698389-C361-4A96-B566-6E07C40415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64" y="2884"/>
                <a:ext cx="45" cy="45"/>
              </a:xfrm>
              <a:prstGeom prst="ellipse">
                <a:avLst/>
              </a:prstGeom>
              <a:solidFill>
                <a:srgbClr val="DB9C9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62" name="Oval 724">
                <a:extLst>
                  <a:ext uri="{FF2B5EF4-FFF2-40B4-BE49-F238E27FC236}">
                    <a16:creationId xmlns:a16="http://schemas.microsoft.com/office/drawing/2014/main" id="{49546780-3CE0-494B-93AD-AD9010F46C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68" y="2952"/>
                <a:ext cx="44" cy="45"/>
              </a:xfrm>
              <a:prstGeom prst="ellipse">
                <a:avLst/>
              </a:prstGeom>
              <a:solidFill>
                <a:srgbClr val="DB9C9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63" name="Oval 725">
                <a:extLst>
                  <a:ext uri="{FF2B5EF4-FFF2-40B4-BE49-F238E27FC236}">
                    <a16:creationId xmlns:a16="http://schemas.microsoft.com/office/drawing/2014/main" id="{C1A780AD-C700-48E0-BC15-1C12A44CF0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53" y="2842"/>
                <a:ext cx="45" cy="44"/>
              </a:xfrm>
              <a:prstGeom prst="ellipse">
                <a:avLst/>
              </a:prstGeom>
              <a:solidFill>
                <a:srgbClr val="CB8C8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64" name="Oval 726">
                <a:extLst>
                  <a:ext uri="{FF2B5EF4-FFF2-40B4-BE49-F238E27FC236}">
                    <a16:creationId xmlns:a16="http://schemas.microsoft.com/office/drawing/2014/main" id="{1C750FC1-A713-4393-908A-C1F534F963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42" y="2891"/>
                <a:ext cx="45" cy="45"/>
              </a:xfrm>
              <a:prstGeom prst="ellipse">
                <a:avLst/>
              </a:prstGeom>
              <a:solidFill>
                <a:srgbClr val="CB8C8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65" name="Oval 727">
                <a:extLst>
                  <a:ext uri="{FF2B5EF4-FFF2-40B4-BE49-F238E27FC236}">
                    <a16:creationId xmlns:a16="http://schemas.microsoft.com/office/drawing/2014/main" id="{16BB1298-2ECA-4C70-A128-D0C5D65A58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54" y="2884"/>
                <a:ext cx="45" cy="45"/>
              </a:xfrm>
              <a:prstGeom prst="ellipse">
                <a:avLst/>
              </a:prstGeom>
              <a:solidFill>
                <a:srgbClr val="CB8C8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66" name="Oval 728">
                <a:extLst>
                  <a:ext uri="{FF2B5EF4-FFF2-40B4-BE49-F238E27FC236}">
                    <a16:creationId xmlns:a16="http://schemas.microsoft.com/office/drawing/2014/main" id="{4FCED363-660B-4896-A61F-BF6698374A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50" y="2952"/>
                <a:ext cx="45" cy="45"/>
              </a:xfrm>
              <a:prstGeom prst="ellipse">
                <a:avLst/>
              </a:prstGeom>
              <a:solidFill>
                <a:srgbClr val="CB8C8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grpSp>
          <p:nvGrpSpPr>
            <p:cNvPr id="516" name="Group 825">
              <a:extLst>
                <a:ext uri="{FF2B5EF4-FFF2-40B4-BE49-F238E27FC236}">
                  <a16:creationId xmlns:a16="http://schemas.microsoft.com/office/drawing/2014/main" id="{FECB020B-5CE0-43BC-8E94-0CBA2F8D03A1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958910" y="656044"/>
              <a:ext cx="530915" cy="530352"/>
              <a:chOff x="3677" y="1389"/>
              <a:chExt cx="2832" cy="2829"/>
            </a:xfrm>
          </p:grpSpPr>
          <p:sp>
            <p:nvSpPr>
              <p:cNvPr id="517" name="Oval 826">
                <a:extLst>
                  <a:ext uri="{FF2B5EF4-FFF2-40B4-BE49-F238E27FC236}">
                    <a16:creationId xmlns:a16="http://schemas.microsoft.com/office/drawing/2014/main" id="{8A21BD5F-170E-467F-87B9-95673B55DA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77" y="1389"/>
                <a:ext cx="2832" cy="2829"/>
              </a:xfrm>
              <a:prstGeom prst="ellipse">
                <a:avLst/>
              </a:prstGeom>
              <a:solidFill>
                <a:srgbClr val="FFB9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18" name="Freeform 827">
                <a:extLst>
                  <a:ext uri="{FF2B5EF4-FFF2-40B4-BE49-F238E27FC236}">
                    <a16:creationId xmlns:a16="http://schemas.microsoft.com/office/drawing/2014/main" id="{F70A7B95-EC0C-4F44-98A4-A9908E6240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12" y="3245"/>
                <a:ext cx="962" cy="683"/>
              </a:xfrm>
              <a:custGeom>
                <a:avLst/>
                <a:gdLst>
                  <a:gd name="T0" fmla="*/ 347 w 408"/>
                  <a:gd name="T1" fmla="*/ 0 h 290"/>
                  <a:gd name="T2" fmla="*/ 345 w 408"/>
                  <a:gd name="T3" fmla="*/ 76 h 290"/>
                  <a:gd name="T4" fmla="*/ 383 w 408"/>
                  <a:gd name="T5" fmla="*/ 128 h 290"/>
                  <a:gd name="T6" fmla="*/ 408 w 408"/>
                  <a:gd name="T7" fmla="*/ 137 h 290"/>
                  <a:gd name="T8" fmla="*/ 399 w 408"/>
                  <a:gd name="T9" fmla="*/ 290 h 290"/>
                  <a:gd name="T10" fmla="*/ 17 w 408"/>
                  <a:gd name="T11" fmla="*/ 290 h 290"/>
                  <a:gd name="T12" fmla="*/ 0 w 408"/>
                  <a:gd name="T13" fmla="*/ 150 h 290"/>
                  <a:gd name="T14" fmla="*/ 37 w 408"/>
                  <a:gd name="T15" fmla="*/ 135 h 290"/>
                  <a:gd name="T16" fmla="*/ 72 w 408"/>
                  <a:gd name="T17" fmla="*/ 89 h 290"/>
                  <a:gd name="T18" fmla="*/ 78 w 408"/>
                  <a:gd name="T19" fmla="*/ 0 h 290"/>
                  <a:gd name="T20" fmla="*/ 199 w 408"/>
                  <a:gd name="T21" fmla="*/ 19 h 290"/>
                  <a:gd name="T22" fmla="*/ 347 w 408"/>
                  <a:gd name="T23" fmla="*/ 0 h 2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08" h="290">
                    <a:moveTo>
                      <a:pt x="347" y="0"/>
                    </a:moveTo>
                    <a:cubicBezTo>
                      <a:pt x="345" y="76"/>
                      <a:pt x="345" y="76"/>
                      <a:pt x="345" y="76"/>
                    </a:cubicBezTo>
                    <a:cubicBezTo>
                      <a:pt x="345" y="99"/>
                      <a:pt x="360" y="120"/>
                      <a:pt x="383" y="128"/>
                    </a:cubicBezTo>
                    <a:cubicBezTo>
                      <a:pt x="408" y="137"/>
                      <a:pt x="408" y="137"/>
                      <a:pt x="408" y="137"/>
                    </a:cubicBezTo>
                    <a:cubicBezTo>
                      <a:pt x="399" y="290"/>
                      <a:pt x="399" y="290"/>
                      <a:pt x="399" y="290"/>
                    </a:cubicBezTo>
                    <a:cubicBezTo>
                      <a:pt x="17" y="290"/>
                      <a:pt x="17" y="290"/>
                      <a:pt x="17" y="290"/>
                    </a:cubicBezTo>
                    <a:cubicBezTo>
                      <a:pt x="0" y="150"/>
                      <a:pt x="0" y="150"/>
                      <a:pt x="0" y="150"/>
                    </a:cubicBezTo>
                    <a:cubicBezTo>
                      <a:pt x="37" y="135"/>
                      <a:pt x="37" y="135"/>
                      <a:pt x="37" y="135"/>
                    </a:cubicBezTo>
                    <a:cubicBezTo>
                      <a:pt x="57" y="127"/>
                      <a:pt x="70" y="109"/>
                      <a:pt x="72" y="89"/>
                    </a:cubicBezTo>
                    <a:cubicBezTo>
                      <a:pt x="78" y="0"/>
                      <a:pt x="78" y="0"/>
                      <a:pt x="78" y="0"/>
                    </a:cubicBezTo>
                    <a:cubicBezTo>
                      <a:pt x="199" y="19"/>
                      <a:pt x="199" y="19"/>
                      <a:pt x="199" y="19"/>
                    </a:cubicBezTo>
                    <a:lnTo>
                      <a:pt x="347" y="0"/>
                    </a:lnTo>
                    <a:close/>
                  </a:path>
                </a:pathLst>
              </a:custGeom>
              <a:solidFill>
                <a:srgbClr val="E3C6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19" name="Freeform 828">
                <a:extLst>
                  <a:ext uri="{FF2B5EF4-FFF2-40B4-BE49-F238E27FC236}">
                    <a16:creationId xmlns:a16="http://schemas.microsoft.com/office/drawing/2014/main" id="{CAD395E2-75F5-4B57-B09D-73EE1F4187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43" y="2646"/>
                <a:ext cx="219" cy="410"/>
              </a:xfrm>
              <a:custGeom>
                <a:avLst/>
                <a:gdLst>
                  <a:gd name="T0" fmla="*/ 93 w 93"/>
                  <a:gd name="T1" fmla="*/ 173 h 174"/>
                  <a:gd name="T2" fmla="*/ 70 w 93"/>
                  <a:gd name="T3" fmla="*/ 173 h 174"/>
                  <a:gd name="T4" fmla="*/ 0 w 93"/>
                  <a:gd name="T5" fmla="*/ 104 h 174"/>
                  <a:gd name="T6" fmla="*/ 0 w 93"/>
                  <a:gd name="T7" fmla="*/ 47 h 174"/>
                  <a:gd name="T8" fmla="*/ 46 w 93"/>
                  <a:gd name="T9" fmla="*/ 0 h 174"/>
                  <a:gd name="T10" fmla="*/ 46 w 93"/>
                  <a:gd name="T11" fmla="*/ 0 h 174"/>
                  <a:gd name="T12" fmla="*/ 93 w 93"/>
                  <a:gd name="T13" fmla="*/ 47 h 174"/>
                  <a:gd name="T14" fmla="*/ 93 w 93"/>
                  <a:gd name="T15" fmla="*/ 173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3" h="174">
                    <a:moveTo>
                      <a:pt x="93" y="173"/>
                    </a:moveTo>
                    <a:cubicBezTo>
                      <a:pt x="70" y="173"/>
                      <a:pt x="70" y="173"/>
                      <a:pt x="70" y="173"/>
                    </a:cubicBezTo>
                    <a:cubicBezTo>
                      <a:pt x="32" y="174"/>
                      <a:pt x="0" y="142"/>
                      <a:pt x="0" y="104"/>
                    </a:cubicBezTo>
                    <a:cubicBezTo>
                      <a:pt x="0" y="47"/>
                      <a:pt x="0" y="47"/>
                      <a:pt x="0" y="47"/>
                    </a:cubicBezTo>
                    <a:cubicBezTo>
                      <a:pt x="0" y="21"/>
                      <a:pt x="21" y="1"/>
                      <a:pt x="46" y="0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72" y="0"/>
                      <a:pt x="93" y="21"/>
                      <a:pt x="93" y="47"/>
                    </a:cubicBezTo>
                    <a:lnTo>
                      <a:pt x="93" y="173"/>
                    </a:lnTo>
                    <a:close/>
                  </a:path>
                </a:pathLst>
              </a:custGeom>
              <a:solidFill>
                <a:srgbClr val="F7D7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20" name="Freeform 829">
                <a:extLst>
                  <a:ext uri="{FF2B5EF4-FFF2-40B4-BE49-F238E27FC236}">
                    <a16:creationId xmlns:a16="http://schemas.microsoft.com/office/drawing/2014/main" id="{18FF7E16-B8C7-4FFF-8FA5-753CF6E390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76" y="2644"/>
                <a:ext cx="219" cy="407"/>
              </a:xfrm>
              <a:custGeom>
                <a:avLst/>
                <a:gdLst>
                  <a:gd name="T0" fmla="*/ 1 w 93"/>
                  <a:gd name="T1" fmla="*/ 173 h 173"/>
                  <a:gd name="T2" fmla="*/ 24 w 93"/>
                  <a:gd name="T3" fmla="*/ 173 h 173"/>
                  <a:gd name="T4" fmla="*/ 93 w 93"/>
                  <a:gd name="T5" fmla="*/ 103 h 173"/>
                  <a:gd name="T6" fmla="*/ 93 w 93"/>
                  <a:gd name="T7" fmla="*/ 46 h 173"/>
                  <a:gd name="T8" fmla="*/ 47 w 93"/>
                  <a:gd name="T9" fmla="*/ 0 h 173"/>
                  <a:gd name="T10" fmla="*/ 47 w 93"/>
                  <a:gd name="T11" fmla="*/ 0 h 173"/>
                  <a:gd name="T12" fmla="*/ 0 w 93"/>
                  <a:gd name="T13" fmla="*/ 46 h 173"/>
                  <a:gd name="T14" fmla="*/ 1 w 93"/>
                  <a:gd name="T15" fmla="*/ 173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3" h="173">
                    <a:moveTo>
                      <a:pt x="1" y="173"/>
                    </a:moveTo>
                    <a:cubicBezTo>
                      <a:pt x="24" y="173"/>
                      <a:pt x="24" y="173"/>
                      <a:pt x="24" y="173"/>
                    </a:cubicBezTo>
                    <a:cubicBezTo>
                      <a:pt x="62" y="173"/>
                      <a:pt x="93" y="141"/>
                      <a:pt x="93" y="103"/>
                    </a:cubicBezTo>
                    <a:cubicBezTo>
                      <a:pt x="93" y="46"/>
                      <a:pt x="93" y="46"/>
                      <a:pt x="93" y="46"/>
                    </a:cubicBezTo>
                    <a:cubicBezTo>
                      <a:pt x="93" y="20"/>
                      <a:pt x="72" y="0"/>
                      <a:pt x="47" y="0"/>
                    </a:cubicBezTo>
                    <a:cubicBezTo>
                      <a:pt x="47" y="0"/>
                      <a:pt x="47" y="0"/>
                      <a:pt x="47" y="0"/>
                    </a:cubicBezTo>
                    <a:cubicBezTo>
                      <a:pt x="21" y="0"/>
                      <a:pt x="0" y="20"/>
                      <a:pt x="0" y="46"/>
                    </a:cubicBezTo>
                    <a:lnTo>
                      <a:pt x="1" y="173"/>
                    </a:lnTo>
                    <a:close/>
                  </a:path>
                </a:pathLst>
              </a:custGeom>
              <a:solidFill>
                <a:srgbClr val="E3C6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21" name="Freeform 830">
                <a:extLst>
                  <a:ext uri="{FF2B5EF4-FFF2-40B4-BE49-F238E27FC236}">
                    <a16:creationId xmlns:a16="http://schemas.microsoft.com/office/drawing/2014/main" id="{C1D2BE14-ABF8-4ADF-BF39-C084154F52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96" y="1908"/>
                <a:ext cx="1244" cy="1582"/>
              </a:xfrm>
              <a:custGeom>
                <a:avLst/>
                <a:gdLst>
                  <a:gd name="T0" fmla="*/ 263 w 527"/>
                  <a:gd name="T1" fmla="*/ 0 h 671"/>
                  <a:gd name="T2" fmla="*/ 1 w 527"/>
                  <a:gd name="T3" fmla="*/ 264 h 671"/>
                  <a:gd name="T4" fmla="*/ 1 w 527"/>
                  <a:gd name="T5" fmla="*/ 289 h 671"/>
                  <a:gd name="T6" fmla="*/ 3 w 527"/>
                  <a:gd name="T7" fmla="*/ 425 h 671"/>
                  <a:gd name="T8" fmla="*/ 265 w 527"/>
                  <a:gd name="T9" fmla="*/ 670 h 671"/>
                  <a:gd name="T10" fmla="*/ 514 w 527"/>
                  <a:gd name="T11" fmla="*/ 396 h 671"/>
                  <a:gd name="T12" fmla="*/ 527 w 527"/>
                  <a:gd name="T13" fmla="*/ 263 h 671"/>
                  <a:gd name="T14" fmla="*/ 263 w 527"/>
                  <a:gd name="T15" fmla="*/ 0 h 6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27" h="671">
                    <a:moveTo>
                      <a:pt x="263" y="0"/>
                    </a:moveTo>
                    <a:cubicBezTo>
                      <a:pt x="118" y="1"/>
                      <a:pt x="0" y="119"/>
                      <a:pt x="1" y="264"/>
                    </a:cubicBezTo>
                    <a:cubicBezTo>
                      <a:pt x="1" y="289"/>
                      <a:pt x="1" y="289"/>
                      <a:pt x="1" y="289"/>
                    </a:cubicBezTo>
                    <a:cubicBezTo>
                      <a:pt x="3" y="425"/>
                      <a:pt x="3" y="425"/>
                      <a:pt x="3" y="425"/>
                    </a:cubicBezTo>
                    <a:cubicBezTo>
                      <a:pt x="17" y="557"/>
                      <a:pt x="129" y="671"/>
                      <a:pt x="265" y="670"/>
                    </a:cubicBezTo>
                    <a:cubicBezTo>
                      <a:pt x="410" y="670"/>
                      <a:pt x="515" y="541"/>
                      <a:pt x="514" y="396"/>
                    </a:cubicBezTo>
                    <a:cubicBezTo>
                      <a:pt x="527" y="263"/>
                      <a:pt x="527" y="263"/>
                      <a:pt x="527" y="263"/>
                    </a:cubicBezTo>
                    <a:cubicBezTo>
                      <a:pt x="526" y="117"/>
                      <a:pt x="408" y="0"/>
                      <a:pt x="263" y="0"/>
                    </a:cubicBezTo>
                    <a:close/>
                  </a:path>
                </a:pathLst>
              </a:custGeom>
              <a:solidFill>
                <a:srgbClr val="F7D7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22" name="Freeform 831">
                <a:extLst>
                  <a:ext uri="{FF2B5EF4-FFF2-40B4-BE49-F238E27FC236}">
                    <a16:creationId xmlns:a16="http://schemas.microsoft.com/office/drawing/2014/main" id="{CC3081E2-A23A-4220-A4DF-031ED93D66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81" y="2571"/>
                <a:ext cx="706" cy="940"/>
              </a:xfrm>
              <a:custGeom>
                <a:avLst/>
                <a:gdLst>
                  <a:gd name="T0" fmla="*/ 299 w 299"/>
                  <a:gd name="T1" fmla="*/ 104 h 399"/>
                  <a:gd name="T2" fmla="*/ 263 w 299"/>
                  <a:gd name="T3" fmla="*/ 59 h 399"/>
                  <a:gd name="T4" fmla="*/ 190 w 299"/>
                  <a:gd name="T5" fmla="*/ 8 h 399"/>
                  <a:gd name="T6" fmla="*/ 129 w 299"/>
                  <a:gd name="T7" fmla="*/ 0 h 399"/>
                  <a:gd name="T8" fmla="*/ 73 w 299"/>
                  <a:gd name="T9" fmla="*/ 86 h 399"/>
                  <a:gd name="T10" fmla="*/ 87 w 299"/>
                  <a:gd name="T11" fmla="*/ 135 h 399"/>
                  <a:gd name="T12" fmla="*/ 57 w 299"/>
                  <a:gd name="T13" fmla="*/ 172 h 399"/>
                  <a:gd name="T14" fmla="*/ 50 w 299"/>
                  <a:gd name="T15" fmla="*/ 172 h 399"/>
                  <a:gd name="T16" fmla="*/ 25 w 299"/>
                  <a:gd name="T17" fmla="*/ 198 h 399"/>
                  <a:gd name="T18" fmla="*/ 25 w 299"/>
                  <a:gd name="T19" fmla="*/ 311 h 399"/>
                  <a:gd name="T20" fmla="*/ 25 w 299"/>
                  <a:gd name="T21" fmla="*/ 332 h 399"/>
                  <a:gd name="T22" fmla="*/ 0 w 299"/>
                  <a:gd name="T23" fmla="*/ 399 h 399"/>
                  <a:gd name="T24" fmla="*/ 121 w 299"/>
                  <a:gd name="T25" fmla="*/ 379 h 399"/>
                  <a:gd name="T26" fmla="*/ 146 w 299"/>
                  <a:gd name="T27" fmla="*/ 355 h 399"/>
                  <a:gd name="T28" fmla="*/ 278 w 299"/>
                  <a:gd name="T29" fmla="*/ 142 h 399"/>
                  <a:gd name="T30" fmla="*/ 299 w 299"/>
                  <a:gd name="T31" fmla="*/ 104 h 3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99" h="399">
                    <a:moveTo>
                      <a:pt x="299" y="104"/>
                    </a:moveTo>
                    <a:cubicBezTo>
                      <a:pt x="263" y="59"/>
                      <a:pt x="263" y="59"/>
                      <a:pt x="263" y="59"/>
                    </a:cubicBezTo>
                    <a:cubicBezTo>
                      <a:pt x="249" y="17"/>
                      <a:pt x="190" y="8"/>
                      <a:pt x="190" y="8"/>
                    </a:cubicBezTo>
                    <a:cubicBezTo>
                      <a:pt x="129" y="0"/>
                      <a:pt x="129" y="0"/>
                      <a:pt x="129" y="0"/>
                    </a:cubicBezTo>
                    <a:cubicBezTo>
                      <a:pt x="92" y="0"/>
                      <a:pt x="65" y="50"/>
                      <a:pt x="73" y="86"/>
                    </a:cubicBezTo>
                    <a:cubicBezTo>
                      <a:pt x="87" y="135"/>
                      <a:pt x="87" y="135"/>
                      <a:pt x="87" y="135"/>
                    </a:cubicBezTo>
                    <a:cubicBezTo>
                      <a:pt x="91" y="154"/>
                      <a:pt x="76" y="172"/>
                      <a:pt x="57" y="172"/>
                    </a:cubicBezTo>
                    <a:cubicBezTo>
                      <a:pt x="50" y="172"/>
                      <a:pt x="50" y="172"/>
                      <a:pt x="50" y="172"/>
                    </a:cubicBezTo>
                    <a:cubicBezTo>
                      <a:pt x="36" y="172"/>
                      <a:pt x="25" y="184"/>
                      <a:pt x="25" y="198"/>
                    </a:cubicBezTo>
                    <a:cubicBezTo>
                      <a:pt x="25" y="311"/>
                      <a:pt x="25" y="311"/>
                      <a:pt x="25" y="311"/>
                    </a:cubicBezTo>
                    <a:cubicBezTo>
                      <a:pt x="25" y="332"/>
                      <a:pt x="25" y="332"/>
                      <a:pt x="25" y="332"/>
                    </a:cubicBezTo>
                    <a:cubicBezTo>
                      <a:pt x="25" y="353"/>
                      <a:pt x="16" y="386"/>
                      <a:pt x="0" y="399"/>
                    </a:cubicBezTo>
                    <a:cubicBezTo>
                      <a:pt x="121" y="379"/>
                      <a:pt x="121" y="379"/>
                      <a:pt x="121" y="379"/>
                    </a:cubicBezTo>
                    <a:cubicBezTo>
                      <a:pt x="146" y="355"/>
                      <a:pt x="146" y="355"/>
                      <a:pt x="146" y="355"/>
                    </a:cubicBezTo>
                    <a:cubicBezTo>
                      <a:pt x="219" y="313"/>
                      <a:pt x="269" y="229"/>
                      <a:pt x="278" y="142"/>
                    </a:cubicBezTo>
                    <a:lnTo>
                      <a:pt x="299" y="104"/>
                    </a:lnTo>
                    <a:close/>
                  </a:path>
                </a:pathLst>
              </a:custGeom>
              <a:solidFill>
                <a:srgbClr val="E3C6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23" name="Freeform 832">
                <a:extLst>
                  <a:ext uri="{FF2B5EF4-FFF2-40B4-BE49-F238E27FC236}">
                    <a16:creationId xmlns:a16="http://schemas.microsoft.com/office/drawing/2014/main" id="{597C842E-8A54-4BBE-A3AF-28AB895BDB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10" y="3523"/>
                <a:ext cx="2178" cy="695"/>
              </a:xfrm>
              <a:custGeom>
                <a:avLst/>
                <a:gdLst>
                  <a:gd name="T0" fmla="*/ 630 w 923"/>
                  <a:gd name="T1" fmla="*/ 0 h 295"/>
                  <a:gd name="T2" fmla="*/ 605 w 923"/>
                  <a:gd name="T3" fmla="*/ 27 h 295"/>
                  <a:gd name="T4" fmla="*/ 457 w 923"/>
                  <a:gd name="T5" fmla="*/ 89 h 295"/>
                  <a:gd name="T6" fmla="*/ 457 w 923"/>
                  <a:gd name="T7" fmla="*/ 89 h 295"/>
                  <a:gd name="T8" fmla="*/ 319 w 923"/>
                  <a:gd name="T9" fmla="*/ 28 h 295"/>
                  <a:gd name="T10" fmla="*/ 298 w 923"/>
                  <a:gd name="T11" fmla="*/ 6 h 295"/>
                  <a:gd name="T12" fmla="*/ 33 w 923"/>
                  <a:gd name="T13" fmla="*/ 70 h 295"/>
                  <a:gd name="T14" fmla="*/ 0 w 923"/>
                  <a:gd name="T15" fmla="*/ 82 h 295"/>
                  <a:gd name="T16" fmla="*/ 459 w 923"/>
                  <a:gd name="T17" fmla="*/ 295 h 295"/>
                  <a:gd name="T18" fmla="*/ 923 w 923"/>
                  <a:gd name="T19" fmla="*/ 76 h 295"/>
                  <a:gd name="T20" fmla="*/ 884 w 923"/>
                  <a:gd name="T21" fmla="*/ 60 h 295"/>
                  <a:gd name="T22" fmla="*/ 630 w 923"/>
                  <a:gd name="T23" fmla="*/ 0 h 2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23" h="295">
                    <a:moveTo>
                      <a:pt x="630" y="0"/>
                    </a:moveTo>
                    <a:cubicBezTo>
                      <a:pt x="605" y="27"/>
                      <a:pt x="605" y="27"/>
                      <a:pt x="605" y="27"/>
                    </a:cubicBezTo>
                    <a:cubicBezTo>
                      <a:pt x="566" y="68"/>
                      <a:pt x="513" y="90"/>
                      <a:pt x="457" y="89"/>
                    </a:cubicBezTo>
                    <a:cubicBezTo>
                      <a:pt x="457" y="89"/>
                      <a:pt x="457" y="89"/>
                      <a:pt x="457" y="89"/>
                    </a:cubicBezTo>
                    <a:cubicBezTo>
                      <a:pt x="405" y="88"/>
                      <a:pt x="355" y="66"/>
                      <a:pt x="319" y="28"/>
                    </a:cubicBezTo>
                    <a:cubicBezTo>
                      <a:pt x="298" y="6"/>
                      <a:pt x="298" y="6"/>
                      <a:pt x="298" y="6"/>
                    </a:cubicBezTo>
                    <a:cubicBezTo>
                      <a:pt x="33" y="70"/>
                      <a:pt x="33" y="70"/>
                      <a:pt x="33" y="70"/>
                    </a:cubicBezTo>
                    <a:cubicBezTo>
                      <a:pt x="21" y="72"/>
                      <a:pt x="11" y="77"/>
                      <a:pt x="0" y="82"/>
                    </a:cubicBezTo>
                    <a:cubicBezTo>
                      <a:pt x="111" y="212"/>
                      <a:pt x="275" y="295"/>
                      <a:pt x="459" y="295"/>
                    </a:cubicBezTo>
                    <a:cubicBezTo>
                      <a:pt x="646" y="295"/>
                      <a:pt x="813" y="210"/>
                      <a:pt x="923" y="76"/>
                    </a:cubicBezTo>
                    <a:cubicBezTo>
                      <a:pt x="911" y="69"/>
                      <a:pt x="898" y="63"/>
                      <a:pt x="884" y="60"/>
                    </a:cubicBezTo>
                    <a:lnTo>
                      <a:pt x="630" y="0"/>
                    </a:lnTo>
                    <a:close/>
                  </a:path>
                </a:pathLst>
              </a:custGeom>
              <a:solidFill>
                <a:srgbClr val="2D3D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24" name="Freeform 833">
                <a:extLst>
                  <a:ext uri="{FF2B5EF4-FFF2-40B4-BE49-F238E27FC236}">
                    <a16:creationId xmlns:a16="http://schemas.microsoft.com/office/drawing/2014/main" id="{A5CF9FF5-454D-4CF4-B520-1560977D27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30" y="2490"/>
                <a:ext cx="333" cy="144"/>
              </a:xfrm>
              <a:custGeom>
                <a:avLst/>
                <a:gdLst>
                  <a:gd name="T0" fmla="*/ 11 w 141"/>
                  <a:gd name="T1" fmla="*/ 60 h 61"/>
                  <a:gd name="T2" fmla="*/ 3 w 141"/>
                  <a:gd name="T3" fmla="*/ 56 h 61"/>
                  <a:gd name="T4" fmla="*/ 5 w 141"/>
                  <a:gd name="T5" fmla="*/ 43 h 61"/>
                  <a:gd name="T6" fmla="*/ 135 w 141"/>
                  <a:gd name="T7" fmla="*/ 42 h 61"/>
                  <a:gd name="T8" fmla="*/ 138 w 141"/>
                  <a:gd name="T9" fmla="*/ 55 h 61"/>
                  <a:gd name="T10" fmla="*/ 125 w 141"/>
                  <a:gd name="T11" fmla="*/ 58 h 61"/>
                  <a:gd name="T12" fmla="*/ 17 w 141"/>
                  <a:gd name="T13" fmla="*/ 58 h 61"/>
                  <a:gd name="T14" fmla="*/ 11 w 141"/>
                  <a:gd name="T15" fmla="*/ 60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41" h="61">
                    <a:moveTo>
                      <a:pt x="11" y="60"/>
                    </a:moveTo>
                    <a:cubicBezTo>
                      <a:pt x="8" y="60"/>
                      <a:pt x="5" y="58"/>
                      <a:pt x="3" y="56"/>
                    </a:cubicBezTo>
                    <a:cubicBezTo>
                      <a:pt x="0" y="52"/>
                      <a:pt x="1" y="46"/>
                      <a:pt x="5" y="43"/>
                    </a:cubicBezTo>
                    <a:cubicBezTo>
                      <a:pt x="8" y="41"/>
                      <a:pt x="64" y="0"/>
                      <a:pt x="135" y="42"/>
                    </a:cubicBezTo>
                    <a:cubicBezTo>
                      <a:pt x="139" y="45"/>
                      <a:pt x="141" y="50"/>
                      <a:pt x="138" y="55"/>
                    </a:cubicBezTo>
                    <a:cubicBezTo>
                      <a:pt x="136" y="59"/>
                      <a:pt x="130" y="61"/>
                      <a:pt x="125" y="58"/>
                    </a:cubicBezTo>
                    <a:cubicBezTo>
                      <a:pt x="65" y="23"/>
                      <a:pt x="18" y="56"/>
                      <a:pt x="17" y="58"/>
                    </a:cubicBezTo>
                    <a:cubicBezTo>
                      <a:pt x="15" y="59"/>
                      <a:pt x="13" y="60"/>
                      <a:pt x="11" y="60"/>
                    </a:cubicBezTo>
                    <a:close/>
                  </a:path>
                </a:pathLst>
              </a:custGeom>
              <a:solidFill>
                <a:srgbClr val="6650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25" name="Freeform 834">
                <a:extLst>
                  <a:ext uri="{FF2B5EF4-FFF2-40B4-BE49-F238E27FC236}">
                    <a16:creationId xmlns:a16="http://schemas.microsoft.com/office/drawing/2014/main" id="{D873EF9A-BD2F-493C-AF98-1D01EEAF79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68" y="2488"/>
                <a:ext cx="330" cy="144"/>
              </a:xfrm>
              <a:custGeom>
                <a:avLst/>
                <a:gdLst>
                  <a:gd name="T0" fmla="*/ 10 w 140"/>
                  <a:gd name="T1" fmla="*/ 60 h 61"/>
                  <a:gd name="T2" fmla="*/ 3 w 140"/>
                  <a:gd name="T3" fmla="*/ 56 h 61"/>
                  <a:gd name="T4" fmla="*/ 5 w 140"/>
                  <a:gd name="T5" fmla="*/ 43 h 61"/>
                  <a:gd name="T6" fmla="*/ 134 w 140"/>
                  <a:gd name="T7" fmla="*/ 42 h 61"/>
                  <a:gd name="T8" fmla="*/ 138 w 140"/>
                  <a:gd name="T9" fmla="*/ 55 h 61"/>
                  <a:gd name="T10" fmla="*/ 125 w 140"/>
                  <a:gd name="T11" fmla="*/ 58 h 61"/>
                  <a:gd name="T12" fmla="*/ 16 w 140"/>
                  <a:gd name="T13" fmla="*/ 58 h 61"/>
                  <a:gd name="T14" fmla="*/ 10 w 140"/>
                  <a:gd name="T15" fmla="*/ 60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40" h="61">
                    <a:moveTo>
                      <a:pt x="10" y="60"/>
                    </a:moveTo>
                    <a:cubicBezTo>
                      <a:pt x="7" y="60"/>
                      <a:pt x="5" y="59"/>
                      <a:pt x="3" y="56"/>
                    </a:cubicBezTo>
                    <a:cubicBezTo>
                      <a:pt x="0" y="52"/>
                      <a:pt x="0" y="46"/>
                      <a:pt x="5" y="43"/>
                    </a:cubicBezTo>
                    <a:cubicBezTo>
                      <a:pt x="7" y="41"/>
                      <a:pt x="63" y="0"/>
                      <a:pt x="134" y="42"/>
                    </a:cubicBezTo>
                    <a:cubicBezTo>
                      <a:pt x="139" y="45"/>
                      <a:pt x="140" y="51"/>
                      <a:pt x="138" y="55"/>
                    </a:cubicBezTo>
                    <a:cubicBezTo>
                      <a:pt x="135" y="60"/>
                      <a:pt x="129" y="61"/>
                      <a:pt x="125" y="58"/>
                    </a:cubicBezTo>
                    <a:cubicBezTo>
                      <a:pt x="65" y="23"/>
                      <a:pt x="18" y="57"/>
                      <a:pt x="16" y="58"/>
                    </a:cubicBezTo>
                    <a:cubicBezTo>
                      <a:pt x="14" y="59"/>
                      <a:pt x="12" y="60"/>
                      <a:pt x="10" y="60"/>
                    </a:cubicBezTo>
                    <a:close/>
                  </a:path>
                </a:pathLst>
              </a:custGeom>
              <a:solidFill>
                <a:srgbClr val="6650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26" name="Freeform 835">
                <a:extLst>
                  <a:ext uri="{FF2B5EF4-FFF2-40B4-BE49-F238E27FC236}">
                    <a16:creationId xmlns:a16="http://schemas.microsoft.com/office/drawing/2014/main" id="{F2ADBC4F-3AE1-40FC-A0CE-53CB65A5CD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24" y="3136"/>
                <a:ext cx="564" cy="408"/>
              </a:xfrm>
              <a:custGeom>
                <a:avLst/>
                <a:gdLst>
                  <a:gd name="T0" fmla="*/ 0 w 239"/>
                  <a:gd name="T1" fmla="*/ 0 h 173"/>
                  <a:gd name="T2" fmla="*/ 0 w 239"/>
                  <a:gd name="T3" fmla="*/ 109 h 173"/>
                  <a:gd name="T4" fmla="*/ 27 w 239"/>
                  <a:gd name="T5" fmla="*/ 152 h 173"/>
                  <a:gd name="T6" fmla="*/ 125 w 239"/>
                  <a:gd name="T7" fmla="*/ 173 h 173"/>
                  <a:gd name="T8" fmla="*/ 210 w 239"/>
                  <a:gd name="T9" fmla="*/ 156 h 173"/>
                  <a:gd name="T10" fmla="*/ 239 w 239"/>
                  <a:gd name="T11" fmla="*/ 113 h 173"/>
                  <a:gd name="T12" fmla="*/ 239 w 239"/>
                  <a:gd name="T13" fmla="*/ 4 h 173"/>
                  <a:gd name="T14" fmla="*/ 204 w 239"/>
                  <a:gd name="T15" fmla="*/ 94 h 173"/>
                  <a:gd name="T16" fmla="*/ 154 w 239"/>
                  <a:gd name="T17" fmla="*/ 125 h 173"/>
                  <a:gd name="T18" fmla="*/ 83 w 239"/>
                  <a:gd name="T19" fmla="*/ 125 h 173"/>
                  <a:gd name="T20" fmla="*/ 32 w 239"/>
                  <a:gd name="T21" fmla="*/ 93 h 173"/>
                  <a:gd name="T22" fmla="*/ 0 w 239"/>
                  <a:gd name="T23" fmla="*/ 0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39" h="173">
                    <a:moveTo>
                      <a:pt x="0" y="0"/>
                    </a:moveTo>
                    <a:cubicBezTo>
                      <a:pt x="0" y="109"/>
                      <a:pt x="0" y="109"/>
                      <a:pt x="0" y="109"/>
                    </a:cubicBezTo>
                    <a:cubicBezTo>
                      <a:pt x="0" y="127"/>
                      <a:pt x="11" y="143"/>
                      <a:pt x="27" y="152"/>
                    </a:cubicBezTo>
                    <a:cubicBezTo>
                      <a:pt x="47" y="162"/>
                      <a:pt x="79" y="173"/>
                      <a:pt x="125" y="173"/>
                    </a:cubicBezTo>
                    <a:cubicBezTo>
                      <a:pt x="165" y="173"/>
                      <a:pt x="193" y="165"/>
                      <a:pt x="210" y="156"/>
                    </a:cubicBezTo>
                    <a:cubicBezTo>
                      <a:pt x="228" y="148"/>
                      <a:pt x="239" y="131"/>
                      <a:pt x="239" y="113"/>
                    </a:cubicBezTo>
                    <a:cubicBezTo>
                      <a:pt x="239" y="4"/>
                      <a:pt x="239" y="4"/>
                      <a:pt x="239" y="4"/>
                    </a:cubicBezTo>
                    <a:cubicBezTo>
                      <a:pt x="204" y="94"/>
                      <a:pt x="204" y="94"/>
                      <a:pt x="204" y="94"/>
                    </a:cubicBezTo>
                    <a:cubicBezTo>
                      <a:pt x="196" y="113"/>
                      <a:pt x="176" y="125"/>
                      <a:pt x="154" y="125"/>
                    </a:cubicBezTo>
                    <a:cubicBezTo>
                      <a:pt x="83" y="125"/>
                      <a:pt x="83" y="125"/>
                      <a:pt x="83" y="125"/>
                    </a:cubicBezTo>
                    <a:cubicBezTo>
                      <a:pt x="60" y="125"/>
                      <a:pt x="40" y="112"/>
                      <a:pt x="32" y="93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B916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27" name="Freeform 836">
                <a:extLst>
                  <a:ext uri="{FF2B5EF4-FFF2-40B4-BE49-F238E27FC236}">
                    <a16:creationId xmlns:a16="http://schemas.microsoft.com/office/drawing/2014/main" id="{0A54E791-F34A-4B5C-9AE1-1AFD372EE3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24" y="3018"/>
                <a:ext cx="564" cy="128"/>
              </a:xfrm>
              <a:custGeom>
                <a:avLst/>
                <a:gdLst>
                  <a:gd name="T0" fmla="*/ 0 w 239"/>
                  <a:gd name="T1" fmla="*/ 50 h 54"/>
                  <a:gd name="T2" fmla="*/ 4 w 239"/>
                  <a:gd name="T3" fmla="*/ 48 h 54"/>
                  <a:gd name="T4" fmla="*/ 77 w 239"/>
                  <a:gd name="T5" fmla="*/ 30 h 54"/>
                  <a:gd name="T6" fmla="*/ 156 w 239"/>
                  <a:gd name="T7" fmla="*/ 30 h 54"/>
                  <a:gd name="T8" fmla="*/ 239 w 239"/>
                  <a:gd name="T9" fmla="*/ 54 h 54"/>
                  <a:gd name="T10" fmla="*/ 239 w 239"/>
                  <a:gd name="T11" fmla="*/ 54 h 54"/>
                  <a:gd name="T12" fmla="*/ 215 w 239"/>
                  <a:gd name="T13" fmla="*/ 27 h 54"/>
                  <a:gd name="T14" fmla="*/ 157 w 239"/>
                  <a:gd name="T15" fmla="*/ 0 h 54"/>
                  <a:gd name="T16" fmla="*/ 79 w 239"/>
                  <a:gd name="T17" fmla="*/ 0 h 54"/>
                  <a:gd name="T18" fmla="*/ 21 w 239"/>
                  <a:gd name="T19" fmla="*/ 27 h 54"/>
                  <a:gd name="T20" fmla="*/ 0 w 239"/>
                  <a:gd name="T21" fmla="*/ 50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39" h="54">
                    <a:moveTo>
                      <a:pt x="0" y="50"/>
                    </a:moveTo>
                    <a:cubicBezTo>
                      <a:pt x="4" y="48"/>
                      <a:pt x="4" y="48"/>
                      <a:pt x="4" y="48"/>
                    </a:cubicBezTo>
                    <a:cubicBezTo>
                      <a:pt x="27" y="37"/>
                      <a:pt x="52" y="30"/>
                      <a:pt x="77" y="30"/>
                    </a:cubicBezTo>
                    <a:cubicBezTo>
                      <a:pt x="156" y="30"/>
                      <a:pt x="156" y="30"/>
                      <a:pt x="156" y="30"/>
                    </a:cubicBezTo>
                    <a:cubicBezTo>
                      <a:pt x="185" y="30"/>
                      <a:pt x="213" y="38"/>
                      <a:pt x="239" y="54"/>
                    </a:cubicBezTo>
                    <a:cubicBezTo>
                      <a:pt x="239" y="54"/>
                      <a:pt x="239" y="54"/>
                      <a:pt x="239" y="54"/>
                    </a:cubicBezTo>
                    <a:cubicBezTo>
                      <a:pt x="215" y="27"/>
                      <a:pt x="215" y="27"/>
                      <a:pt x="215" y="27"/>
                    </a:cubicBezTo>
                    <a:cubicBezTo>
                      <a:pt x="200" y="10"/>
                      <a:pt x="179" y="0"/>
                      <a:pt x="157" y="0"/>
                    </a:cubicBezTo>
                    <a:cubicBezTo>
                      <a:pt x="79" y="0"/>
                      <a:pt x="79" y="0"/>
                      <a:pt x="79" y="0"/>
                    </a:cubicBezTo>
                    <a:cubicBezTo>
                      <a:pt x="57" y="0"/>
                      <a:pt x="36" y="10"/>
                      <a:pt x="21" y="27"/>
                    </a:cubicBezTo>
                    <a:lnTo>
                      <a:pt x="0" y="50"/>
                    </a:lnTo>
                    <a:close/>
                  </a:path>
                </a:pathLst>
              </a:custGeom>
              <a:solidFill>
                <a:srgbClr val="BB916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28" name="Freeform 837">
                <a:extLst>
                  <a:ext uri="{FF2B5EF4-FFF2-40B4-BE49-F238E27FC236}">
                    <a16:creationId xmlns:a16="http://schemas.microsoft.com/office/drawing/2014/main" id="{B5969943-8113-4824-9139-DF9199D90B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15" y="3165"/>
                <a:ext cx="236" cy="89"/>
              </a:xfrm>
              <a:custGeom>
                <a:avLst/>
                <a:gdLst>
                  <a:gd name="T0" fmla="*/ 62 w 100"/>
                  <a:gd name="T1" fmla="*/ 38 h 38"/>
                  <a:gd name="T2" fmla="*/ 0 w 100"/>
                  <a:gd name="T3" fmla="*/ 38 h 38"/>
                  <a:gd name="T4" fmla="*/ 0 w 100"/>
                  <a:gd name="T5" fmla="*/ 0 h 38"/>
                  <a:gd name="T6" fmla="*/ 100 w 100"/>
                  <a:gd name="T7" fmla="*/ 0 h 38"/>
                  <a:gd name="T8" fmla="*/ 100 w 100"/>
                  <a:gd name="T9" fmla="*/ 0 h 38"/>
                  <a:gd name="T10" fmla="*/ 62 w 100"/>
                  <a:gd name="T11" fmla="*/ 3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0" h="38">
                    <a:moveTo>
                      <a:pt x="62" y="38"/>
                    </a:moveTo>
                    <a:cubicBezTo>
                      <a:pt x="0" y="38"/>
                      <a:pt x="0" y="38"/>
                      <a:pt x="0" y="3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00" y="0"/>
                      <a:pt x="100" y="0"/>
                      <a:pt x="100" y="0"/>
                    </a:cubicBezTo>
                    <a:cubicBezTo>
                      <a:pt x="100" y="0"/>
                      <a:pt x="100" y="0"/>
                      <a:pt x="100" y="0"/>
                    </a:cubicBezTo>
                    <a:cubicBezTo>
                      <a:pt x="100" y="21"/>
                      <a:pt x="83" y="38"/>
                      <a:pt x="62" y="38"/>
                    </a:cubicBezTo>
                    <a:close/>
                  </a:path>
                </a:pathLst>
              </a:custGeom>
              <a:solidFill>
                <a:srgbClr val="F7D7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29" name="Freeform 838">
                <a:extLst>
                  <a:ext uri="{FF2B5EF4-FFF2-40B4-BE49-F238E27FC236}">
                    <a16:creationId xmlns:a16="http://schemas.microsoft.com/office/drawing/2014/main" id="{40900098-9E1E-4197-8CF2-82881D1D3B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11" y="3150"/>
                <a:ext cx="416" cy="38"/>
              </a:xfrm>
              <a:custGeom>
                <a:avLst/>
                <a:gdLst>
                  <a:gd name="T0" fmla="*/ 88 w 176"/>
                  <a:gd name="T1" fmla="*/ 16 h 16"/>
                  <a:gd name="T2" fmla="*/ 4 w 176"/>
                  <a:gd name="T3" fmla="*/ 11 h 16"/>
                  <a:gd name="T4" fmla="*/ 0 w 176"/>
                  <a:gd name="T5" fmla="*/ 5 h 16"/>
                  <a:gd name="T6" fmla="*/ 6 w 176"/>
                  <a:gd name="T7" fmla="*/ 0 h 16"/>
                  <a:gd name="T8" fmla="*/ 170 w 176"/>
                  <a:gd name="T9" fmla="*/ 0 h 16"/>
                  <a:gd name="T10" fmla="*/ 176 w 176"/>
                  <a:gd name="T11" fmla="*/ 5 h 16"/>
                  <a:gd name="T12" fmla="*/ 172 w 176"/>
                  <a:gd name="T13" fmla="*/ 11 h 16"/>
                  <a:gd name="T14" fmla="*/ 88 w 176"/>
                  <a:gd name="T15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76" h="16">
                    <a:moveTo>
                      <a:pt x="88" y="16"/>
                    </a:moveTo>
                    <a:cubicBezTo>
                      <a:pt x="60" y="16"/>
                      <a:pt x="32" y="14"/>
                      <a:pt x="4" y="11"/>
                    </a:cubicBezTo>
                    <a:cubicBezTo>
                      <a:pt x="2" y="10"/>
                      <a:pt x="0" y="8"/>
                      <a:pt x="0" y="5"/>
                    </a:cubicBezTo>
                    <a:cubicBezTo>
                      <a:pt x="0" y="2"/>
                      <a:pt x="3" y="0"/>
                      <a:pt x="6" y="0"/>
                    </a:cubicBezTo>
                    <a:cubicBezTo>
                      <a:pt x="60" y="7"/>
                      <a:pt x="116" y="7"/>
                      <a:pt x="170" y="0"/>
                    </a:cubicBezTo>
                    <a:cubicBezTo>
                      <a:pt x="173" y="0"/>
                      <a:pt x="176" y="2"/>
                      <a:pt x="176" y="5"/>
                    </a:cubicBezTo>
                    <a:cubicBezTo>
                      <a:pt x="176" y="8"/>
                      <a:pt x="175" y="10"/>
                      <a:pt x="172" y="11"/>
                    </a:cubicBezTo>
                    <a:cubicBezTo>
                      <a:pt x="144" y="14"/>
                      <a:pt x="116" y="16"/>
                      <a:pt x="88" y="16"/>
                    </a:cubicBezTo>
                    <a:close/>
                  </a:path>
                </a:pathLst>
              </a:custGeom>
              <a:solidFill>
                <a:srgbClr val="CB8C8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30" name="Freeform 839">
                <a:extLst>
                  <a:ext uri="{FF2B5EF4-FFF2-40B4-BE49-F238E27FC236}">
                    <a16:creationId xmlns:a16="http://schemas.microsoft.com/office/drawing/2014/main" id="{5321303C-B811-479B-A688-8093B5EB31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39" y="2639"/>
                <a:ext cx="113" cy="111"/>
              </a:xfrm>
              <a:custGeom>
                <a:avLst/>
                <a:gdLst>
                  <a:gd name="T0" fmla="*/ 47 w 48"/>
                  <a:gd name="T1" fmla="*/ 22 h 47"/>
                  <a:gd name="T2" fmla="*/ 26 w 48"/>
                  <a:gd name="T3" fmla="*/ 47 h 47"/>
                  <a:gd name="T4" fmla="*/ 1 w 48"/>
                  <a:gd name="T5" fmla="*/ 25 h 47"/>
                  <a:gd name="T6" fmla="*/ 23 w 48"/>
                  <a:gd name="T7" fmla="*/ 1 h 47"/>
                  <a:gd name="T8" fmla="*/ 47 w 48"/>
                  <a:gd name="T9" fmla="*/ 22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47">
                    <a:moveTo>
                      <a:pt x="47" y="22"/>
                    </a:moveTo>
                    <a:cubicBezTo>
                      <a:pt x="48" y="35"/>
                      <a:pt x="38" y="46"/>
                      <a:pt x="26" y="47"/>
                    </a:cubicBezTo>
                    <a:cubicBezTo>
                      <a:pt x="13" y="47"/>
                      <a:pt x="2" y="38"/>
                      <a:pt x="1" y="25"/>
                    </a:cubicBezTo>
                    <a:cubicBezTo>
                      <a:pt x="0" y="12"/>
                      <a:pt x="10" y="1"/>
                      <a:pt x="23" y="1"/>
                    </a:cubicBezTo>
                    <a:cubicBezTo>
                      <a:pt x="35" y="0"/>
                      <a:pt x="46" y="10"/>
                      <a:pt x="47" y="22"/>
                    </a:cubicBezTo>
                    <a:close/>
                  </a:path>
                </a:pathLst>
              </a:custGeom>
              <a:solidFill>
                <a:srgbClr val="2828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31" name="Freeform 840">
                <a:extLst>
                  <a:ext uri="{FF2B5EF4-FFF2-40B4-BE49-F238E27FC236}">
                    <a16:creationId xmlns:a16="http://schemas.microsoft.com/office/drawing/2014/main" id="{1A4BCB77-F687-409A-8288-177D3E5F0E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71" y="2639"/>
                <a:ext cx="114" cy="113"/>
              </a:xfrm>
              <a:custGeom>
                <a:avLst/>
                <a:gdLst>
                  <a:gd name="T0" fmla="*/ 47 w 48"/>
                  <a:gd name="T1" fmla="*/ 23 h 48"/>
                  <a:gd name="T2" fmla="*/ 26 w 48"/>
                  <a:gd name="T3" fmla="*/ 47 h 48"/>
                  <a:gd name="T4" fmla="*/ 1 w 48"/>
                  <a:gd name="T5" fmla="*/ 25 h 48"/>
                  <a:gd name="T6" fmla="*/ 23 w 48"/>
                  <a:gd name="T7" fmla="*/ 1 h 48"/>
                  <a:gd name="T8" fmla="*/ 47 w 48"/>
                  <a:gd name="T9" fmla="*/ 23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48">
                    <a:moveTo>
                      <a:pt x="47" y="23"/>
                    </a:moveTo>
                    <a:cubicBezTo>
                      <a:pt x="48" y="35"/>
                      <a:pt x="38" y="46"/>
                      <a:pt x="26" y="47"/>
                    </a:cubicBezTo>
                    <a:cubicBezTo>
                      <a:pt x="13" y="48"/>
                      <a:pt x="2" y="38"/>
                      <a:pt x="1" y="25"/>
                    </a:cubicBezTo>
                    <a:cubicBezTo>
                      <a:pt x="0" y="13"/>
                      <a:pt x="10" y="2"/>
                      <a:pt x="23" y="1"/>
                    </a:cubicBezTo>
                    <a:cubicBezTo>
                      <a:pt x="35" y="0"/>
                      <a:pt x="46" y="10"/>
                      <a:pt x="47" y="23"/>
                    </a:cubicBezTo>
                    <a:close/>
                  </a:path>
                </a:pathLst>
              </a:custGeom>
              <a:solidFill>
                <a:srgbClr val="2828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32" name="Freeform 841">
                <a:extLst>
                  <a:ext uri="{FF2B5EF4-FFF2-40B4-BE49-F238E27FC236}">
                    <a16:creationId xmlns:a16="http://schemas.microsoft.com/office/drawing/2014/main" id="{F4FE26B6-A1C5-45D9-B15A-7B0180AB69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68" y="1823"/>
                <a:ext cx="1272" cy="1038"/>
              </a:xfrm>
              <a:custGeom>
                <a:avLst/>
                <a:gdLst>
                  <a:gd name="T0" fmla="*/ 539 w 539"/>
                  <a:gd name="T1" fmla="*/ 254 h 440"/>
                  <a:gd name="T2" fmla="*/ 539 w 539"/>
                  <a:gd name="T3" fmla="*/ 440 h 440"/>
                  <a:gd name="T4" fmla="*/ 539 w 539"/>
                  <a:gd name="T5" fmla="*/ 440 h 440"/>
                  <a:gd name="T6" fmla="*/ 523 w 539"/>
                  <a:gd name="T7" fmla="*/ 424 h 440"/>
                  <a:gd name="T8" fmla="*/ 270 w 539"/>
                  <a:gd name="T9" fmla="*/ 54 h 440"/>
                  <a:gd name="T10" fmla="*/ 19 w 539"/>
                  <a:gd name="T11" fmla="*/ 405 h 440"/>
                  <a:gd name="T12" fmla="*/ 2 w 539"/>
                  <a:gd name="T13" fmla="*/ 421 h 440"/>
                  <a:gd name="T14" fmla="*/ 0 w 539"/>
                  <a:gd name="T15" fmla="*/ 421 h 440"/>
                  <a:gd name="T16" fmla="*/ 0 w 539"/>
                  <a:gd name="T17" fmla="*/ 254 h 440"/>
                  <a:gd name="T18" fmla="*/ 88 w 539"/>
                  <a:gd name="T19" fmla="*/ 63 h 440"/>
                  <a:gd name="T20" fmla="*/ 236 w 539"/>
                  <a:gd name="T21" fmla="*/ 0 h 440"/>
                  <a:gd name="T22" fmla="*/ 314 w 539"/>
                  <a:gd name="T23" fmla="*/ 0 h 440"/>
                  <a:gd name="T24" fmla="*/ 466 w 539"/>
                  <a:gd name="T25" fmla="*/ 67 h 440"/>
                  <a:gd name="T26" fmla="*/ 539 w 539"/>
                  <a:gd name="T27" fmla="*/ 254 h 4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39" h="440">
                    <a:moveTo>
                      <a:pt x="539" y="254"/>
                    </a:moveTo>
                    <a:cubicBezTo>
                      <a:pt x="539" y="366"/>
                      <a:pt x="539" y="440"/>
                      <a:pt x="539" y="440"/>
                    </a:cubicBezTo>
                    <a:cubicBezTo>
                      <a:pt x="539" y="440"/>
                      <a:pt x="539" y="440"/>
                      <a:pt x="539" y="440"/>
                    </a:cubicBezTo>
                    <a:cubicBezTo>
                      <a:pt x="530" y="440"/>
                      <a:pt x="523" y="433"/>
                      <a:pt x="523" y="424"/>
                    </a:cubicBezTo>
                    <a:cubicBezTo>
                      <a:pt x="519" y="351"/>
                      <a:pt x="493" y="54"/>
                      <a:pt x="270" y="54"/>
                    </a:cubicBezTo>
                    <a:cubicBezTo>
                      <a:pt x="47" y="54"/>
                      <a:pt x="22" y="334"/>
                      <a:pt x="19" y="405"/>
                    </a:cubicBezTo>
                    <a:cubicBezTo>
                      <a:pt x="19" y="414"/>
                      <a:pt x="11" y="421"/>
                      <a:pt x="2" y="421"/>
                    </a:cubicBezTo>
                    <a:cubicBezTo>
                      <a:pt x="0" y="421"/>
                      <a:pt x="0" y="421"/>
                      <a:pt x="0" y="421"/>
                    </a:cubicBezTo>
                    <a:cubicBezTo>
                      <a:pt x="0" y="421"/>
                      <a:pt x="0" y="360"/>
                      <a:pt x="0" y="254"/>
                    </a:cubicBezTo>
                    <a:cubicBezTo>
                      <a:pt x="0" y="175"/>
                      <a:pt x="45" y="108"/>
                      <a:pt x="88" y="63"/>
                    </a:cubicBezTo>
                    <a:cubicBezTo>
                      <a:pt x="126" y="22"/>
                      <a:pt x="180" y="0"/>
                      <a:pt x="236" y="0"/>
                    </a:cubicBezTo>
                    <a:cubicBezTo>
                      <a:pt x="314" y="0"/>
                      <a:pt x="314" y="0"/>
                      <a:pt x="314" y="0"/>
                    </a:cubicBezTo>
                    <a:cubicBezTo>
                      <a:pt x="372" y="0"/>
                      <a:pt x="428" y="24"/>
                      <a:pt x="466" y="67"/>
                    </a:cubicBezTo>
                    <a:cubicBezTo>
                      <a:pt x="504" y="109"/>
                      <a:pt x="539" y="171"/>
                      <a:pt x="539" y="254"/>
                    </a:cubicBezTo>
                    <a:close/>
                  </a:path>
                </a:pathLst>
              </a:custGeom>
              <a:solidFill>
                <a:srgbClr val="6650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33" name="Freeform 842">
                <a:extLst>
                  <a:ext uri="{FF2B5EF4-FFF2-40B4-BE49-F238E27FC236}">
                    <a16:creationId xmlns:a16="http://schemas.microsoft.com/office/drawing/2014/main" id="{20106DF8-63B1-457F-A65E-8426FAA31E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59" y="1885"/>
                <a:ext cx="823" cy="341"/>
              </a:xfrm>
              <a:custGeom>
                <a:avLst/>
                <a:gdLst>
                  <a:gd name="T0" fmla="*/ 0 w 349"/>
                  <a:gd name="T1" fmla="*/ 116 h 145"/>
                  <a:gd name="T2" fmla="*/ 349 w 349"/>
                  <a:gd name="T3" fmla="*/ 51 h 145"/>
                  <a:gd name="T4" fmla="*/ 239 w 349"/>
                  <a:gd name="T5" fmla="*/ 0 h 145"/>
                  <a:gd name="T6" fmla="*/ 64 w 349"/>
                  <a:gd name="T7" fmla="*/ 17 h 145"/>
                  <a:gd name="T8" fmla="*/ 0 w 349"/>
                  <a:gd name="T9" fmla="*/ 116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9" h="145">
                    <a:moveTo>
                      <a:pt x="0" y="116"/>
                    </a:moveTo>
                    <a:cubicBezTo>
                      <a:pt x="0" y="116"/>
                      <a:pt x="172" y="145"/>
                      <a:pt x="349" y="51"/>
                    </a:cubicBezTo>
                    <a:cubicBezTo>
                      <a:pt x="305" y="14"/>
                      <a:pt x="239" y="0"/>
                      <a:pt x="239" y="0"/>
                    </a:cubicBezTo>
                    <a:cubicBezTo>
                      <a:pt x="64" y="17"/>
                      <a:pt x="64" y="17"/>
                      <a:pt x="64" y="17"/>
                    </a:cubicBezTo>
                    <a:lnTo>
                      <a:pt x="0" y="116"/>
                    </a:lnTo>
                    <a:close/>
                  </a:path>
                </a:pathLst>
              </a:custGeom>
              <a:solidFill>
                <a:srgbClr val="6650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34" name="Freeform 843">
                <a:extLst>
                  <a:ext uri="{FF2B5EF4-FFF2-40B4-BE49-F238E27FC236}">
                    <a16:creationId xmlns:a16="http://schemas.microsoft.com/office/drawing/2014/main" id="{0D926BA4-55BE-43B2-A95E-F20B89BF6C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50" y="1849"/>
                <a:ext cx="621" cy="377"/>
              </a:xfrm>
              <a:custGeom>
                <a:avLst/>
                <a:gdLst>
                  <a:gd name="T0" fmla="*/ 187 w 263"/>
                  <a:gd name="T1" fmla="*/ 87 h 160"/>
                  <a:gd name="T2" fmla="*/ 0 w 263"/>
                  <a:gd name="T3" fmla="*/ 160 h 160"/>
                  <a:gd name="T4" fmla="*/ 247 w 263"/>
                  <a:gd name="T5" fmla="*/ 61 h 160"/>
                  <a:gd name="T6" fmla="*/ 187 w 263"/>
                  <a:gd name="T7" fmla="*/ 87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63" h="160">
                    <a:moveTo>
                      <a:pt x="187" y="87"/>
                    </a:moveTo>
                    <a:cubicBezTo>
                      <a:pt x="187" y="87"/>
                      <a:pt x="80" y="147"/>
                      <a:pt x="0" y="160"/>
                    </a:cubicBezTo>
                    <a:cubicBezTo>
                      <a:pt x="130" y="160"/>
                      <a:pt x="230" y="123"/>
                      <a:pt x="247" y="61"/>
                    </a:cubicBezTo>
                    <a:cubicBezTo>
                      <a:pt x="263" y="0"/>
                      <a:pt x="187" y="87"/>
                      <a:pt x="187" y="87"/>
                    </a:cubicBezTo>
                    <a:close/>
                  </a:path>
                </a:pathLst>
              </a:custGeom>
              <a:solidFill>
                <a:srgbClr val="6650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20870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5508082" cy="4985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  <p:grpSp>
        <p:nvGrpSpPr>
          <p:cNvPr id="929" name="Group 928">
            <a:extLst>
              <a:ext uri="{FF2B5EF4-FFF2-40B4-BE49-F238E27FC236}">
                <a16:creationId xmlns:a16="http://schemas.microsoft.com/office/drawing/2014/main" id="{5741385A-3306-4787-BBCD-535528E101D8}"/>
              </a:ext>
            </a:extLst>
          </p:cNvPr>
          <p:cNvGrpSpPr/>
          <p:nvPr userDrawn="1"/>
        </p:nvGrpSpPr>
        <p:grpSpPr>
          <a:xfrm>
            <a:off x="5972448" y="98743"/>
            <a:ext cx="5959356" cy="6759257"/>
            <a:chOff x="5972448" y="98743"/>
            <a:chExt cx="5959356" cy="6759257"/>
          </a:xfrm>
        </p:grpSpPr>
        <p:sp>
          <p:nvSpPr>
            <p:cNvPr id="930" name="Arc 929">
              <a:extLst>
                <a:ext uri="{FF2B5EF4-FFF2-40B4-BE49-F238E27FC236}">
                  <a16:creationId xmlns:a16="http://schemas.microsoft.com/office/drawing/2014/main" id="{6B45B7FD-412A-4642-9F8D-9E722EE09FD3}"/>
                </a:ext>
              </a:extLst>
            </p:cNvPr>
            <p:cNvSpPr/>
            <p:nvPr/>
          </p:nvSpPr>
          <p:spPr bwMode="auto">
            <a:xfrm>
              <a:off x="6477000" y="712689"/>
              <a:ext cx="5135880" cy="5135880"/>
            </a:xfrm>
            <a:prstGeom prst="arc">
              <a:avLst>
                <a:gd name="adj1" fmla="val 6888750"/>
                <a:gd name="adj2" fmla="val 3890074"/>
              </a:avLst>
            </a:prstGeom>
            <a:noFill/>
            <a:ln w="12700" cap="flat" cmpd="sng" algn="ctr">
              <a:solidFill>
                <a:srgbClr val="FFFFFF">
                  <a:lumMod val="85000"/>
                </a:srgbClr>
              </a:solidFill>
              <a:prstDash val="solid"/>
              <a:headEnd type="oval" w="med" len="med"/>
              <a:tailEnd type="oval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931" name="Group 930">
              <a:extLst>
                <a:ext uri="{FF2B5EF4-FFF2-40B4-BE49-F238E27FC236}">
                  <a16:creationId xmlns:a16="http://schemas.microsoft.com/office/drawing/2014/main" id="{6680EBBC-2677-4171-930C-1AFEC3C0DD26}"/>
                </a:ext>
              </a:extLst>
            </p:cNvPr>
            <p:cNvGrpSpPr/>
            <p:nvPr/>
          </p:nvGrpSpPr>
          <p:grpSpPr>
            <a:xfrm>
              <a:off x="10255797" y="891252"/>
              <a:ext cx="1642350" cy="1840699"/>
              <a:chOff x="10255797" y="891252"/>
              <a:chExt cx="1642350" cy="1840699"/>
            </a:xfrm>
          </p:grpSpPr>
          <p:sp>
            <p:nvSpPr>
              <p:cNvPr id="1064" name="Freeform 147">
                <a:extLst>
                  <a:ext uri="{FF2B5EF4-FFF2-40B4-BE49-F238E27FC236}">
                    <a16:creationId xmlns:a16="http://schemas.microsoft.com/office/drawing/2014/main" id="{38DB8EB0-4C2A-480D-849F-D2A96050F472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0255797" y="971087"/>
                <a:ext cx="1642350" cy="1760864"/>
              </a:xfrm>
              <a:custGeom>
                <a:avLst/>
                <a:gdLst>
                  <a:gd name="T0" fmla="*/ 1405 w 1670"/>
                  <a:gd name="T1" fmla="*/ 1312 h 1785"/>
                  <a:gd name="T2" fmla="*/ 1584 w 1670"/>
                  <a:gd name="T3" fmla="*/ 583 h 1785"/>
                  <a:gd name="T4" fmla="*/ 683 w 1670"/>
                  <a:gd name="T5" fmla="*/ 121 h 1785"/>
                  <a:gd name="T6" fmla="*/ 568 w 1670"/>
                  <a:gd name="T7" fmla="*/ 170 h 1785"/>
                  <a:gd name="T8" fmla="*/ 334 w 1670"/>
                  <a:gd name="T9" fmla="*/ 175 h 1785"/>
                  <a:gd name="T10" fmla="*/ 69 w 1670"/>
                  <a:gd name="T11" fmla="*/ 691 h 1785"/>
                  <a:gd name="T12" fmla="*/ 190 w 1670"/>
                  <a:gd name="T13" fmla="*/ 874 h 1785"/>
                  <a:gd name="T14" fmla="*/ 221 w 1670"/>
                  <a:gd name="T15" fmla="*/ 1021 h 1785"/>
                  <a:gd name="T16" fmla="*/ 869 w 1670"/>
                  <a:gd name="T17" fmla="*/ 1518 h 1785"/>
                  <a:gd name="T18" fmla="*/ 877 w 1670"/>
                  <a:gd name="T19" fmla="*/ 1548 h 1785"/>
                  <a:gd name="T20" fmla="*/ 1243 w 1670"/>
                  <a:gd name="T21" fmla="*/ 1736 h 1785"/>
                  <a:gd name="T22" fmla="*/ 1431 w 1670"/>
                  <a:gd name="T23" fmla="*/ 1370 h 1785"/>
                  <a:gd name="T24" fmla="*/ 1405 w 1670"/>
                  <a:gd name="T25" fmla="*/ 1312 h 17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670" h="1785">
                    <a:moveTo>
                      <a:pt x="1405" y="1312"/>
                    </a:moveTo>
                    <a:cubicBezTo>
                      <a:pt x="1591" y="1128"/>
                      <a:pt x="1670" y="849"/>
                      <a:pt x="1584" y="583"/>
                    </a:cubicBezTo>
                    <a:cubicBezTo>
                      <a:pt x="1463" y="207"/>
                      <a:pt x="1060" y="0"/>
                      <a:pt x="683" y="121"/>
                    </a:cubicBezTo>
                    <a:cubicBezTo>
                      <a:pt x="643" y="134"/>
                      <a:pt x="604" y="150"/>
                      <a:pt x="568" y="170"/>
                    </a:cubicBezTo>
                    <a:cubicBezTo>
                      <a:pt x="494" y="149"/>
                      <a:pt x="413" y="149"/>
                      <a:pt x="334" y="175"/>
                    </a:cubicBezTo>
                    <a:cubicBezTo>
                      <a:pt x="119" y="244"/>
                      <a:pt x="0" y="475"/>
                      <a:pt x="69" y="691"/>
                    </a:cubicBezTo>
                    <a:cubicBezTo>
                      <a:pt x="93" y="764"/>
                      <a:pt x="136" y="827"/>
                      <a:pt x="190" y="874"/>
                    </a:cubicBezTo>
                    <a:cubicBezTo>
                      <a:pt x="195" y="923"/>
                      <a:pt x="205" y="973"/>
                      <a:pt x="221" y="1021"/>
                    </a:cubicBezTo>
                    <a:cubicBezTo>
                      <a:pt x="315" y="1314"/>
                      <a:pt x="579" y="1504"/>
                      <a:pt x="869" y="1518"/>
                    </a:cubicBezTo>
                    <a:cubicBezTo>
                      <a:pt x="871" y="1528"/>
                      <a:pt x="874" y="1538"/>
                      <a:pt x="877" y="1548"/>
                    </a:cubicBezTo>
                    <a:cubicBezTo>
                      <a:pt x="926" y="1701"/>
                      <a:pt x="1090" y="1785"/>
                      <a:pt x="1243" y="1736"/>
                    </a:cubicBezTo>
                    <a:cubicBezTo>
                      <a:pt x="1396" y="1687"/>
                      <a:pt x="1480" y="1523"/>
                      <a:pt x="1431" y="1370"/>
                    </a:cubicBezTo>
                    <a:cubicBezTo>
                      <a:pt x="1425" y="1349"/>
                      <a:pt x="1416" y="1330"/>
                      <a:pt x="1405" y="1312"/>
                    </a:cubicBezTo>
                  </a:path>
                </a:pathLst>
              </a:custGeom>
              <a:solidFill>
                <a:srgbClr val="E6E6E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1065" name="Freeform 503">
                <a:extLst>
                  <a:ext uri="{FF2B5EF4-FFF2-40B4-BE49-F238E27FC236}">
                    <a16:creationId xmlns:a16="http://schemas.microsoft.com/office/drawing/2014/main" id="{1E38EEB3-0FDF-43D1-B894-77DD5FB0E02C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0922690" y="1114844"/>
                <a:ext cx="188369" cy="437996"/>
              </a:xfrm>
              <a:custGeom>
                <a:avLst/>
                <a:gdLst>
                  <a:gd name="T0" fmla="*/ 123 w 123"/>
                  <a:gd name="T1" fmla="*/ 12 h 286"/>
                  <a:gd name="T2" fmla="*/ 118 w 123"/>
                  <a:gd name="T3" fmla="*/ 286 h 286"/>
                  <a:gd name="T4" fmla="*/ 0 w 123"/>
                  <a:gd name="T5" fmla="*/ 242 h 286"/>
                  <a:gd name="T6" fmla="*/ 31 w 123"/>
                  <a:gd name="T7" fmla="*/ 0 h 286"/>
                  <a:gd name="T8" fmla="*/ 123 w 123"/>
                  <a:gd name="T9" fmla="*/ 12 h 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3" h="286">
                    <a:moveTo>
                      <a:pt x="123" y="12"/>
                    </a:moveTo>
                    <a:lnTo>
                      <a:pt x="118" y="286"/>
                    </a:lnTo>
                    <a:lnTo>
                      <a:pt x="0" y="242"/>
                    </a:lnTo>
                    <a:lnTo>
                      <a:pt x="31" y="0"/>
                    </a:lnTo>
                    <a:lnTo>
                      <a:pt x="123" y="12"/>
                    </a:lnTo>
                    <a:close/>
                  </a:path>
                </a:pathLst>
              </a:custGeom>
              <a:solidFill>
                <a:srgbClr val="8E7B6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1066" name="Freeform 504">
                <a:extLst>
                  <a:ext uri="{FF2B5EF4-FFF2-40B4-BE49-F238E27FC236}">
                    <a16:creationId xmlns:a16="http://schemas.microsoft.com/office/drawing/2014/main" id="{32627D02-BCF1-4C5E-AAC5-C4751FAF7CA3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0924223" y="918819"/>
                <a:ext cx="494663" cy="603395"/>
              </a:xfrm>
              <a:custGeom>
                <a:avLst/>
                <a:gdLst>
                  <a:gd name="T0" fmla="*/ 147 w 255"/>
                  <a:gd name="T1" fmla="*/ 307 h 311"/>
                  <a:gd name="T2" fmla="*/ 246 w 255"/>
                  <a:gd name="T3" fmla="*/ 196 h 311"/>
                  <a:gd name="T4" fmla="*/ 250 w 255"/>
                  <a:gd name="T5" fmla="*/ 129 h 311"/>
                  <a:gd name="T6" fmla="*/ 142 w 255"/>
                  <a:gd name="T7" fmla="*/ 4 h 311"/>
                  <a:gd name="T8" fmla="*/ 8 w 255"/>
                  <a:gd name="T9" fmla="*/ 116 h 311"/>
                  <a:gd name="T10" fmla="*/ 4 w 255"/>
                  <a:gd name="T11" fmla="*/ 178 h 311"/>
                  <a:gd name="T12" fmla="*/ 147 w 255"/>
                  <a:gd name="T13" fmla="*/ 307 h 3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5" h="311">
                    <a:moveTo>
                      <a:pt x="147" y="307"/>
                    </a:moveTo>
                    <a:cubicBezTo>
                      <a:pt x="191" y="311"/>
                      <a:pt x="241" y="260"/>
                      <a:pt x="246" y="196"/>
                    </a:cubicBezTo>
                    <a:cubicBezTo>
                      <a:pt x="250" y="129"/>
                      <a:pt x="250" y="129"/>
                      <a:pt x="250" y="129"/>
                    </a:cubicBezTo>
                    <a:cubicBezTo>
                      <a:pt x="255" y="65"/>
                      <a:pt x="206" y="9"/>
                      <a:pt x="142" y="4"/>
                    </a:cubicBezTo>
                    <a:cubicBezTo>
                      <a:pt x="77" y="0"/>
                      <a:pt x="12" y="52"/>
                      <a:pt x="8" y="116"/>
                    </a:cubicBezTo>
                    <a:cubicBezTo>
                      <a:pt x="4" y="178"/>
                      <a:pt x="4" y="178"/>
                      <a:pt x="4" y="178"/>
                    </a:cubicBezTo>
                    <a:cubicBezTo>
                      <a:pt x="0" y="243"/>
                      <a:pt x="93" y="302"/>
                      <a:pt x="147" y="307"/>
                    </a:cubicBezTo>
                  </a:path>
                </a:pathLst>
              </a:custGeom>
              <a:solidFill>
                <a:srgbClr val="EFBD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1067" name="Freeform 505">
                <a:extLst>
                  <a:ext uri="{FF2B5EF4-FFF2-40B4-BE49-F238E27FC236}">
                    <a16:creationId xmlns:a16="http://schemas.microsoft.com/office/drawing/2014/main" id="{B1FFD618-5C88-47E5-AD90-59AE311DBF33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0924223" y="918819"/>
                <a:ext cx="494663" cy="603395"/>
              </a:xfrm>
              <a:custGeom>
                <a:avLst/>
                <a:gdLst>
                  <a:gd name="T0" fmla="*/ 147 w 255"/>
                  <a:gd name="T1" fmla="*/ 307 h 311"/>
                  <a:gd name="T2" fmla="*/ 246 w 255"/>
                  <a:gd name="T3" fmla="*/ 196 h 311"/>
                  <a:gd name="T4" fmla="*/ 250 w 255"/>
                  <a:gd name="T5" fmla="*/ 129 h 311"/>
                  <a:gd name="T6" fmla="*/ 142 w 255"/>
                  <a:gd name="T7" fmla="*/ 4 h 311"/>
                  <a:gd name="T8" fmla="*/ 8 w 255"/>
                  <a:gd name="T9" fmla="*/ 116 h 311"/>
                  <a:gd name="T10" fmla="*/ 4 w 255"/>
                  <a:gd name="T11" fmla="*/ 178 h 311"/>
                  <a:gd name="T12" fmla="*/ 147 w 255"/>
                  <a:gd name="T13" fmla="*/ 307 h 3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5" h="311">
                    <a:moveTo>
                      <a:pt x="147" y="307"/>
                    </a:moveTo>
                    <a:cubicBezTo>
                      <a:pt x="191" y="311"/>
                      <a:pt x="241" y="260"/>
                      <a:pt x="246" y="196"/>
                    </a:cubicBezTo>
                    <a:cubicBezTo>
                      <a:pt x="250" y="129"/>
                      <a:pt x="250" y="129"/>
                      <a:pt x="250" y="129"/>
                    </a:cubicBezTo>
                    <a:cubicBezTo>
                      <a:pt x="255" y="65"/>
                      <a:pt x="206" y="9"/>
                      <a:pt x="142" y="4"/>
                    </a:cubicBezTo>
                    <a:cubicBezTo>
                      <a:pt x="77" y="0"/>
                      <a:pt x="12" y="52"/>
                      <a:pt x="8" y="116"/>
                    </a:cubicBezTo>
                    <a:cubicBezTo>
                      <a:pt x="4" y="178"/>
                      <a:pt x="4" y="178"/>
                      <a:pt x="4" y="178"/>
                    </a:cubicBezTo>
                    <a:cubicBezTo>
                      <a:pt x="0" y="243"/>
                      <a:pt x="93" y="302"/>
                      <a:pt x="147" y="307"/>
                    </a:cubicBezTo>
                  </a:path>
                </a:pathLst>
              </a:custGeom>
              <a:solidFill>
                <a:srgbClr val="EFBD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1068" name="Freeform: Shape 1067">
                <a:extLst>
                  <a:ext uri="{FF2B5EF4-FFF2-40B4-BE49-F238E27FC236}">
                    <a16:creationId xmlns:a16="http://schemas.microsoft.com/office/drawing/2014/main" id="{7D0729BC-1382-4F48-A024-BF1FB305B383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0834965" y="1589192"/>
                <a:ext cx="824933" cy="876804"/>
              </a:xfrm>
              <a:custGeom>
                <a:avLst/>
                <a:gdLst>
                  <a:gd name="connsiteX0" fmla="*/ 175500 w 824933"/>
                  <a:gd name="connsiteY0" fmla="*/ 0 h 876804"/>
                  <a:gd name="connsiteX1" fmla="*/ 16756 w 824933"/>
                  <a:gd name="connsiteY1" fmla="*/ 192569 h 876804"/>
                  <a:gd name="connsiteX2" fmla="*/ 6069 w 824933"/>
                  <a:gd name="connsiteY2" fmla="*/ 398726 h 876804"/>
                  <a:gd name="connsiteX3" fmla="*/ 0 w 824933"/>
                  <a:gd name="connsiteY3" fmla="*/ 439830 h 876804"/>
                  <a:gd name="connsiteX4" fmla="*/ 21357 w 824933"/>
                  <a:gd name="connsiteY4" fmla="*/ 492170 h 876804"/>
                  <a:gd name="connsiteX5" fmla="*/ 510927 w 824933"/>
                  <a:gd name="connsiteY5" fmla="*/ 865786 h 876804"/>
                  <a:gd name="connsiteX6" fmla="*/ 599121 w 824933"/>
                  <a:gd name="connsiteY6" fmla="*/ 876804 h 876804"/>
                  <a:gd name="connsiteX7" fmla="*/ 624759 w 824933"/>
                  <a:gd name="connsiteY7" fmla="*/ 854875 h 876804"/>
                  <a:gd name="connsiteX8" fmla="*/ 738812 w 824933"/>
                  <a:gd name="connsiteY8" fmla="*/ 647599 h 876804"/>
                  <a:gd name="connsiteX9" fmla="*/ 820090 w 824933"/>
                  <a:gd name="connsiteY9" fmla="*/ 287804 h 876804"/>
                  <a:gd name="connsiteX10" fmla="*/ 696226 w 824933"/>
                  <a:gd name="connsiteY10" fmla="*/ 50604 h 876804"/>
                  <a:gd name="connsiteX11" fmla="*/ 684544 w 824933"/>
                  <a:gd name="connsiteY11" fmla="*/ 46649 h 876804"/>
                  <a:gd name="connsiteX12" fmla="*/ 175500 w 824933"/>
                  <a:gd name="connsiteY12" fmla="*/ 0 h 8768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24933" h="876804">
                    <a:moveTo>
                      <a:pt x="175500" y="0"/>
                    </a:moveTo>
                    <a:cubicBezTo>
                      <a:pt x="86434" y="21388"/>
                      <a:pt x="20567" y="101127"/>
                      <a:pt x="16756" y="192569"/>
                    </a:cubicBezTo>
                    <a:cubicBezTo>
                      <a:pt x="15782" y="288349"/>
                      <a:pt x="11303" y="353369"/>
                      <a:pt x="6069" y="398726"/>
                    </a:cubicBezTo>
                    <a:lnTo>
                      <a:pt x="0" y="439830"/>
                    </a:lnTo>
                    <a:lnTo>
                      <a:pt x="21357" y="492170"/>
                    </a:lnTo>
                    <a:cubicBezTo>
                      <a:pt x="120377" y="689053"/>
                      <a:pt x="303482" y="823719"/>
                      <a:pt x="510927" y="865786"/>
                    </a:cubicBezTo>
                    <a:lnTo>
                      <a:pt x="599121" y="876804"/>
                    </a:lnTo>
                    <a:lnTo>
                      <a:pt x="624759" y="854875"/>
                    </a:lnTo>
                    <a:cubicBezTo>
                      <a:pt x="668486" y="804827"/>
                      <a:pt x="708798" y="723262"/>
                      <a:pt x="738812" y="647599"/>
                    </a:cubicBezTo>
                    <a:cubicBezTo>
                      <a:pt x="778829" y="546714"/>
                      <a:pt x="792997" y="407735"/>
                      <a:pt x="820090" y="287804"/>
                    </a:cubicBezTo>
                    <a:cubicBezTo>
                      <a:pt x="841383" y="188614"/>
                      <a:pt x="791091" y="85550"/>
                      <a:pt x="696226" y="50604"/>
                    </a:cubicBezTo>
                    <a:cubicBezTo>
                      <a:pt x="692332" y="48586"/>
                      <a:pt x="688438" y="46649"/>
                      <a:pt x="684544" y="46649"/>
                    </a:cubicBezTo>
                    <a:lnTo>
                      <a:pt x="175500" y="0"/>
                    </a:lnTo>
                    <a:close/>
                  </a:path>
                </a:pathLst>
              </a:custGeom>
              <a:solidFill>
                <a:srgbClr val="5E2F9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1069" name="Freeform 507">
                <a:extLst>
                  <a:ext uri="{FF2B5EF4-FFF2-40B4-BE49-F238E27FC236}">
                    <a16:creationId xmlns:a16="http://schemas.microsoft.com/office/drawing/2014/main" id="{DE4A59BF-7F71-48D7-AE07-5CB7540FB2FD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0974762" y="993861"/>
                <a:ext cx="509976" cy="776448"/>
              </a:xfrm>
              <a:custGeom>
                <a:avLst/>
                <a:gdLst>
                  <a:gd name="T0" fmla="*/ 229 w 263"/>
                  <a:gd name="T1" fmla="*/ 316 h 400"/>
                  <a:gd name="T2" fmla="*/ 194 w 263"/>
                  <a:gd name="T3" fmla="*/ 264 h 400"/>
                  <a:gd name="T4" fmla="*/ 194 w 263"/>
                  <a:gd name="T5" fmla="*/ 263 h 400"/>
                  <a:gd name="T6" fmla="*/ 195 w 263"/>
                  <a:gd name="T7" fmla="*/ 190 h 400"/>
                  <a:gd name="T8" fmla="*/ 204 w 263"/>
                  <a:gd name="T9" fmla="*/ 176 h 400"/>
                  <a:gd name="T10" fmla="*/ 218 w 263"/>
                  <a:gd name="T11" fmla="*/ 158 h 400"/>
                  <a:gd name="T12" fmla="*/ 199 w 263"/>
                  <a:gd name="T13" fmla="*/ 105 h 400"/>
                  <a:gd name="T14" fmla="*/ 187 w 263"/>
                  <a:gd name="T15" fmla="*/ 0 h 400"/>
                  <a:gd name="T16" fmla="*/ 47 w 263"/>
                  <a:gd name="T17" fmla="*/ 57 h 400"/>
                  <a:gd name="T18" fmla="*/ 42 w 263"/>
                  <a:gd name="T19" fmla="*/ 78 h 400"/>
                  <a:gd name="T20" fmla="*/ 38 w 263"/>
                  <a:gd name="T21" fmla="*/ 139 h 400"/>
                  <a:gd name="T22" fmla="*/ 94 w 263"/>
                  <a:gd name="T23" fmla="*/ 231 h 400"/>
                  <a:gd name="T24" fmla="*/ 86 w 263"/>
                  <a:gd name="T25" fmla="*/ 252 h 400"/>
                  <a:gd name="T26" fmla="*/ 42 w 263"/>
                  <a:gd name="T27" fmla="*/ 294 h 400"/>
                  <a:gd name="T28" fmla="*/ 0 w 263"/>
                  <a:gd name="T29" fmla="*/ 307 h 400"/>
                  <a:gd name="T30" fmla="*/ 171 w 263"/>
                  <a:gd name="T31" fmla="*/ 400 h 400"/>
                  <a:gd name="T32" fmla="*/ 263 w 263"/>
                  <a:gd name="T33" fmla="*/ 331 h 400"/>
                  <a:gd name="T34" fmla="*/ 229 w 263"/>
                  <a:gd name="T35" fmla="*/ 316 h 4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63" h="400">
                    <a:moveTo>
                      <a:pt x="229" y="316"/>
                    </a:moveTo>
                    <a:cubicBezTo>
                      <a:pt x="209" y="306"/>
                      <a:pt x="195" y="286"/>
                      <a:pt x="194" y="264"/>
                    </a:cubicBezTo>
                    <a:cubicBezTo>
                      <a:pt x="194" y="263"/>
                      <a:pt x="194" y="263"/>
                      <a:pt x="194" y="263"/>
                    </a:cubicBezTo>
                    <a:cubicBezTo>
                      <a:pt x="205" y="240"/>
                      <a:pt x="205" y="213"/>
                      <a:pt x="195" y="190"/>
                    </a:cubicBezTo>
                    <a:cubicBezTo>
                      <a:pt x="192" y="183"/>
                      <a:pt x="197" y="175"/>
                      <a:pt x="204" y="176"/>
                    </a:cubicBezTo>
                    <a:cubicBezTo>
                      <a:pt x="214" y="176"/>
                      <a:pt x="221" y="167"/>
                      <a:pt x="218" y="158"/>
                    </a:cubicBezTo>
                    <a:cubicBezTo>
                      <a:pt x="199" y="105"/>
                      <a:pt x="199" y="105"/>
                      <a:pt x="199" y="105"/>
                    </a:cubicBezTo>
                    <a:cubicBezTo>
                      <a:pt x="187" y="0"/>
                      <a:pt x="187" y="0"/>
                      <a:pt x="187" y="0"/>
                    </a:cubicBezTo>
                    <a:cubicBezTo>
                      <a:pt x="47" y="57"/>
                      <a:pt x="47" y="57"/>
                      <a:pt x="47" y="57"/>
                    </a:cubicBezTo>
                    <a:cubicBezTo>
                      <a:pt x="42" y="78"/>
                      <a:pt x="42" y="78"/>
                      <a:pt x="42" y="78"/>
                    </a:cubicBezTo>
                    <a:cubicBezTo>
                      <a:pt x="38" y="139"/>
                      <a:pt x="38" y="139"/>
                      <a:pt x="38" y="139"/>
                    </a:cubicBezTo>
                    <a:cubicBezTo>
                      <a:pt x="36" y="174"/>
                      <a:pt x="61" y="207"/>
                      <a:pt x="94" y="231"/>
                    </a:cubicBezTo>
                    <a:cubicBezTo>
                      <a:pt x="86" y="252"/>
                      <a:pt x="86" y="252"/>
                      <a:pt x="86" y="252"/>
                    </a:cubicBezTo>
                    <a:cubicBezTo>
                      <a:pt x="79" y="272"/>
                      <a:pt x="62" y="288"/>
                      <a:pt x="42" y="294"/>
                    </a:cubicBezTo>
                    <a:cubicBezTo>
                      <a:pt x="0" y="307"/>
                      <a:pt x="0" y="307"/>
                      <a:pt x="0" y="307"/>
                    </a:cubicBezTo>
                    <a:cubicBezTo>
                      <a:pt x="171" y="400"/>
                      <a:pt x="171" y="400"/>
                      <a:pt x="171" y="400"/>
                    </a:cubicBezTo>
                    <a:cubicBezTo>
                      <a:pt x="263" y="331"/>
                      <a:pt x="263" y="331"/>
                      <a:pt x="263" y="331"/>
                    </a:cubicBezTo>
                    <a:lnTo>
                      <a:pt x="229" y="316"/>
                    </a:lnTo>
                    <a:close/>
                  </a:path>
                </a:pathLst>
              </a:custGeom>
              <a:solidFill>
                <a:srgbClr val="DB9D9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1070" name="Freeform 508">
                <a:extLst>
                  <a:ext uri="{FF2B5EF4-FFF2-40B4-BE49-F238E27FC236}">
                    <a16:creationId xmlns:a16="http://schemas.microsoft.com/office/drawing/2014/main" id="{6ECF0BFF-AFC6-411D-AF7C-8FCAEB8F5CEE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0810894" y="1759586"/>
                <a:ext cx="176116" cy="621987"/>
              </a:xfrm>
              <a:custGeom>
                <a:avLst/>
                <a:gdLst>
                  <a:gd name="T0" fmla="*/ 69 w 88"/>
                  <a:gd name="T1" fmla="*/ 0 h 322"/>
                  <a:gd name="T2" fmla="*/ 0 w 88"/>
                  <a:gd name="T3" fmla="*/ 322 h 322"/>
                  <a:gd name="T4" fmla="*/ 88 w 88"/>
                  <a:gd name="T5" fmla="*/ 270 h 322"/>
                  <a:gd name="T6" fmla="*/ 69 w 88"/>
                  <a:gd name="T7" fmla="*/ 0 h 322"/>
                  <a:gd name="connsiteX0" fmla="*/ 7841 w 10000"/>
                  <a:gd name="connsiteY0" fmla="*/ 0 h 10646"/>
                  <a:gd name="connsiteX1" fmla="*/ 0 w 10000"/>
                  <a:gd name="connsiteY1" fmla="*/ 10000 h 10646"/>
                  <a:gd name="connsiteX2" fmla="*/ 10000 w 10000"/>
                  <a:gd name="connsiteY2" fmla="*/ 10646 h 10646"/>
                  <a:gd name="connsiteX3" fmla="*/ 7841 w 10000"/>
                  <a:gd name="connsiteY3" fmla="*/ 0 h 10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00" h="10646">
                    <a:moveTo>
                      <a:pt x="7841" y="0"/>
                    </a:moveTo>
                    <a:lnTo>
                      <a:pt x="0" y="10000"/>
                    </a:lnTo>
                    <a:lnTo>
                      <a:pt x="10000" y="10646"/>
                    </a:lnTo>
                    <a:lnTo>
                      <a:pt x="7841" y="0"/>
                    </a:lnTo>
                    <a:close/>
                  </a:path>
                </a:pathLst>
              </a:custGeom>
              <a:solidFill>
                <a:srgbClr val="4F287A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1071" name="Freeform 509">
                <a:extLst>
                  <a:ext uri="{FF2B5EF4-FFF2-40B4-BE49-F238E27FC236}">
                    <a16:creationId xmlns:a16="http://schemas.microsoft.com/office/drawing/2014/main" id="{5D4DA311-7229-4DC8-AB54-E075CF62EF1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0980889" y="1248082"/>
                <a:ext cx="42880" cy="42880"/>
              </a:xfrm>
              <a:custGeom>
                <a:avLst/>
                <a:gdLst>
                  <a:gd name="T0" fmla="*/ 0 w 22"/>
                  <a:gd name="T1" fmla="*/ 10 h 22"/>
                  <a:gd name="T2" fmla="*/ 10 w 22"/>
                  <a:gd name="T3" fmla="*/ 21 h 22"/>
                  <a:gd name="T4" fmla="*/ 22 w 22"/>
                  <a:gd name="T5" fmla="*/ 12 h 22"/>
                  <a:gd name="T6" fmla="*/ 12 w 22"/>
                  <a:gd name="T7" fmla="*/ 0 h 22"/>
                  <a:gd name="T8" fmla="*/ 0 w 22"/>
                  <a:gd name="T9" fmla="*/ 1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22">
                    <a:moveTo>
                      <a:pt x="0" y="10"/>
                    </a:moveTo>
                    <a:cubicBezTo>
                      <a:pt x="0" y="16"/>
                      <a:pt x="4" y="21"/>
                      <a:pt x="10" y="21"/>
                    </a:cubicBezTo>
                    <a:cubicBezTo>
                      <a:pt x="16" y="22"/>
                      <a:pt x="21" y="17"/>
                      <a:pt x="22" y="12"/>
                    </a:cubicBezTo>
                    <a:cubicBezTo>
                      <a:pt x="22" y="6"/>
                      <a:pt x="18" y="1"/>
                      <a:pt x="12" y="0"/>
                    </a:cubicBezTo>
                    <a:cubicBezTo>
                      <a:pt x="6" y="0"/>
                      <a:pt x="1" y="4"/>
                      <a:pt x="0" y="10"/>
                    </a:cubicBezTo>
                  </a:path>
                </a:pathLst>
              </a:custGeom>
              <a:solidFill>
                <a:srgbClr val="01010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1072" name="Freeform 510">
                <a:extLst>
                  <a:ext uri="{FF2B5EF4-FFF2-40B4-BE49-F238E27FC236}">
                    <a16:creationId xmlns:a16="http://schemas.microsoft.com/office/drawing/2014/main" id="{EEB44F7B-E80C-4C11-8E78-DB4B9DDA019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190696" y="1226642"/>
                <a:ext cx="41351" cy="42880"/>
              </a:xfrm>
              <a:custGeom>
                <a:avLst/>
                <a:gdLst>
                  <a:gd name="T0" fmla="*/ 0 w 22"/>
                  <a:gd name="T1" fmla="*/ 10 h 22"/>
                  <a:gd name="T2" fmla="*/ 10 w 22"/>
                  <a:gd name="T3" fmla="*/ 21 h 22"/>
                  <a:gd name="T4" fmla="*/ 22 w 22"/>
                  <a:gd name="T5" fmla="*/ 11 h 22"/>
                  <a:gd name="T6" fmla="*/ 12 w 22"/>
                  <a:gd name="T7" fmla="*/ 0 h 22"/>
                  <a:gd name="T8" fmla="*/ 0 w 22"/>
                  <a:gd name="T9" fmla="*/ 1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22">
                    <a:moveTo>
                      <a:pt x="0" y="10"/>
                    </a:moveTo>
                    <a:cubicBezTo>
                      <a:pt x="0" y="16"/>
                      <a:pt x="4" y="21"/>
                      <a:pt x="10" y="21"/>
                    </a:cubicBezTo>
                    <a:cubicBezTo>
                      <a:pt x="16" y="22"/>
                      <a:pt x="21" y="17"/>
                      <a:pt x="22" y="11"/>
                    </a:cubicBezTo>
                    <a:cubicBezTo>
                      <a:pt x="22" y="5"/>
                      <a:pt x="17" y="0"/>
                      <a:pt x="12" y="0"/>
                    </a:cubicBezTo>
                    <a:cubicBezTo>
                      <a:pt x="6" y="0"/>
                      <a:pt x="1" y="4"/>
                      <a:pt x="0" y="10"/>
                    </a:cubicBezTo>
                  </a:path>
                </a:pathLst>
              </a:custGeom>
              <a:solidFill>
                <a:srgbClr val="01010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1073" name="Freeform 511">
                <a:extLst>
                  <a:ext uri="{FF2B5EF4-FFF2-40B4-BE49-F238E27FC236}">
                    <a16:creationId xmlns:a16="http://schemas.microsoft.com/office/drawing/2014/main" id="{E6AB6D9A-A95C-49BB-998B-AECC18F10436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0950258" y="1189886"/>
                <a:ext cx="91887" cy="47475"/>
              </a:xfrm>
              <a:custGeom>
                <a:avLst/>
                <a:gdLst>
                  <a:gd name="T0" fmla="*/ 44 w 48"/>
                  <a:gd name="T1" fmla="*/ 24 h 24"/>
                  <a:gd name="T2" fmla="*/ 41 w 48"/>
                  <a:gd name="T3" fmla="*/ 23 h 24"/>
                  <a:gd name="T4" fmla="*/ 7 w 48"/>
                  <a:gd name="T5" fmla="*/ 20 h 24"/>
                  <a:gd name="T6" fmla="*/ 1 w 48"/>
                  <a:gd name="T7" fmla="*/ 18 h 24"/>
                  <a:gd name="T8" fmla="*/ 3 w 48"/>
                  <a:gd name="T9" fmla="*/ 13 h 24"/>
                  <a:gd name="T10" fmla="*/ 47 w 48"/>
                  <a:gd name="T11" fmla="*/ 18 h 24"/>
                  <a:gd name="T12" fmla="*/ 47 w 48"/>
                  <a:gd name="T13" fmla="*/ 23 h 24"/>
                  <a:gd name="T14" fmla="*/ 44 w 48"/>
                  <a:gd name="T1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8" h="24">
                    <a:moveTo>
                      <a:pt x="44" y="24"/>
                    </a:moveTo>
                    <a:cubicBezTo>
                      <a:pt x="43" y="24"/>
                      <a:pt x="42" y="24"/>
                      <a:pt x="41" y="23"/>
                    </a:cubicBezTo>
                    <a:cubicBezTo>
                      <a:pt x="35" y="16"/>
                      <a:pt x="24" y="10"/>
                      <a:pt x="7" y="20"/>
                    </a:cubicBezTo>
                    <a:cubicBezTo>
                      <a:pt x="5" y="21"/>
                      <a:pt x="3" y="20"/>
                      <a:pt x="1" y="18"/>
                    </a:cubicBezTo>
                    <a:cubicBezTo>
                      <a:pt x="0" y="16"/>
                      <a:pt x="1" y="14"/>
                      <a:pt x="3" y="13"/>
                    </a:cubicBezTo>
                    <a:cubicBezTo>
                      <a:pt x="26" y="0"/>
                      <a:pt x="41" y="12"/>
                      <a:pt x="47" y="18"/>
                    </a:cubicBezTo>
                    <a:cubicBezTo>
                      <a:pt x="48" y="19"/>
                      <a:pt x="48" y="21"/>
                      <a:pt x="47" y="23"/>
                    </a:cubicBezTo>
                    <a:cubicBezTo>
                      <a:pt x="46" y="24"/>
                      <a:pt x="45" y="24"/>
                      <a:pt x="44" y="24"/>
                    </a:cubicBezTo>
                  </a:path>
                </a:pathLst>
              </a:custGeom>
              <a:solidFill>
                <a:srgbClr val="8E7B6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1074" name="Freeform 512">
                <a:extLst>
                  <a:ext uri="{FF2B5EF4-FFF2-40B4-BE49-F238E27FC236}">
                    <a16:creationId xmlns:a16="http://schemas.microsoft.com/office/drawing/2014/main" id="{43A3EE5B-E9BA-4208-B1CB-D8E4793FBEC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161597" y="1163852"/>
                <a:ext cx="99546" cy="58196"/>
              </a:xfrm>
              <a:custGeom>
                <a:avLst/>
                <a:gdLst>
                  <a:gd name="T0" fmla="*/ 48 w 52"/>
                  <a:gd name="T1" fmla="*/ 30 h 30"/>
                  <a:gd name="T2" fmla="*/ 45 w 52"/>
                  <a:gd name="T3" fmla="*/ 29 h 30"/>
                  <a:gd name="T4" fmla="*/ 7 w 52"/>
                  <a:gd name="T5" fmla="*/ 28 h 30"/>
                  <a:gd name="T6" fmla="*/ 1 w 52"/>
                  <a:gd name="T7" fmla="*/ 28 h 30"/>
                  <a:gd name="T8" fmla="*/ 2 w 52"/>
                  <a:gd name="T9" fmla="*/ 22 h 30"/>
                  <a:gd name="T10" fmla="*/ 51 w 52"/>
                  <a:gd name="T11" fmla="*/ 24 h 30"/>
                  <a:gd name="T12" fmla="*/ 50 w 52"/>
                  <a:gd name="T13" fmla="*/ 29 h 30"/>
                  <a:gd name="T14" fmla="*/ 48 w 52"/>
                  <a:gd name="T15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2" h="30">
                    <a:moveTo>
                      <a:pt x="48" y="30"/>
                    </a:moveTo>
                    <a:cubicBezTo>
                      <a:pt x="47" y="30"/>
                      <a:pt x="46" y="29"/>
                      <a:pt x="45" y="29"/>
                    </a:cubicBezTo>
                    <a:cubicBezTo>
                      <a:pt x="44" y="28"/>
                      <a:pt x="28" y="10"/>
                      <a:pt x="7" y="28"/>
                    </a:cubicBezTo>
                    <a:cubicBezTo>
                      <a:pt x="5" y="30"/>
                      <a:pt x="2" y="29"/>
                      <a:pt x="1" y="28"/>
                    </a:cubicBezTo>
                    <a:cubicBezTo>
                      <a:pt x="0" y="26"/>
                      <a:pt x="0" y="24"/>
                      <a:pt x="2" y="22"/>
                    </a:cubicBezTo>
                    <a:cubicBezTo>
                      <a:pt x="29" y="0"/>
                      <a:pt x="51" y="23"/>
                      <a:pt x="51" y="24"/>
                    </a:cubicBezTo>
                    <a:cubicBezTo>
                      <a:pt x="52" y="25"/>
                      <a:pt x="52" y="28"/>
                      <a:pt x="50" y="29"/>
                    </a:cubicBezTo>
                    <a:cubicBezTo>
                      <a:pt x="50" y="30"/>
                      <a:pt x="49" y="30"/>
                      <a:pt x="48" y="30"/>
                    </a:cubicBezTo>
                  </a:path>
                </a:pathLst>
              </a:custGeom>
              <a:solidFill>
                <a:srgbClr val="8E7B6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1075" name="Freeform 513">
                <a:extLst>
                  <a:ext uri="{FF2B5EF4-FFF2-40B4-BE49-F238E27FC236}">
                    <a16:creationId xmlns:a16="http://schemas.microsoft.com/office/drawing/2014/main" id="{FE69D02A-FE9B-4F6C-A41C-AB427B1F602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0722070" y="1508430"/>
                <a:ext cx="278726" cy="421151"/>
              </a:xfrm>
              <a:custGeom>
                <a:avLst/>
                <a:gdLst>
                  <a:gd name="T0" fmla="*/ 35 w 144"/>
                  <a:gd name="T1" fmla="*/ 0 h 217"/>
                  <a:gd name="T2" fmla="*/ 131 w 144"/>
                  <a:gd name="T3" fmla="*/ 12 h 217"/>
                  <a:gd name="T4" fmla="*/ 137 w 144"/>
                  <a:gd name="T5" fmla="*/ 16 h 217"/>
                  <a:gd name="T6" fmla="*/ 137 w 144"/>
                  <a:gd name="T7" fmla="*/ 16 h 217"/>
                  <a:gd name="T8" fmla="*/ 137 w 144"/>
                  <a:gd name="T9" fmla="*/ 16 h 217"/>
                  <a:gd name="T10" fmla="*/ 138 w 144"/>
                  <a:gd name="T11" fmla="*/ 16 h 217"/>
                  <a:gd name="T12" fmla="*/ 144 w 144"/>
                  <a:gd name="T13" fmla="*/ 24 h 217"/>
                  <a:gd name="T14" fmla="*/ 139 w 144"/>
                  <a:gd name="T15" fmla="*/ 24 h 217"/>
                  <a:gd name="T16" fmla="*/ 116 w 144"/>
                  <a:gd name="T17" fmla="*/ 208 h 217"/>
                  <a:gd name="T18" fmla="*/ 105 w 144"/>
                  <a:gd name="T19" fmla="*/ 216 h 217"/>
                  <a:gd name="T20" fmla="*/ 11 w 144"/>
                  <a:gd name="T21" fmla="*/ 204 h 217"/>
                  <a:gd name="T22" fmla="*/ 9 w 144"/>
                  <a:gd name="T23" fmla="*/ 209 h 217"/>
                  <a:gd name="T24" fmla="*/ 3 w 144"/>
                  <a:gd name="T25" fmla="*/ 200 h 217"/>
                  <a:gd name="T26" fmla="*/ 3 w 144"/>
                  <a:gd name="T27" fmla="*/ 200 h 217"/>
                  <a:gd name="T28" fmla="*/ 1 w 144"/>
                  <a:gd name="T29" fmla="*/ 193 h 217"/>
                  <a:gd name="T30" fmla="*/ 24 w 144"/>
                  <a:gd name="T31" fmla="*/ 9 h 217"/>
                  <a:gd name="T32" fmla="*/ 35 w 144"/>
                  <a:gd name="T33" fmla="*/ 0 h 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44" h="217">
                    <a:moveTo>
                      <a:pt x="35" y="0"/>
                    </a:moveTo>
                    <a:cubicBezTo>
                      <a:pt x="131" y="12"/>
                      <a:pt x="131" y="12"/>
                      <a:pt x="131" y="12"/>
                    </a:cubicBezTo>
                    <a:cubicBezTo>
                      <a:pt x="133" y="13"/>
                      <a:pt x="135" y="14"/>
                      <a:pt x="137" y="16"/>
                    </a:cubicBezTo>
                    <a:cubicBezTo>
                      <a:pt x="137" y="16"/>
                      <a:pt x="137" y="16"/>
                      <a:pt x="137" y="16"/>
                    </a:cubicBezTo>
                    <a:cubicBezTo>
                      <a:pt x="137" y="16"/>
                      <a:pt x="137" y="16"/>
                      <a:pt x="137" y="16"/>
                    </a:cubicBezTo>
                    <a:cubicBezTo>
                      <a:pt x="137" y="16"/>
                      <a:pt x="137" y="16"/>
                      <a:pt x="138" y="16"/>
                    </a:cubicBezTo>
                    <a:cubicBezTo>
                      <a:pt x="144" y="24"/>
                      <a:pt x="144" y="24"/>
                      <a:pt x="144" y="24"/>
                    </a:cubicBezTo>
                    <a:cubicBezTo>
                      <a:pt x="139" y="24"/>
                      <a:pt x="139" y="24"/>
                      <a:pt x="139" y="24"/>
                    </a:cubicBezTo>
                    <a:cubicBezTo>
                      <a:pt x="116" y="208"/>
                      <a:pt x="116" y="208"/>
                      <a:pt x="116" y="208"/>
                    </a:cubicBezTo>
                    <a:cubicBezTo>
                      <a:pt x="115" y="213"/>
                      <a:pt x="110" y="217"/>
                      <a:pt x="105" y="216"/>
                    </a:cubicBezTo>
                    <a:cubicBezTo>
                      <a:pt x="11" y="204"/>
                      <a:pt x="11" y="204"/>
                      <a:pt x="11" y="204"/>
                    </a:cubicBezTo>
                    <a:cubicBezTo>
                      <a:pt x="9" y="209"/>
                      <a:pt x="9" y="209"/>
                      <a:pt x="9" y="209"/>
                    </a:cubicBezTo>
                    <a:cubicBezTo>
                      <a:pt x="3" y="200"/>
                      <a:pt x="3" y="200"/>
                      <a:pt x="3" y="200"/>
                    </a:cubicBezTo>
                    <a:cubicBezTo>
                      <a:pt x="3" y="200"/>
                      <a:pt x="3" y="200"/>
                      <a:pt x="3" y="200"/>
                    </a:cubicBezTo>
                    <a:cubicBezTo>
                      <a:pt x="1" y="198"/>
                      <a:pt x="0" y="196"/>
                      <a:pt x="1" y="193"/>
                    </a:cubicBezTo>
                    <a:cubicBezTo>
                      <a:pt x="24" y="9"/>
                      <a:pt x="24" y="9"/>
                      <a:pt x="24" y="9"/>
                    </a:cubicBezTo>
                    <a:cubicBezTo>
                      <a:pt x="25" y="3"/>
                      <a:pt x="29" y="0"/>
                      <a:pt x="35" y="0"/>
                    </a:cubicBezTo>
                  </a:path>
                </a:pathLst>
              </a:custGeom>
              <a:solidFill>
                <a:srgbClr val="B3B3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1076" name="Freeform 514">
                <a:extLst>
                  <a:ext uri="{FF2B5EF4-FFF2-40B4-BE49-F238E27FC236}">
                    <a16:creationId xmlns:a16="http://schemas.microsoft.com/office/drawing/2014/main" id="{B2B2F39B-A5D5-4BB7-BB58-EF63490F82E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0717474" y="1522214"/>
                <a:ext cx="271070" cy="422682"/>
              </a:xfrm>
              <a:custGeom>
                <a:avLst/>
                <a:gdLst>
                  <a:gd name="T0" fmla="*/ 9 w 140"/>
                  <a:gd name="T1" fmla="*/ 205 h 218"/>
                  <a:gd name="T2" fmla="*/ 105 w 140"/>
                  <a:gd name="T3" fmla="*/ 217 h 218"/>
                  <a:gd name="T4" fmla="*/ 116 w 140"/>
                  <a:gd name="T5" fmla="*/ 209 h 218"/>
                  <a:gd name="T6" fmla="*/ 139 w 140"/>
                  <a:gd name="T7" fmla="*/ 24 h 218"/>
                  <a:gd name="T8" fmla="*/ 131 w 140"/>
                  <a:gd name="T9" fmla="*/ 13 h 218"/>
                  <a:gd name="T10" fmla="*/ 35 w 140"/>
                  <a:gd name="T11" fmla="*/ 1 h 218"/>
                  <a:gd name="T12" fmla="*/ 24 w 140"/>
                  <a:gd name="T13" fmla="*/ 9 h 218"/>
                  <a:gd name="T14" fmla="*/ 1 w 140"/>
                  <a:gd name="T15" fmla="*/ 194 h 218"/>
                  <a:gd name="T16" fmla="*/ 9 w 140"/>
                  <a:gd name="T17" fmla="*/ 205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0" h="218">
                    <a:moveTo>
                      <a:pt x="9" y="205"/>
                    </a:moveTo>
                    <a:cubicBezTo>
                      <a:pt x="105" y="217"/>
                      <a:pt x="105" y="217"/>
                      <a:pt x="105" y="217"/>
                    </a:cubicBezTo>
                    <a:cubicBezTo>
                      <a:pt x="110" y="218"/>
                      <a:pt x="115" y="214"/>
                      <a:pt x="116" y="209"/>
                    </a:cubicBezTo>
                    <a:cubicBezTo>
                      <a:pt x="139" y="24"/>
                      <a:pt x="139" y="24"/>
                      <a:pt x="139" y="24"/>
                    </a:cubicBezTo>
                    <a:cubicBezTo>
                      <a:pt x="140" y="19"/>
                      <a:pt x="136" y="14"/>
                      <a:pt x="131" y="13"/>
                    </a:cubicBezTo>
                    <a:cubicBezTo>
                      <a:pt x="35" y="1"/>
                      <a:pt x="35" y="1"/>
                      <a:pt x="35" y="1"/>
                    </a:cubicBezTo>
                    <a:cubicBezTo>
                      <a:pt x="30" y="0"/>
                      <a:pt x="25" y="4"/>
                      <a:pt x="24" y="9"/>
                    </a:cubicBezTo>
                    <a:cubicBezTo>
                      <a:pt x="1" y="194"/>
                      <a:pt x="1" y="194"/>
                      <a:pt x="1" y="194"/>
                    </a:cubicBezTo>
                    <a:cubicBezTo>
                      <a:pt x="0" y="199"/>
                      <a:pt x="4" y="204"/>
                      <a:pt x="9" y="205"/>
                    </a:cubicBezTo>
                  </a:path>
                </a:pathLst>
              </a:custGeom>
              <a:solidFill>
                <a:srgbClr val="B3B3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1077" name="Freeform 515">
                <a:extLst>
                  <a:ext uri="{FF2B5EF4-FFF2-40B4-BE49-F238E27FC236}">
                    <a16:creationId xmlns:a16="http://schemas.microsoft.com/office/drawing/2014/main" id="{AE8B771C-6FC4-4B16-B27E-C9D835273143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0745043" y="1555905"/>
                <a:ext cx="241971" cy="388991"/>
              </a:xfrm>
              <a:custGeom>
                <a:avLst/>
                <a:gdLst>
                  <a:gd name="T0" fmla="*/ 125 w 125"/>
                  <a:gd name="T1" fmla="*/ 111 h 201"/>
                  <a:gd name="T2" fmla="*/ 22 w 125"/>
                  <a:gd name="T3" fmla="*/ 0 h 201"/>
                  <a:gd name="T4" fmla="*/ 0 w 125"/>
                  <a:gd name="T5" fmla="*/ 184 h 201"/>
                  <a:gd name="T6" fmla="*/ 104 w 125"/>
                  <a:gd name="T7" fmla="*/ 200 h 201"/>
                  <a:gd name="T8" fmla="*/ 115 w 125"/>
                  <a:gd name="T9" fmla="*/ 192 h 201"/>
                  <a:gd name="T10" fmla="*/ 125 w 125"/>
                  <a:gd name="T11" fmla="*/ 111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5" h="201">
                    <a:moveTo>
                      <a:pt x="125" y="111"/>
                    </a:moveTo>
                    <a:cubicBezTo>
                      <a:pt x="22" y="0"/>
                      <a:pt x="22" y="0"/>
                      <a:pt x="22" y="0"/>
                    </a:cubicBezTo>
                    <a:cubicBezTo>
                      <a:pt x="0" y="184"/>
                      <a:pt x="0" y="184"/>
                      <a:pt x="0" y="184"/>
                    </a:cubicBezTo>
                    <a:cubicBezTo>
                      <a:pt x="104" y="200"/>
                      <a:pt x="104" y="200"/>
                      <a:pt x="104" y="200"/>
                    </a:cubicBezTo>
                    <a:cubicBezTo>
                      <a:pt x="109" y="201"/>
                      <a:pt x="114" y="197"/>
                      <a:pt x="115" y="192"/>
                    </a:cubicBezTo>
                    <a:lnTo>
                      <a:pt x="125" y="111"/>
                    </a:lnTo>
                    <a:close/>
                  </a:path>
                </a:pathLst>
              </a:custGeom>
              <a:solidFill>
                <a:srgbClr val="93939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1078" name="Freeform 516">
                <a:extLst>
                  <a:ext uri="{FF2B5EF4-FFF2-40B4-BE49-F238E27FC236}">
                    <a16:creationId xmlns:a16="http://schemas.microsoft.com/office/drawing/2014/main" id="{B3640495-5270-4EA1-859F-70D491B82B26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0818552" y="1566624"/>
                <a:ext cx="36756" cy="36756"/>
              </a:xfrm>
              <a:custGeom>
                <a:avLst/>
                <a:gdLst>
                  <a:gd name="T0" fmla="*/ 1 w 19"/>
                  <a:gd name="T1" fmla="*/ 9 h 19"/>
                  <a:gd name="T2" fmla="*/ 9 w 19"/>
                  <a:gd name="T3" fmla="*/ 19 h 19"/>
                  <a:gd name="T4" fmla="*/ 18 w 19"/>
                  <a:gd name="T5" fmla="*/ 11 h 19"/>
                  <a:gd name="T6" fmla="*/ 11 w 19"/>
                  <a:gd name="T7" fmla="*/ 1 h 19"/>
                  <a:gd name="T8" fmla="*/ 1 w 19"/>
                  <a:gd name="T9" fmla="*/ 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19">
                    <a:moveTo>
                      <a:pt x="1" y="9"/>
                    </a:moveTo>
                    <a:cubicBezTo>
                      <a:pt x="0" y="14"/>
                      <a:pt x="4" y="18"/>
                      <a:pt x="9" y="19"/>
                    </a:cubicBezTo>
                    <a:cubicBezTo>
                      <a:pt x="13" y="19"/>
                      <a:pt x="18" y="16"/>
                      <a:pt x="18" y="11"/>
                    </a:cubicBezTo>
                    <a:cubicBezTo>
                      <a:pt x="19" y="6"/>
                      <a:pt x="16" y="2"/>
                      <a:pt x="11" y="1"/>
                    </a:cubicBezTo>
                    <a:cubicBezTo>
                      <a:pt x="6" y="0"/>
                      <a:pt x="1" y="4"/>
                      <a:pt x="1" y="9"/>
                    </a:cubicBezTo>
                  </a:path>
                </a:pathLst>
              </a:custGeom>
              <a:solidFill>
                <a:srgbClr val="74747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1079" name="Freeform 517">
                <a:extLst>
                  <a:ext uri="{FF2B5EF4-FFF2-40B4-BE49-F238E27FC236}">
                    <a16:creationId xmlns:a16="http://schemas.microsoft.com/office/drawing/2014/main" id="{5B567C72-5D19-4E98-B57D-64ADCFF5AA7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0789453" y="1877511"/>
                <a:ext cx="147021" cy="59726"/>
              </a:xfrm>
              <a:custGeom>
                <a:avLst/>
                <a:gdLst>
                  <a:gd name="T0" fmla="*/ 14 w 76"/>
                  <a:gd name="T1" fmla="*/ 0 h 31"/>
                  <a:gd name="T2" fmla="*/ 53 w 76"/>
                  <a:gd name="T3" fmla="*/ 0 h 31"/>
                  <a:gd name="T4" fmla="*/ 76 w 76"/>
                  <a:gd name="T5" fmla="*/ 19 h 31"/>
                  <a:gd name="T6" fmla="*/ 71 w 76"/>
                  <a:gd name="T7" fmla="*/ 22 h 31"/>
                  <a:gd name="T8" fmla="*/ 55 w 76"/>
                  <a:gd name="T9" fmla="*/ 23 h 31"/>
                  <a:gd name="T10" fmla="*/ 43 w 76"/>
                  <a:gd name="T11" fmla="*/ 16 h 31"/>
                  <a:gd name="T12" fmla="*/ 31 w 76"/>
                  <a:gd name="T13" fmla="*/ 22 h 31"/>
                  <a:gd name="T14" fmla="*/ 19 w 76"/>
                  <a:gd name="T15" fmla="*/ 28 h 31"/>
                  <a:gd name="T16" fmla="*/ 16 w 76"/>
                  <a:gd name="T17" fmla="*/ 31 h 31"/>
                  <a:gd name="T18" fmla="*/ 0 w 76"/>
                  <a:gd name="T19" fmla="*/ 13 h 31"/>
                  <a:gd name="T20" fmla="*/ 14 w 76"/>
                  <a:gd name="T21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6" h="31">
                    <a:moveTo>
                      <a:pt x="14" y="0"/>
                    </a:moveTo>
                    <a:cubicBezTo>
                      <a:pt x="53" y="0"/>
                      <a:pt x="53" y="0"/>
                      <a:pt x="53" y="0"/>
                    </a:cubicBezTo>
                    <a:cubicBezTo>
                      <a:pt x="76" y="19"/>
                      <a:pt x="76" y="19"/>
                      <a:pt x="76" y="19"/>
                    </a:cubicBezTo>
                    <a:cubicBezTo>
                      <a:pt x="71" y="22"/>
                      <a:pt x="71" y="22"/>
                      <a:pt x="71" y="22"/>
                    </a:cubicBezTo>
                    <a:cubicBezTo>
                      <a:pt x="66" y="26"/>
                      <a:pt x="60" y="26"/>
                      <a:pt x="55" y="23"/>
                    </a:cubicBezTo>
                    <a:cubicBezTo>
                      <a:pt x="43" y="16"/>
                      <a:pt x="43" y="16"/>
                      <a:pt x="43" y="16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28" y="24"/>
                      <a:pt x="23" y="27"/>
                      <a:pt x="19" y="28"/>
                    </a:cubicBezTo>
                    <a:cubicBezTo>
                      <a:pt x="16" y="31"/>
                      <a:pt x="16" y="31"/>
                      <a:pt x="16" y="31"/>
                    </a:cubicBezTo>
                    <a:cubicBezTo>
                      <a:pt x="0" y="13"/>
                      <a:pt x="0" y="13"/>
                      <a:pt x="0" y="13"/>
                    </a:cubicBezTo>
                    <a:lnTo>
                      <a:pt x="14" y="0"/>
                    </a:lnTo>
                    <a:close/>
                  </a:path>
                </a:pathLst>
              </a:custGeom>
              <a:solidFill>
                <a:srgbClr val="EFBD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1080" name="Freeform 518">
                <a:extLst>
                  <a:ext uri="{FF2B5EF4-FFF2-40B4-BE49-F238E27FC236}">
                    <a16:creationId xmlns:a16="http://schemas.microsoft.com/office/drawing/2014/main" id="{4A8E3733-FF50-4DA5-8527-6A695C2B720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0743511" y="1701394"/>
                <a:ext cx="517633" cy="350703"/>
              </a:xfrm>
              <a:custGeom>
                <a:avLst/>
                <a:gdLst>
                  <a:gd name="T0" fmla="*/ 222 w 268"/>
                  <a:gd name="T1" fmla="*/ 37 h 181"/>
                  <a:gd name="T2" fmla="*/ 177 w 268"/>
                  <a:gd name="T3" fmla="*/ 42 h 181"/>
                  <a:gd name="T4" fmla="*/ 216 w 268"/>
                  <a:gd name="T5" fmla="*/ 28 h 181"/>
                  <a:gd name="T6" fmla="*/ 250 w 268"/>
                  <a:gd name="T7" fmla="*/ 27 h 181"/>
                  <a:gd name="T8" fmla="*/ 263 w 268"/>
                  <a:gd name="T9" fmla="*/ 15 h 181"/>
                  <a:gd name="T10" fmla="*/ 263 w 268"/>
                  <a:gd name="T11" fmla="*/ 9 h 181"/>
                  <a:gd name="T12" fmla="*/ 212 w 268"/>
                  <a:gd name="T13" fmla="*/ 7 h 181"/>
                  <a:gd name="T14" fmla="*/ 163 w 268"/>
                  <a:gd name="T15" fmla="*/ 19 h 181"/>
                  <a:gd name="T16" fmla="*/ 163 w 268"/>
                  <a:gd name="T17" fmla="*/ 19 h 181"/>
                  <a:gd name="T18" fmla="*/ 144 w 268"/>
                  <a:gd name="T19" fmla="*/ 26 h 181"/>
                  <a:gd name="T20" fmla="*/ 147 w 268"/>
                  <a:gd name="T21" fmla="*/ 0 h 181"/>
                  <a:gd name="T22" fmla="*/ 143 w 268"/>
                  <a:gd name="T23" fmla="*/ 1 h 181"/>
                  <a:gd name="T24" fmla="*/ 130 w 268"/>
                  <a:gd name="T25" fmla="*/ 11 h 181"/>
                  <a:gd name="T26" fmla="*/ 114 w 268"/>
                  <a:gd name="T27" fmla="*/ 44 h 181"/>
                  <a:gd name="T28" fmla="*/ 99 w 268"/>
                  <a:gd name="T29" fmla="*/ 59 h 181"/>
                  <a:gd name="T30" fmla="*/ 75 w 268"/>
                  <a:gd name="T31" fmla="*/ 90 h 181"/>
                  <a:gd name="T32" fmla="*/ 0 w 268"/>
                  <a:gd name="T33" fmla="*/ 117 h 181"/>
                  <a:gd name="T34" fmla="*/ 0 w 268"/>
                  <a:gd name="T35" fmla="*/ 119 h 181"/>
                  <a:gd name="T36" fmla="*/ 0 w 268"/>
                  <a:gd name="T37" fmla="*/ 121 h 181"/>
                  <a:gd name="T38" fmla="*/ 30 w 268"/>
                  <a:gd name="T39" fmla="*/ 176 h 181"/>
                  <a:gd name="T40" fmla="*/ 38 w 268"/>
                  <a:gd name="T41" fmla="*/ 181 h 181"/>
                  <a:gd name="T42" fmla="*/ 96 w 268"/>
                  <a:gd name="T43" fmla="*/ 147 h 181"/>
                  <a:gd name="T44" fmla="*/ 154 w 268"/>
                  <a:gd name="T45" fmla="*/ 135 h 181"/>
                  <a:gd name="T46" fmla="*/ 156 w 268"/>
                  <a:gd name="T47" fmla="*/ 134 h 181"/>
                  <a:gd name="T48" fmla="*/ 156 w 268"/>
                  <a:gd name="T49" fmla="*/ 134 h 181"/>
                  <a:gd name="T50" fmla="*/ 187 w 268"/>
                  <a:gd name="T51" fmla="*/ 121 h 181"/>
                  <a:gd name="T52" fmla="*/ 193 w 268"/>
                  <a:gd name="T53" fmla="*/ 119 h 181"/>
                  <a:gd name="T54" fmla="*/ 211 w 268"/>
                  <a:gd name="T55" fmla="*/ 107 h 181"/>
                  <a:gd name="T56" fmla="*/ 225 w 268"/>
                  <a:gd name="T57" fmla="*/ 115 h 181"/>
                  <a:gd name="T58" fmla="*/ 241 w 268"/>
                  <a:gd name="T59" fmla="*/ 113 h 181"/>
                  <a:gd name="T60" fmla="*/ 244 w 268"/>
                  <a:gd name="T61" fmla="*/ 110 h 181"/>
                  <a:gd name="T62" fmla="*/ 221 w 268"/>
                  <a:gd name="T63" fmla="*/ 91 h 181"/>
                  <a:gd name="T64" fmla="*/ 183 w 268"/>
                  <a:gd name="T65" fmla="*/ 91 h 181"/>
                  <a:gd name="T66" fmla="*/ 220 w 268"/>
                  <a:gd name="T67" fmla="*/ 81 h 181"/>
                  <a:gd name="T68" fmla="*/ 241 w 268"/>
                  <a:gd name="T69" fmla="*/ 91 h 181"/>
                  <a:gd name="T70" fmla="*/ 260 w 268"/>
                  <a:gd name="T71" fmla="*/ 84 h 181"/>
                  <a:gd name="T72" fmla="*/ 261 w 268"/>
                  <a:gd name="T73" fmla="*/ 81 h 181"/>
                  <a:gd name="T74" fmla="*/ 224 w 268"/>
                  <a:gd name="T75" fmla="*/ 64 h 181"/>
                  <a:gd name="T76" fmla="*/ 176 w 268"/>
                  <a:gd name="T77" fmla="*/ 68 h 181"/>
                  <a:gd name="T78" fmla="*/ 176 w 268"/>
                  <a:gd name="T79" fmla="*/ 68 h 181"/>
                  <a:gd name="T80" fmla="*/ 226 w 268"/>
                  <a:gd name="T81" fmla="*/ 58 h 181"/>
                  <a:gd name="T82" fmla="*/ 248 w 268"/>
                  <a:gd name="T83" fmla="*/ 66 h 181"/>
                  <a:gd name="T84" fmla="*/ 267 w 268"/>
                  <a:gd name="T85" fmla="*/ 57 h 181"/>
                  <a:gd name="T86" fmla="*/ 268 w 268"/>
                  <a:gd name="T87" fmla="*/ 53 h 181"/>
                  <a:gd name="T88" fmla="*/ 222 w 268"/>
                  <a:gd name="T89" fmla="*/ 37 h 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68" h="181">
                    <a:moveTo>
                      <a:pt x="222" y="37"/>
                    </a:moveTo>
                    <a:cubicBezTo>
                      <a:pt x="177" y="42"/>
                      <a:pt x="177" y="42"/>
                      <a:pt x="177" y="42"/>
                    </a:cubicBezTo>
                    <a:cubicBezTo>
                      <a:pt x="216" y="28"/>
                      <a:pt x="216" y="28"/>
                      <a:pt x="216" y="28"/>
                    </a:cubicBezTo>
                    <a:cubicBezTo>
                      <a:pt x="250" y="27"/>
                      <a:pt x="250" y="27"/>
                      <a:pt x="250" y="27"/>
                    </a:cubicBezTo>
                    <a:cubicBezTo>
                      <a:pt x="256" y="27"/>
                      <a:pt x="262" y="22"/>
                      <a:pt x="263" y="15"/>
                    </a:cubicBezTo>
                    <a:cubicBezTo>
                      <a:pt x="263" y="9"/>
                      <a:pt x="263" y="9"/>
                      <a:pt x="263" y="9"/>
                    </a:cubicBezTo>
                    <a:cubicBezTo>
                      <a:pt x="212" y="7"/>
                      <a:pt x="212" y="7"/>
                      <a:pt x="212" y="7"/>
                    </a:cubicBezTo>
                    <a:cubicBezTo>
                      <a:pt x="163" y="19"/>
                      <a:pt x="163" y="19"/>
                      <a:pt x="163" y="19"/>
                    </a:cubicBezTo>
                    <a:cubicBezTo>
                      <a:pt x="163" y="19"/>
                      <a:pt x="163" y="19"/>
                      <a:pt x="163" y="19"/>
                    </a:cubicBezTo>
                    <a:cubicBezTo>
                      <a:pt x="144" y="26"/>
                      <a:pt x="144" y="26"/>
                      <a:pt x="144" y="26"/>
                    </a:cubicBezTo>
                    <a:cubicBezTo>
                      <a:pt x="147" y="0"/>
                      <a:pt x="147" y="0"/>
                      <a:pt x="147" y="0"/>
                    </a:cubicBezTo>
                    <a:cubicBezTo>
                      <a:pt x="143" y="1"/>
                      <a:pt x="143" y="1"/>
                      <a:pt x="143" y="1"/>
                    </a:cubicBezTo>
                    <a:cubicBezTo>
                      <a:pt x="137" y="2"/>
                      <a:pt x="133" y="6"/>
                      <a:pt x="130" y="11"/>
                    </a:cubicBezTo>
                    <a:cubicBezTo>
                      <a:pt x="114" y="44"/>
                      <a:pt x="114" y="44"/>
                      <a:pt x="114" y="44"/>
                    </a:cubicBezTo>
                    <a:cubicBezTo>
                      <a:pt x="108" y="49"/>
                      <a:pt x="103" y="54"/>
                      <a:pt x="99" y="59"/>
                    </a:cubicBezTo>
                    <a:cubicBezTo>
                      <a:pt x="75" y="90"/>
                      <a:pt x="75" y="90"/>
                      <a:pt x="75" y="90"/>
                    </a:cubicBezTo>
                    <a:cubicBezTo>
                      <a:pt x="0" y="117"/>
                      <a:pt x="0" y="117"/>
                      <a:pt x="0" y="117"/>
                    </a:cubicBezTo>
                    <a:cubicBezTo>
                      <a:pt x="0" y="119"/>
                      <a:pt x="0" y="119"/>
                      <a:pt x="0" y="119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0" y="143"/>
                      <a:pt x="12" y="164"/>
                      <a:pt x="30" y="176"/>
                    </a:cubicBezTo>
                    <a:cubicBezTo>
                      <a:pt x="33" y="178"/>
                      <a:pt x="35" y="180"/>
                      <a:pt x="38" y="181"/>
                    </a:cubicBezTo>
                    <a:cubicBezTo>
                      <a:pt x="96" y="147"/>
                      <a:pt x="96" y="147"/>
                      <a:pt x="96" y="147"/>
                    </a:cubicBezTo>
                    <a:cubicBezTo>
                      <a:pt x="116" y="147"/>
                      <a:pt x="136" y="143"/>
                      <a:pt x="154" y="135"/>
                    </a:cubicBezTo>
                    <a:cubicBezTo>
                      <a:pt x="155" y="135"/>
                      <a:pt x="155" y="134"/>
                      <a:pt x="156" y="134"/>
                    </a:cubicBezTo>
                    <a:cubicBezTo>
                      <a:pt x="156" y="134"/>
                      <a:pt x="156" y="134"/>
                      <a:pt x="156" y="134"/>
                    </a:cubicBezTo>
                    <a:cubicBezTo>
                      <a:pt x="187" y="121"/>
                      <a:pt x="187" y="121"/>
                      <a:pt x="187" y="121"/>
                    </a:cubicBezTo>
                    <a:cubicBezTo>
                      <a:pt x="189" y="121"/>
                      <a:pt x="191" y="120"/>
                      <a:pt x="193" y="119"/>
                    </a:cubicBezTo>
                    <a:cubicBezTo>
                      <a:pt x="211" y="107"/>
                      <a:pt x="211" y="107"/>
                      <a:pt x="211" y="107"/>
                    </a:cubicBezTo>
                    <a:cubicBezTo>
                      <a:pt x="225" y="115"/>
                      <a:pt x="225" y="115"/>
                      <a:pt x="225" y="115"/>
                    </a:cubicBezTo>
                    <a:cubicBezTo>
                      <a:pt x="230" y="118"/>
                      <a:pt x="237" y="117"/>
                      <a:pt x="241" y="113"/>
                    </a:cubicBezTo>
                    <a:cubicBezTo>
                      <a:pt x="244" y="110"/>
                      <a:pt x="244" y="110"/>
                      <a:pt x="244" y="110"/>
                    </a:cubicBezTo>
                    <a:cubicBezTo>
                      <a:pt x="221" y="91"/>
                      <a:pt x="221" y="91"/>
                      <a:pt x="221" y="91"/>
                    </a:cubicBezTo>
                    <a:cubicBezTo>
                      <a:pt x="183" y="91"/>
                      <a:pt x="183" y="91"/>
                      <a:pt x="183" y="91"/>
                    </a:cubicBezTo>
                    <a:cubicBezTo>
                      <a:pt x="220" y="81"/>
                      <a:pt x="220" y="81"/>
                      <a:pt x="220" y="81"/>
                    </a:cubicBezTo>
                    <a:cubicBezTo>
                      <a:pt x="241" y="91"/>
                      <a:pt x="241" y="91"/>
                      <a:pt x="241" y="91"/>
                    </a:cubicBezTo>
                    <a:cubicBezTo>
                      <a:pt x="248" y="94"/>
                      <a:pt x="256" y="91"/>
                      <a:pt x="260" y="84"/>
                    </a:cubicBezTo>
                    <a:cubicBezTo>
                      <a:pt x="261" y="81"/>
                      <a:pt x="261" y="81"/>
                      <a:pt x="261" y="81"/>
                    </a:cubicBezTo>
                    <a:cubicBezTo>
                      <a:pt x="224" y="64"/>
                      <a:pt x="224" y="64"/>
                      <a:pt x="224" y="64"/>
                    </a:cubicBezTo>
                    <a:cubicBezTo>
                      <a:pt x="176" y="68"/>
                      <a:pt x="176" y="68"/>
                      <a:pt x="176" y="68"/>
                    </a:cubicBezTo>
                    <a:cubicBezTo>
                      <a:pt x="176" y="68"/>
                      <a:pt x="176" y="68"/>
                      <a:pt x="176" y="68"/>
                    </a:cubicBezTo>
                    <a:cubicBezTo>
                      <a:pt x="226" y="58"/>
                      <a:pt x="226" y="58"/>
                      <a:pt x="226" y="58"/>
                    </a:cubicBezTo>
                    <a:cubicBezTo>
                      <a:pt x="248" y="66"/>
                      <a:pt x="248" y="66"/>
                      <a:pt x="248" y="66"/>
                    </a:cubicBezTo>
                    <a:cubicBezTo>
                      <a:pt x="256" y="68"/>
                      <a:pt x="264" y="64"/>
                      <a:pt x="267" y="57"/>
                    </a:cubicBezTo>
                    <a:cubicBezTo>
                      <a:pt x="268" y="53"/>
                      <a:pt x="268" y="53"/>
                      <a:pt x="268" y="53"/>
                    </a:cubicBezTo>
                    <a:lnTo>
                      <a:pt x="222" y="37"/>
                    </a:lnTo>
                    <a:close/>
                  </a:path>
                </a:pathLst>
              </a:custGeom>
              <a:solidFill>
                <a:srgbClr val="EFBD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1081" name="Freeform 519">
                <a:extLst>
                  <a:ext uri="{FF2B5EF4-FFF2-40B4-BE49-F238E27FC236}">
                    <a16:creationId xmlns:a16="http://schemas.microsoft.com/office/drawing/2014/main" id="{8A13480E-1E2A-4AE2-A648-610ACEB440B2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0853776" y="1908141"/>
                <a:ext cx="388992" cy="143956"/>
              </a:xfrm>
              <a:custGeom>
                <a:avLst/>
                <a:gdLst>
                  <a:gd name="T0" fmla="*/ 157 w 201"/>
                  <a:gd name="T1" fmla="*/ 12 h 74"/>
                  <a:gd name="T2" fmla="*/ 124 w 201"/>
                  <a:gd name="T3" fmla="*/ 16 h 74"/>
                  <a:gd name="T4" fmla="*/ 98 w 201"/>
                  <a:gd name="T5" fmla="*/ 17 h 74"/>
                  <a:gd name="T6" fmla="*/ 64 w 201"/>
                  <a:gd name="T7" fmla="*/ 24 h 74"/>
                  <a:gd name="T8" fmla="*/ 0 w 201"/>
                  <a:gd name="T9" fmla="*/ 48 h 74"/>
                  <a:gd name="T10" fmla="*/ 20 w 201"/>
                  <a:gd name="T11" fmla="*/ 69 h 74"/>
                  <a:gd name="T12" fmla="*/ 28 w 201"/>
                  <a:gd name="T13" fmla="*/ 74 h 74"/>
                  <a:gd name="T14" fmla="*/ 86 w 201"/>
                  <a:gd name="T15" fmla="*/ 40 h 74"/>
                  <a:gd name="T16" fmla="*/ 144 w 201"/>
                  <a:gd name="T17" fmla="*/ 28 h 74"/>
                  <a:gd name="T18" fmla="*/ 146 w 201"/>
                  <a:gd name="T19" fmla="*/ 27 h 74"/>
                  <a:gd name="T20" fmla="*/ 146 w 201"/>
                  <a:gd name="T21" fmla="*/ 27 h 74"/>
                  <a:gd name="T22" fmla="*/ 177 w 201"/>
                  <a:gd name="T23" fmla="*/ 14 h 74"/>
                  <a:gd name="T24" fmla="*/ 183 w 201"/>
                  <a:gd name="T25" fmla="*/ 12 h 74"/>
                  <a:gd name="T26" fmla="*/ 201 w 201"/>
                  <a:gd name="T27" fmla="*/ 0 h 74"/>
                  <a:gd name="T28" fmla="*/ 201 w 201"/>
                  <a:gd name="T29" fmla="*/ 0 h 74"/>
                  <a:gd name="T30" fmla="*/ 157 w 201"/>
                  <a:gd name="T31" fmla="*/ 12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01" h="74">
                    <a:moveTo>
                      <a:pt x="157" y="12"/>
                    </a:moveTo>
                    <a:cubicBezTo>
                      <a:pt x="146" y="15"/>
                      <a:pt x="135" y="16"/>
                      <a:pt x="124" y="16"/>
                    </a:cubicBezTo>
                    <a:cubicBezTo>
                      <a:pt x="98" y="17"/>
                      <a:pt x="98" y="17"/>
                      <a:pt x="98" y="17"/>
                    </a:cubicBezTo>
                    <a:cubicBezTo>
                      <a:pt x="86" y="17"/>
                      <a:pt x="75" y="19"/>
                      <a:pt x="64" y="24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5" y="57"/>
                      <a:pt x="12" y="64"/>
                      <a:pt x="20" y="69"/>
                    </a:cubicBezTo>
                    <a:cubicBezTo>
                      <a:pt x="23" y="71"/>
                      <a:pt x="25" y="73"/>
                      <a:pt x="28" y="74"/>
                    </a:cubicBezTo>
                    <a:cubicBezTo>
                      <a:pt x="86" y="40"/>
                      <a:pt x="86" y="40"/>
                      <a:pt x="86" y="40"/>
                    </a:cubicBezTo>
                    <a:cubicBezTo>
                      <a:pt x="106" y="40"/>
                      <a:pt x="126" y="36"/>
                      <a:pt x="144" y="28"/>
                    </a:cubicBezTo>
                    <a:cubicBezTo>
                      <a:pt x="145" y="28"/>
                      <a:pt x="145" y="27"/>
                      <a:pt x="146" y="27"/>
                    </a:cubicBezTo>
                    <a:cubicBezTo>
                      <a:pt x="146" y="27"/>
                      <a:pt x="146" y="27"/>
                      <a:pt x="146" y="27"/>
                    </a:cubicBezTo>
                    <a:cubicBezTo>
                      <a:pt x="177" y="14"/>
                      <a:pt x="177" y="14"/>
                      <a:pt x="177" y="14"/>
                    </a:cubicBezTo>
                    <a:cubicBezTo>
                      <a:pt x="179" y="14"/>
                      <a:pt x="181" y="13"/>
                      <a:pt x="183" y="12"/>
                    </a:cubicBezTo>
                    <a:cubicBezTo>
                      <a:pt x="201" y="0"/>
                      <a:pt x="201" y="0"/>
                      <a:pt x="201" y="0"/>
                    </a:cubicBezTo>
                    <a:cubicBezTo>
                      <a:pt x="201" y="0"/>
                      <a:pt x="201" y="0"/>
                      <a:pt x="201" y="0"/>
                    </a:cubicBezTo>
                    <a:lnTo>
                      <a:pt x="157" y="12"/>
                    </a:lnTo>
                    <a:close/>
                  </a:path>
                </a:pathLst>
              </a:custGeom>
              <a:solidFill>
                <a:srgbClr val="DB9D9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1082" name="Freeform 520">
                <a:extLst>
                  <a:ext uri="{FF2B5EF4-FFF2-40B4-BE49-F238E27FC236}">
                    <a16:creationId xmlns:a16="http://schemas.microsoft.com/office/drawing/2014/main" id="{EB8A200D-B654-4E85-ABE2-5343FED0798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029894" y="1382850"/>
                <a:ext cx="133238" cy="45945"/>
              </a:xfrm>
              <a:custGeom>
                <a:avLst/>
                <a:gdLst>
                  <a:gd name="T0" fmla="*/ 0 w 69"/>
                  <a:gd name="T1" fmla="*/ 0 h 24"/>
                  <a:gd name="T2" fmla="*/ 69 w 69"/>
                  <a:gd name="T3" fmla="*/ 5 h 24"/>
                  <a:gd name="T4" fmla="*/ 56 w 69"/>
                  <a:gd name="T5" fmla="*/ 14 h 24"/>
                  <a:gd name="T6" fmla="*/ 13 w 69"/>
                  <a:gd name="T7" fmla="*/ 12 h 24"/>
                  <a:gd name="T8" fmla="*/ 0 w 69"/>
                  <a:gd name="T9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9" h="24">
                    <a:moveTo>
                      <a:pt x="0" y="0"/>
                    </a:moveTo>
                    <a:cubicBezTo>
                      <a:pt x="69" y="5"/>
                      <a:pt x="69" y="5"/>
                      <a:pt x="69" y="5"/>
                    </a:cubicBezTo>
                    <a:cubicBezTo>
                      <a:pt x="56" y="14"/>
                      <a:pt x="56" y="14"/>
                      <a:pt x="56" y="14"/>
                    </a:cubicBezTo>
                    <a:cubicBezTo>
                      <a:pt x="43" y="24"/>
                      <a:pt x="25" y="23"/>
                      <a:pt x="13" y="12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1083" name="Freeform: Shape 1082">
                <a:extLst>
                  <a:ext uri="{FF2B5EF4-FFF2-40B4-BE49-F238E27FC236}">
                    <a16:creationId xmlns:a16="http://schemas.microsoft.com/office/drawing/2014/main" id="{906A16CC-E3FB-4D56-A285-594A1DECDF7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187633" y="2023000"/>
                <a:ext cx="474776" cy="297007"/>
              </a:xfrm>
              <a:custGeom>
                <a:avLst/>
                <a:gdLst>
                  <a:gd name="connsiteX0" fmla="*/ 0 w 474776"/>
                  <a:gd name="connsiteY0" fmla="*/ 0 h 297007"/>
                  <a:gd name="connsiteX1" fmla="*/ 0 w 474776"/>
                  <a:gd name="connsiteY1" fmla="*/ 369 h 297007"/>
                  <a:gd name="connsiteX2" fmla="*/ 23830 w 474776"/>
                  <a:gd name="connsiteY2" fmla="*/ 58769 h 297007"/>
                  <a:gd name="connsiteX3" fmla="*/ 148666 w 474776"/>
                  <a:gd name="connsiteY3" fmla="*/ 233788 h 297007"/>
                  <a:gd name="connsiteX4" fmla="*/ 220434 w 474776"/>
                  <a:gd name="connsiteY4" fmla="*/ 297007 h 297007"/>
                  <a:gd name="connsiteX5" fmla="*/ 258421 w 474776"/>
                  <a:gd name="connsiteY5" fmla="*/ 287915 h 297007"/>
                  <a:gd name="connsiteX6" fmla="*/ 474776 w 474776"/>
                  <a:gd name="connsiteY6" fmla="*/ 29195 h 297007"/>
                  <a:gd name="connsiteX7" fmla="*/ 200308 w 474776"/>
                  <a:gd name="connsiteY7" fmla="*/ 192586 h 297007"/>
                  <a:gd name="connsiteX8" fmla="*/ 92154 w 474776"/>
                  <a:gd name="connsiteY8" fmla="*/ 165349 h 297007"/>
                  <a:gd name="connsiteX9" fmla="*/ 0 w 474776"/>
                  <a:gd name="connsiteY9" fmla="*/ 0 h 2970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74776" h="297007">
                    <a:moveTo>
                      <a:pt x="0" y="0"/>
                    </a:moveTo>
                    <a:lnTo>
                      <a:pt x="0" y="369"/>
                    </a:lnTo>
                    <a:lnTo>
                      <a:pt x="23830" y="58769"/>
                    </a:lnTo>
                    <a:cubicBezTo>
                      <a:pt x="56837" y="124397"/>
                      <a:pt x="99186" y="183111"/>
                      <a:pt x="148666" y="233788"/>
                    </a:cubicBezTo>
                    <a:lnTo>
                      <a:pt x="220434" y="297007"/>
                    </a:lnTo>
                    <a:lnTo>
                      <a:pt x="258421" y="287915"/>
                    </a:lnTo>
                    <a:lnTo>
                      <a:pt x="474776" y="29195"/>
                    </a:lnTo>
                    <a:lnTo>
                      <a:pt x="200308" y="192586"/>
                    </a:lnTo>
                    <a:cubicBezTo>
                      <a:pt x="162278" y="215936"/>
                      <a:pt x="112190" y="202318"/>
                      <a:pt x="92154" y="16534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F287A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1084" name="Freeform 522">
                <a:extLst>
                  <a:ext uri="{FF2B5EF4-FFF2-40B4-BE49-F238E27FC236}">
                    <a16:creationId xmlns:a16="http://schemas.microsoft.com/office/drawing/2014/main" id="{3694AB6D-B0FB-4724-8D81-2BCF2DF8757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flipH="1">
                <a:off x="10899721" y="891252"/>
                <a:ext cx="545199" cy="650870"/>
              </a:xfrm>
              <a:custGeom>
                <a:avLst/>
                <a:gdLst>
                  <a:gd name="T0" fmla="*/ 171 w 282"/>
                  <a:gd name="T1" fmla="*/ 8 h 335"/>
                  <a:gd name="T2" fmla="*/ 24 w 282"/>
                  <a:gd name="T3" fmla="*/ 103 h 335"/>
                  <a:gd name="T4" fmla="*/ 24 w 282"/>
                  <a:gd name="T5" fmla="*/ 107 h 335"/>
                  <a:gd name="T6" fmla="*/ 0 w 282"/>
                  <a:gd name="T7" fmla="*/ 269 h 335"/>
                  <a:gd name="T8" fmla="*/ 81 w 282"/>
                  <a:gd name="T9" fmla="*/ 335 h 335"/>
                  <a:gd name="T10" fmla="*/ 79 w 282"/>
                  <a:gd name="T11" fmla="*/ 126 h 335"/>
                  <a:gd name="T12" fmla="*/ 116 w 282"/>
                  <a:gd name="T13" fmla="*/ 120 h 335"/>
                  <a:gd name="T14" fmla="*/ 119 w 282"/>
                  <a:gd name="T15" fmla="*/ 92 h 335"/>
                  <a:gd name="T16" fmla="*/ 125 w 282"/>
                  <a:gd name="T17" fmla="*/ 119 h 335"/>
                  <a:gd name="T18" fmla="*/ 270 w 282"/>
                  <a:gd name="T19" fmla="*/ 139 h 335"/>
                  <a:gd name="T20" fmla="*/ 171 w 282"/>
                  <a:gd name="T21" fmla="*/ 8 h 335"/>
                  <a:gd name="T22" fmla="*/ 40 w 282"/>
                  <a:gd name="T23" fmla="*/ 195 h 335"/>
                  <a:gd name="T24" fmla="*/ 21 w 282"/>
                  <a:gd name="T25" fmla="*/ 159 h 335"/>
                  <a:gd name="T26" fmla="*/ 42 w 282"/>
                  <a:gd name="T27" fmla="*/ 137 h 335"/>
                  <a:gd name="T28" fmla="*/ 40 w 282"/>
                  <a:gd name="T29" fmla="*/ 195 h 3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82" h="335">
                    <a:moveTo>
                      <a:pt x="171" y="8"/>
                    </a:moveTo>
                    <a:cubicBezTo>
                      <a:pt x="71" y="0"/>
                      <a:pt x="32" y="46"/>
                      <a:pt x="24" y="103"/>
                    </a:cubicBezTo>
                    <a:cubicBezTo>
                      <a:pt x="24" y="105"/>
                      <a:pt x="24" y="106"/>
                      <a:pt x="24" y="107"/>
                    </a:cubicBezTo>
                    <a:cubicBezTo>
                      <a:pt x="0" y="269"/>
                      <a:pt x="0" y="269"/>
                      <a:pt x="0" y="269"/>
                    </a:cubicBezTo>
                    <a:cubicBezTo>
                      <a:pt x="0" y="269"/>
                      <a:pt x="17" y="323"/>
                      <a:pt x="81" y="335"/>
                    </a:cubicBezTo>
                    <a:cubicBezTo>
                      <a:pt x="81" y="335"/>
                      <a:pt x="72" y="223"/>
                      <a:pt x="79" y="126"/>
                    </a:cubicBezTo>
                    <a:cubicBezTo>
                      <a:pt x="91" y="123"/>
                      <a:pt x="104" y="121"/>
                      <a:pt x="116" y="120"/>
                    </a:cubicBezTo>
                    <a:cubicBezTo>
                      <a:pt x="119" y="92"/>
                      <a:pt x="119" y="92"/>
                      <a:pt x="119" y="92"/>
                    </a:cubicBezTo>
                    <a:cubicBezTo>
                      <a:pt x="125" y="119"/>
                      <a:pt x="125" y="119"/>
                      <a:pt x="125" y="119"/>
                    </a:cubicBezTo>
                    <a:cubicBezTo>
                      <a:pt x="210" y="112"/>
                      <a:pt x="270" y="139"/>
                      <a:pt x="270" y="139"/>
                    </a:cubicBezTo>
                    <a:cubicBezTo>
                      <a:pt x="270" y="139"/>
                      <a:pt x="282" y="17"/>
                      <a:pt x="171" y="8"/>
                    </a:cubicBezTo>
                    <a:moveTo>
                      <a:pt x="40" y="195"/>
                    </a:moveTo>
                    <a:cubicBezTo>
                      <a:pt x="40" y="195"/>
                      <a:pt x="18" y="185"/>
                      <a:pt x="21" y="159"/>
                    </a:cubicBezTo>
                    <a:cubicBezTo>
                      <a:pt x="25" y="131"/>
                      <a:pt x="42" y="137"/>
                      <a:pt x="42" y="137"/>
                    </a:cubicBezTo>
                    <a:lnTo>
                      <a:pt x="40" y="195"/>
                    </a:lnTo>
                    <a:close/>
                  </a:path>
                </a:pathLst>
              </a:custGeom>
              <a:solidFill>
                <a:srgbClr val="8E7B6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1085" name="Freeform 523">
                <a:extLst>
                  <a:ext uri="{FF2B5EF4-FFF2-40B4-BE49-F238E27FC236}">
                    <a16:creationId xmlns:a16="http://schemas.microsoft.com/office/drawing/2014/main" id="{A84B44DC-5E6A-4F80-8170-14B7CC334A7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0974760" y="1499241"/>
                <a:ext cx="318545" cy="271067"/>
              </a:xfrm>
              <a:custGeom>
                <a:avLst/>
                <a:gdLst>
                  <a:gd name="T0" fmla="*/ 95 w 164"/>
                  <a:gd name="T1" fmla="*/ 7 h 140"/>
                  <a:gd name="T2" fmla="*/ 82 w 164"/>
                  <a:gd name="T3" fmla="*/ 8 h 140"/>
                  <a:gd name="T4" fmla="*/ 50 w 164"/>
                  <a:gd name="T5" fmla="*/ 0 h 140"/>
                  <a:gd name="T6" fmla="*/ 43 w 164"/>
                  <a:gd name="T7" fmla="*/ 6 h 140"/>
                  <a:gd name="T8" fmla="*/ 1 w 164"/>
                  <a:gd name="T9" fmla="*/ 101 h 140"/>
                  <a:gd name="T10" fmla="*/ 72 w 164"/>
                  <a:gd name="T11" fmla="*/ 140 h 140"/>
                  <a:gd name="T12" fmla="*/ 164 w 164"/>
                  <a:gd name="T13" fmla="*/ 71 h 140"/>
                  <a:gd name="T14" fmla="*/ 130 w 164"/>
                  <a:gd name="T15" fmla="*/ 56 h 140"/>
                  <a:gd name="T16" fmla="*/ 95 w 164"/>
                  <a:gd name="T17" fmla="*/ 7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4" h="140">
                    <a:moveTo>
                      <a:pt x="95" y="7"/>
                    </a:moveTo>
                    <a:cubicBezTo>
                      <a:pt x="90" y="8"/>
                      <a:pt x="86" y="8"/>
                      <a:pt x="82" y="8"/>
                    </a:cubicBezTo>
                    <a:cubicBezTo>
                      <a:pt x="72" y="7"/>
                      <a:pt x="61" y="4"/>
                      <a:pt x="50" y="0"/>
                    </a:cubicBezTo>
                    <a:cubicBezTo>
                      <a:pt x="43" y="6"/>
                      <a:pt x="43" y="6"/>
                      <a:pt x="43" y="6"/>
                    </a:cubicBezTo>
                    <a:cubicBezTo>
                      <a:pt x="16" y="30"/>
                      <a:pt x="0" y="65"/>
                      <a:pt x="1" y="101"/>
                    </a:cubicBezTo>
                    <a:cubicBezTo>
                      <a:pt x="72" y="140"/>
                      <a:pt x="72" y="140"/>
                      <a:pt x="72" y="140"/>
                    </a:cubicBezTo>
                    <a:cubicBezTo>
                      <a:pt x="164" y="71"/>
                      <a:pt x="164" y="71"/>
                      <a:pt x="164" y="71"/>
                    </a:cubicBezTo>
                    <a:cubicBezTo>
                      <a:pt x="130" y="56"/>
                      <a:pt x="130" y="56"/>
                      <a:pt x="130" y="56"/>
                    </a:cubicBezTo>
                    <a:cubicBezTo>
                      <a:pt x="110" y="47"/>
                      <a:pt x="97" y="28"/>
                      <a:pt x="95" y="7"/>
                    </a:cubicBezTo>
                  </a:path>
                </a:pathLst>
              </a:custGeom>
              <a:solidFill>
                <a:srgbClr val="EFBD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1086" name="Freeform: Shape 1085">
                <a:extLst>
                  <a:ext uri="{FF2B5EF4-FFF2-40B4-BE49-F238E27FC236}">
                    <a16:creationId xmlns:a16="http://schemas.microsoft.com/office/drawing/2014/main" id="{D6ED17F1-9ADC-4D24-AF11-FEB0F34EC7A4}"/>
                  </a:ext>
                </a:extLst>
              </p:cNvPr>
              <p:cNvSpPr/>
              <p:nvPr/>
            </p:nvSpPr>
            <p:spPr bwMode="auto">
              <a:xfrm>
                <a:off x="11290935" y="1845945"/>
                <a:ext cx="201930" cy="177165"/>
              </a:xfrm>
              <a:custGeom>
                <a:avLst/>
                <a:gdLst>
                  <a:gd name="connsiteX0" fmla="*/ 154305 w 201930"/>
                  <a:gd name="connsiteY0" fmla="*/ 0 h 177165"/>
                  <a:gd name="connsiteX1" fmla="*/ 158115 w 201930"/>
                  <a:gd name="connsiteY1" fmla="*/ 139065 h 177165"/>
                  <a:gd name="connsiteX2" fmla="*/ 0 w 201930"/>
                  <a:gd name="connsiteY2" fmla="*/ 91440 h 177165"/>
                  <a:gd name="connsiteX3" fmla="*/ 201930 w 201930"/>
                  <a:gd name="connsiteY3" fmla="*/ 177165 h 177165"/>
                  <a:gd name="connsiteX4" fmla="*/ 154305 w 201930"/>
                  <a:gd name="connsiteY4" fmla="*/ 0 h 1771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930" h="177165">
                    <a:moveTo>
                      <a:pt x="154305" y="0"/>
                    </a:moveTo>
                    <a:lnTo>
                      <a:pt x="158115" y="139065"/>
                    </a:lnTo>
                    <a:lnTo>
                      <a:pt x="0" y="91440"/>
                    </a:lnTo>
                    <a:lnTo>
                      <a:pt x="201930" y="177165"/>
                    </a:lnTo>
                    <a:lnTo>
                      <a:pt x="154305" y="0"/>
                    </a:lnTo>
                    <a:close/>
                  </a:path>
                </a:pathLst>
              </a:custGeom>
              <a:solidFill>
                <a:srgbClr val="4F287A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932" name="Group 931">
              <a:extLst>
                <a:ext uri="{FF2B5EF4-FFF2-40B4-BE49-F238E27FC236}">
                  <a16:creationId xmlns:a16="http://schemas.microsoft.com/office/drawing/2014/main" id="{DB6C5B01-F4DA-4EAC-BC61-6C4D6ABD1B59}"/>
                </a:ext>
              </a:extLst>
            </p:cNvPr>
            <p:cNvGrpSpPr/>
            <p:nvPr/>
          </p:nvGrpSpPr>
          <p:grpSpPr>
            <a:xfrm>
              <a:off x="10414565" y="3988354"/>
              <a:ext cx="1517239" cy="1708416"/>
              <a:chOff x="8708396" y="4928228"/>
              <a:chExt cx="946799" cy="1066098"/>
            </a:xfrm>
          </p:grpSpPr>
          <p:sp>
            <p:nvSpPr>
              <p:cNvPr id="1032" name="Freeform 102">
                <a:extLst>
                  <a:ext uri="{FF2B5EF4-FFF2-40B4-BE49-F238E27FC236}">
                    <a16:creationId xmlns:a16="http://schemas.microsoft.com/office/drawing/2014/main" id="{B75726A8-16CD-4EBE-A4BA-408C987593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08396" y="5035113"/>
                <a:ext cx="946799" cy="957834"/>
              </a:xfrm>
              <a:custGeom>
                <a:avLst/>
                <a:gdLst>
                  <a:gd name="T0" fmla="*/ 1085 w 1118"/>
                  <a:gd name="T1" fmla="*/ 684 h 1127"/>
                  <a:gd name="T2" fmla="*/ 1097 w 1118"/>
                  <a:gd name="T3" fmla="*/ 573 h 1127"/>
                  <a:gd name="T4" fmla="*/ 565 w 1118"/>
                  <a:gd name="T5" fmla="*/ 41 h 1127"/>
                  <a:gd name="T6" fmla="*/ 472 w 1118"/>
                  <a:gd name="T7" fmla="*/ 49 h 1127"/>
                  <a:gd name="T8" fmla="*/ 305 w 1118"/>
                  <a:gd name="T9" fmla="*/ 0 h 1127"/>
                  <a:gd name="T10" fmla="*/ 0 w 1118"/>
                  <a:gd name="T11" fmla="*/ 305 h 1127"/>
                  <a:gd name="T12" fmla="*/ 44 w 1118"/>
                  <a:gd name="T13" fmla="*/ 462 h 1127"/>
                  <a:gd name="T14" fmla="*/ 32 w 1118"/>
                  <a:gd name="T15" fmla="*/ 573 h 1127"/>
                  <a:gd name="T16" fmla="*/ 565 w 1118"/>
                  <a:gd name="T17" fmla="*/ 1106 h 1127"/>
                  <a:gd name="T18" fmla="*/ 675 w 1118"/>
                  <a:gd name="T19" fmla="*/ 1094 h 1127"/>
                  <a:gd name="T20" fmla="*/ 813 w 1118"/>
                  <a:gd name="T21" fmla="*/ 1127 h 1127"/>
                  <a:gd name="T22" fmla="*/ 1118 w 1118"/>
                  <a:gd name="T23" fmla="*/ 822 h 1127"/>
                  <a:gd name="T24" fmla="*/ 1085 w 1118"/>
                  <a:gd name="T25" fmla="*/ 684 h 1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18" h="1127">
                    <a:moveTo>
                      <a:pt x="1085" y="684"/>
                    </a:moveTo>
                    <a:cubicBezTo>
                      <a:pt x="1093" y="648"/>
                      <a:pt x="1097" y="611"/>
                      <a:pt x="1097" y="573"/>
                    </a:cubicBezTo>
                    <a:cubicBezTo>
                      <a:pt x="1097" y="280"/>
                      <a:pt x="859" y="41"/>
                      <a:pt x="565" y="41"/>
                    </a:cubicBezTo>
                    <a:cubicBezTo>
                      <a:pt x="533" y="41"/>
                      <a:pt x="502" y="44"/>
                      <a:pt x="472" y="49"/>
                    </a:cubicBezTo>
                    <a:cubicBezTo>
                      <a:pt x="424" y="18"/>
                      <a:pt x="367" y="0"/>
                      <a:pt x="305" y="0"/>
                    </a:cubicBezTo>
                    <a:cubicBezTo>
                      <a:pt x="137" y="0"/>
                      <a:pt x="0" y="136"/>
                      <a:pt x="0" y="305"/>
                    </a:cubicBezTo>
                    <a:cubicBezTo>
                      <a:pt x="0" y="362"/>
                      <a:pt x="16" y="416"/>
                      <a:pt x="44" y="462"/>
                    </a:cubicBezTo>
                    <a:cubicBezTo>
                      <a:pt x="36" y="498"/>
                      <a:pt x="32" y="535"/>
                      <a:pt x="32" y="573"/>
                    </a:cubicBezTo>
                    <a:cubicBezTo>
                      <a:pt x="32" y="867"/>
                      <a:pt x="271" y="1106"/>
                      <a:pt x="565" y="1106"/>
                    </a:cubicBezTo>
                    <a:cubicBezTo>
                      <a:pt x="603" y="1106"/>
                      <a:pt x="640" y="1102"/>
                      <a:pt x="675" y="1094"/>
                    </a:cubicBezTo>
                    <a:cubicBezTo>
                      <a:pt x="717" y="1115"/>
                      <a:pt x="764" y="1127"/>
                      <a:pt x="813" y="1127"/>
                    </a:cubicBezTo>
                    <a:cubicBezTo>
                      <a:pt x="982" y="1127"/>
                      <a:pt x="1118" y="991"/>
                      <a:pt x="1118" y="822"/>
                    </a:cubicBezTo>
                    <a:cubicBezTo>
                      <a:pt x="1118" y="772"/>
                      <a:pt x="1106" y="726"/>
                      <a:pt x="1085" y="684"/>
                    </a:cubicBezTo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1033" name="Freeform 103">
                <a:extLst>
                  <a:ext uri="{FF2B5EF4-FFF2-40B4-BE49-F238E27FC236}">
                    <a16:creationId xmlns:a16="http://schemas.microsoft.com/office/drawing/2014/main" id="{F27E7550-42CF-47B0-854A-C8CFA7DC63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33159" y="5737111"/>
                <a:ext cx="138606" cy="257215"/>
              </a:xfrm>
              <a:custGeom>
                <a:avLst/>
                <a:gdLst>
                  <a:gd name="T0" fmla="*/ 146 w 164"/>
                  <a:gd name="T1" fmla="*/ 148 h 303"/>
                  <a:gd name="T2" fmla="*/ 146 w 164"/>
                  <a:gd name="T3" fmla="*/ 136 h 303"/>
                  <a:gd name="T4" fmla="*/ 101 w 164"/>
                  <a:gd name="T5" fmla="*/ 91 h 303"/>
                  <a:gd name="T6" fmla="*/ 64 w 164"/>
                  <a:gd name="T7" fmla="*/ 91 h 303"/>
                  <a:gd name="T8" fmla="*/ 64 w 164"/>
                  <a:gd name="T9" fmla="*/ 0 h 303"/>
                  <a:gd name="T10" fmla="*/ 18 w 164"/>
                  <a:gd name="T11" fmla="*/ 0 h 303"/>
                  <a:gd name="T12" fmla="*/ 18 w 164"/>
                  <a:gd name="T13" fmla="*/ 170 h 303"/>
                  <a:gd name="T14" fmla="*/ 12 w 164"/>
                  <a:gd name="T15" fmla="*/ 170 h 303"/>
                  <a:gd name="T16" fmla="*/ 12 w 164"/>
                  <a:gd name="T17" fmla="*/ 196 h 303"/>
                  <a:gd name="T18" fmla="*/ 4 w 164"/>
                  <a:gd name="T19" fmla="*/ 196 h 303"/>
                  <a:gd name="T20" fmla="*/ 0 w 164"/>
                  <a:gd name="T21" fmla="*/ 292 h 303"/>
                  <a:gd name="T22" fmla="*/ 82 w 164"/>
                  <a:gd name="T23" fmla="*/ 301 h 303"/>
                  <a:gd name="T24" fmla="*/ 78 w 164"/>
                  <a:gd name="T25" fmla="*/ 196 h 303"/>
                  <a:gd name="T26" fmla="*/ 70 w 164"/>
                  <a:gd name="T27" fmla="*/ 196 h 303"/>
                  <a:gd name="T28" fmla="*/ 70 w 164"/>
                  <a:gd name="T29" fmla="*/ 170 h 303"/>
                  <a:gd name="T30" fmla="*/ 64 w 164"/>
                  <a:gd name="T31" fmla="*/ 170 h 303"/>
                  <a:gd name="T32" fmla="*/ 64 w 164"/>
                  <a:gd name="T33" fmla="*/ 106 h 303"/>
                  <a:gd name="T34" fmla="*/ 101 w 164"/>
                  <a:gd name="T35" fmla="*/ 106 h 303"/>
                  <a:gd name="T36" fmla="*/ 132 w 164"/>
                  <a:gd name="T37" fmla="*/ 136 h 303"/>
                  <a:gd name="T38" fmla="*/ 132 w 164"/>
                  <a:gd name="T39" fmla="*/ 148 h 303"/>
                  <a:gd name="T40" fmla="*/ 115 w 164"/>
                  <a:gd name="T41" fmla="*/ 194 h 303"/>
                  <a:gd name="T42" fmla="*/ 119 w 164"/>
                  <a:gd name="T43" fmla="*/ 199 h 303"/>
                  <a:gd name="T44" fmla="*/ 159 w 164"/>
                  <a:gd name="T45" fmla="*/ 199 h 303"/>
                  <a:gd name="T46" fmla="*/ 164 w 164"/>
                  <a:gd name="T47" fmla="*/ 194 h 303"/>
                  <a:gd name="T48" fmla="*/ 146 w 164"/>
                  <a:gd name="T49" fmla="*/ 148 h 3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64" h="303">
                    <a:moveTo>
                      <a:pt x="146" y="148"/>
                    </a:moveTo>
                    <a:cubicBezTo>
                      <a:pt x="146" y="136"/>
                      <a:pt x="146" y="136"/>
                      <a:pt x="146" y="136"/>
                    </a:cubicBezTo>
                    <a:cubicBezTo>
                      <a:pt x="146" y="111"/>
                      <a:pt x="126" y="91"/>
                      <a:pt x="101" y="91"/>
                    </a:cubicBezTo>
                    <a:cubicBezTo>
                      <a:pt x="64" y="91"/>
                      <a:pt x="64" y="91"/>
                      <a:pt x="64" y="91"/>
                    </a:cubicBezTo>
                    <a:cubicBezTo>
                      <a:pt x="64" y="0"/>
                      <a:pt x="64" y="0"/>
                      <a:pt x="64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170"/>
                      <a:pt x="18" y="170"/>
                      <a:pt x="18" y="170"/>
                    </a:cubicBezTo>
                    <a:cubicBezTo>
                      <a:pt x="12" y="170"/>
                      <a:pt x="12" y="170"/>
                      <a:pt x="12" y="170"/>
                    </a:cubicBezTo>
                    <a:cubicBezTo>
                      <a:pt x="12" y="196"/>
                      <a:pt x="12" y="196"/>
                      <a:pt x="12" y="196"/>
                    </a:cubicBezTo>
                    <a:cubicBezTo>
                      <a:pt x="4" y="196"/>
                      <a:pt x="4" y="196"/>
                      <a:pt x="4" y="196"/>
                    </a:cubicBezTo>
                    <a:cubicBezTo>
                      <a:pt x="0" y="292"/>
                      <a:pt x="0" y="292"/>
                      <a:pt x="0" y="292"/>
                    </a:cubicBezTo>
                    <a:cubicBezTo>
                      <a:pt x="12" y="295"/>
                      <a:pt x="43" y="303"/>
                      <a:pt x="82" y="301"/>
                    </a:cubicBezTo>
                    <a:cubicBezTo>
                      <a:pt x="78" y="196"/>
                      <a:pt x="78" y="196"/>
                      <a:pt x="78" y="196"/>
                    </a:cubicBezTo>
                    <a:cubicBezTo>
                      <a:pt x="70" y="196"/>
                      <a:pt x="70" y="196"/>
                      <a:pt x="70" y="196"/>
                    </a:cubicBezTo>
                    <a:cubicBezTo>
                      <a:pt x="70" y="170"/>
                      <a:pt x="70" y="170"/>
                      <a:pt x="70" y="170"/>
                    </a:cubicBezTo>
                    <a:cubicBezTo>
                      <a:pt x="64" y="170"/>
                      <a:pt x="64" y="170"/>
                      <a:pt x="64" y="170"/>
                    </a:cubicBezTo>
                    <a:cubicBezTo>
                      <a:pt x="64" y="106"/>
                      <a:pt x="64" y="106"/>
                      <a:pt x="64" y="106"/>
                    </a:cubicBezTo>
                    <a:cubicBezTo>
                      <a:pt x="101" y="106"/>
                      <a:pt x="101" y="106"/>
                      <a:pt x="101" y="106"/>
                    </a:cubicBezTo>
                    <a:cubicBezTo>
                      <a:pt x="118" y="106"/>
                      <a:pt x="132" y="119"/>
                      <a:pt x="132" y="136"/>
                    </a:cubicBezTo>
                    <a:cubicBezTo>
                      <a:pt x="132" y="148"/>
                      <a:pt x="132" y="148"/>
                      <a:pt x="132" y="148"/>
                    </a:cubicBezTo>
                    <a:cubicBezTo>
                      <a:pt x="123" y="162"/>
                      <a:pt x="116" y="177"/>
                      <a:pt x="115" y="194"/>
                    </a:cubicBezTo>
                    <a:cubicBezTo>
                      <a:pt x="114" y="196"/>
                      <a:pt x="117" y="199"/>
                      <a:pt x="119" y="199"/>
                    </a:cubicBezTo>
                    <a:cubicBezTo>
                      <a:pt x="159" y="199"/>
                      <a:pt x="159" y="199"/>
                      <a:pt x="159" y="199"/>
                    </a:cubicBezTo>
                    <a:cubicBezTo>
                      <a:pt x="162" y="199"/>
                      <a:pt x="164" y="196"/>
                      <a:pt x="164" y="194"/>
                    </a:cubicBezTo>
                    <a:cubicBezTo>
                      <a:pt x="163" y="177"/>
                      <a:pt x="155" y="162"/>
                      <a:pt x="146" y="148"/>
                    </a:cubicBezTo>
                  </a:path>
                </a:pathLst>
              </a:custGeom>
              <a:solidFill>
                <a:srgbClr val="5151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1034" name="Freeform 104">
                <a:extLst>
                  <a:ext uri="{FF2B5EF4-FFF2-40B4-BE49-F238E27FC236}">
                    <a16:creationId xmlns:a16="http://schemas.microsoft.com/office/drawing/2014/main" id="{B39C1BE2-6260-4731-B400-E057040BC4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054567" y="5332324"/>
                <a:ext cx="164121" cy="291005"/>
              </a:xfrm>
              <a:custGeom>
                <a:avLst/>
                <a:gdLst>
                  <a:gd name="T0" fmla="*/ 211 w 238"/>
                  <a:gd name="T1" fmla="*/ 0 h 422"/>
                  <a:gd name="T2" fmla="*/ 142 w 238"/>
                  <a:gd name="T3" fmla="*/ 267 h 422"/>
                  <a:gd name="T4" fmla="*/ 0 w 238"/>
                  <a:gd name="T5" fmla="*/ 364 h 422"/>
                  <a:gd name="T6" fmla="*/ 26 w 238"/>
                  <a:gd name="T7" fmla="*/ 422 h 422"/>
                  <a:gd name="T8" fmla="*/ 231 w 238"/>
                  <a:gd name="T9" fmla="*/ 338 h 422"/>
                  <a:gd name="T10" fmla="*/ 238 w 238"/>
                  <a:gd name="T11" fmla="*/ 29 h 422"/>
                  <a:gd name="T12" fmla="*/ 211 w 238"/>
                  <a:gd name="T13" fmla="*/ 0 h 4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8" h="422">
                    <a:moveTo>
                      <a:pt x="211" y="0"/>
                    </a:moveTo>
                    <a:lnTo>
                      <a:pt x="142" y="267"/>
                    </a:lnTo>
                    <a:lnTo>
                      <a:pt x="0" y="364"/>
                    </a:lnTo>
                    <a:lnTo>
                      <a:pt x="26" y="422"/>
                    </a:lnTo>
                    <a:lnTo>
                      <a:pt x="231" y="338"/>
                    </a:lnTo>
                    <a:lnTo>
                      <a:pt x="238" y="29"/>
                    </a:lnTo>
                    <a:lnTo>
                      <a:pt x="211" y="0"/>
                    </a:lnTo>
                    <a:close/>
                  </a:path>
                </a:pathLst>
              </a:custGeom>
              <a:solidFill>
                <a:srgbClr val="D9B0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1035" name="Freeform 105">
                <a:extLst>
                  <a:ext uri="{FF2B5EF4-FFF2-40B4-BE49-F238E27FC236}">
                    <a16:creationId xmlns:a16="http://schemas.microsoft.com/office/drawing/2014/main" id="{DC4219B9-BFE1-4F2B-AA85-D6E1897E76D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72486" y="5217164"/>
                <a:ext cx="434438" cy="549599"/>
              </a:xfrm>
              <a:custGeom>
                <a:avLst/>
                <a:gdLst>
                  <a:gd name="T0" fmla="*/ 447 w 513"/>
                  <a:gd name="T1" fmla="*/ 488 h 647"/>
                  <a:gd name="T2" fmla="*/ 491 w 513"/>
                  <a:gd name="T3" fmla="*/ 66 h 647"/>
                  <a:gd name="T4" fmla="*/ 477 w 513"/>
                  <a:gd name="T5" fmla="*/ 3 h 647"/>
                  <a:gd name="T6" fmla="*/ 360 w 513"/>
                  <a:gd name="T7" fmla="*/ 9 h 647"/>
                  <a:gd name="T8" fmla="*/ 255 w 513"/>
                  <a:gd name="T9" fmla="*/ 8 h 647"/>
                  <a:gd name="T10" fmla="*/ 153 w 513"/>
                  <a:gd name="T11" fmla="*/ 0 h 647"/>
                  <a:gd name="T12" fmla="*/ 96 w 513"/>
                  <a:gd name="T13" fmla="*/ 49 h 647"/>
                  <a:gd name="T14" fmla="*/ 0 w 513"/>
                  <a:gd name="T15" fmla="*/ 647 h 647"/>
                  <a:gd name="T16" fmla="*/ 419 w 513"/>
                  <a:gd name="T17" fmla="*/ 647 h 647"/>
                  <a:gd name="T18" fmla="*/ 478 w 513"/>
                  <a:gd name="T19" fmla="*/ 555 h 647"/>
                  <a:gd name="T20" fmla="*/ 447 w 513"/>
                  <a:gd name="T21" fmla="*/ 488 h 6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13" h="647">
                    <a:moveTo>
                      <a:pt x="447" y="488"/>
                    </a:moveTo>
                    <a:cubicBezTo>
                      <a:pt x="491" y="66"/>
                      <a:pt x="491" y="66"/>
                      <a:pt x="491" y="66"/>
                    </a:cubicBezTo>
                    <a:cubicBezTo>
                      <a:pt x="492" y="59"/>
                      <a:pt x="513" y="0"/>
                      <a:pt x="477" y="3"/>
                    </a:cubicBezTo>
                    <a:cubicBezTo>
                      <a:pt x="360" y="9"/>
                      <a:pt x="360" y="9"/>
                      <a:pt x="360" y="9"/>
                    </a:cubicBezTo>
                    <a:cubicBezTo>
                      <a:pt x="325" y="11"/>
                      <a:pt x="290" y="11"/>
                      <a:pt x="255" y="8"/>
                    </a:cubicBezTo>
                    <a:cubicBezTo>
                      <a:pt x="153" y="0"/>
                      <a:pt x="153" y="0"/>
                      <a:pt x="153" y="0"/>
                    </a:cubicBezTo>
                    <a:cubicBezTo>
                      <a:pt x="125" y="0"/>
                      <a:pt x="100" y="20"/>
                      <a:pt x="96" y="49"/>
                    </a:cubicBezTo>
                    <a:cubicBezTo>
                      <a:pt x="0" y="647"/>
                      <a:pt x="0" y="647"/>
                      <a:pt x="0" y="647"/>
                    </a:cubicBezTo>
                    <a:cubicBezTo>
                      <a:pt x="419" y="647"/>
                      <a:pt x="419" y="647"/>
                      <a:pt x="419" y="647"/>
                    </a:cubicBezTo>
                    <a:cubicBezTo>
                      <a:pt x="466" y="647"/>
                      <a:pt x="497" y="598"/>
                      <a:pt x="478" y="555"/>
                    </a:cubicBezTo>
                    <a:lnTo>
                      <a:pt x="447" y="488"/>
                    </a:lnTo>
                    <a:close/>
                  </a:path>
                </a:pathLst>
              </a:custGeom>
              <a:solidFill>
                <a:srgbClr val="74747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1036" name="Freeform 106">
                <a:extLst>
                  <a:ext uri="{FF2B5EF4-FFF2-40B4-BE49-F238E27FC236}">
                    <a16:creationId xmlns:a16="http://schemas.microsoft.com/office/drawing/2014/main" id="{07C40F1D-A48A-42B7-B8A9-C8CF9D993B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47651" y="5277158"/>
                <a:ext cx="321346" cy="19308"/>
              </a:xfrm>
              <a:custGeom>
                <a:avLst/>
                <a:gdLst>
                  <a:gd name="T0" fmla="*/ 166 w 379"/>
                  <a:gd name="T1" fmla="*/ 22 h 22"/>
                  <a:gd name="T2" fmla="*/ 0 w 379"/>
                  <a:gd name="T3" fmla="*/ 12 h 22"/>
                  <a:gd name="T4" fmla="*/ 2 w 379"/>
                  <a:gd name="T5" fmla="*/ 0 h 22"/>
                  <a:gd name="T6" fmla="*/ 378 w 379"/>
                  <a:gd name="T7" fmla="*/ 0 h 22"/>
                  <a:gd name="T8" fmla="*/ 379 w 379"/>
                  <a:gd name="T9" fmla="*/ 12 h 22"/>
                  <a:gd name="T10" fmla="*/ 166 w 379"/>
                  <a:gd name="T11" fmla="*/ 2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9" h="22">
                    <a:moveTo>
                      <a:pt x="166" y="22"/>
                    </a:moveTo>
                    <a:cubicBezTo>
                      <a:pt x="110" y="22"/>
                      <a:pt x="51" y="19"/>
                      <a:pt x="0" y="12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51" y="22"/>
                      <a:pt x="376" y="0"/>
                      <a:pt x="378" y="0"/>
                    </a:cubicBezTo>
                    <a:cubicBezTo>
                      <a:pt x="379" y="12"/>
                      <a:pt x="379" y="12"/>
                      <a:pt x="379" y="12"/>
                    </a:cubicBezTo>
                    <a:cubicBezTo>
                      <a:pt x="378" y="12"/>
                      <a:pt x="278" y="22"/>
                      <a:pt x="166" y="22"/>
                    </a:cubicBezTo>
                  </a:path>
                </a:pathLst>
              </a:custGeom>
              <a:solidFill>
                <a:srgbClr val="5151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1037" name="Freeform 107">
                <a:extLst>
                  <a:ext uri="{FF2B5EF4-FFF2-40B4-BE49-F238E27FC236}">
                    <a16:creationId xmlns:a16="http://schemas.microsoft.com/office/drawing/2014/main" id="{9EB3AE08-6846-45D2-8C24-119EC1ABAE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25584" y="5355081"/>
                <a:ext cx="331000" cy="18619"/>
              </a:xfrm>
              <a:custGeom>
                <a:avLst/>
                <a:gdLst>
                  <a:gd name="T0" fmla="*/ 169 w 391"/>
                  <a:gd name="T1" fmla="*/ 21 h 22"/>
                  <a:gd name="T2" fmla="*/ 0 w 391"/>
                  <a:gd name="T3" fmla="*/ 11 h 22"/>
                  <a:gd name="T4" fmla="*/ 2 w 391"/>
                  <a:gd name="T5" fmla="*/ 0 h 22"/>
                  <a:gd name="T6" fmla="*/ 390 w 391"/>
                  <a:gd name="T7" fmla="*/ 0 h 22"/>
                  <a:gd name="T8" fmla="*/ 391 w 391"/>
                  <a:gd name="T9" fmla="*/ 11 h 22"/>
                  <a:gd name="T10" fmla="*/ 169 w 391"/>
                  <a:gd name="T11" fmla="*/ 21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91" h="22">
                    <a:moveTo>
                      <a:pt x="169" y="21"/>
                    </a:moveTo>
                    <a:cubicBezTo>
                      <a:pt x="111" y="21"/>
                      <a:pt x="51" y="19"/>
                      <a:pt x="0" y="11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51" y="22"/>
                      <a:pt x="387" y="0"/>
                      <a:pt x="390" y="0"/>
                    </a:cubicBezTo>
                    <a:cubicBezTo>
                      <a:pt x="391" y="11"/>
                      <a:pt x="391" y="11"/>
                      <a:pt x="391" y="11"/>
                    </a:cubicBezTo>
                    <a:cubicBezTo>
                      <a:pt x="389" y="12"/>
                      <a:pt x="284" y="21"/>
                      <a:pt x="169" y="21"/>
                    </a:cubicBezTo>
                  </a:path>
                </a:pathLst>
              </a:custGeom>
              <a:solidFill>
                <a:srgbClr val="5151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1038" name="Freeform 108">
                <a:extLst>
                  <a:ext uri="{FF2B5EF4-FFF2-40B4-BE49-F238E27FC236}">
                    <a16:creationId xmlns:a16="http://schemas.microsoft.com/office/drawing/2014/main" id="{C026670C-9A39-41D1-B196-A1D0EFF1C1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17998" y="5433694"/>
                <a:ext cx="333759" cy="18619"/>
              </a:xfrm>
              <a:custGeom>
                <a:avLst/>
                <a:gdLst>
                  <a:gd name="T0" fmla="*/ 170 w 394"/>
                  <a:gd name="T1" fmla="*/ 22 h 22"/>
                  <a:gd name="T2" fmla="*/ 0 w 394"/>
                  <a:gd name="T3" fmla="*/ 12 h 22"/>
                  <a:gd name="T4" fmla="*/ 2 w 394"/>
                  <a:gd name="T5" fmla="*/ 0 h 22"/>
                  <a:gd name="T6" fmla="*/ 393 w 394"/>
                  <a:gd name="T7" fmla="*/ 0 h 22"/>
                  <a:gd name="T8" fmla="*/ 394 w 394"/>
                  <a:gd name="T9" fmla="*/ 12 h 22"/>
                  <a:gd name="T10" fmla="*/ 170 w 394"/>
                  <a:gd name="T11" fmla="*/ 2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94" h="22">
                    <a:moveTo>
                      <a:pt x="170" y="22"/>
                    </a:moveTo>
                    <a:cubicBezTo>
                      <a:pt x="111" y="22"/>
                      <a:pt x="51" y="19"/>
                      <a:pt x="0" y="12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51" y="22"/>
                      <a:pt x="390" y="1"/>
                      <a:pt x="393" y="0"/>
                    </a:cubicBezTo>
                    <a:cubicBezTo>
                      <a:pt x="394" y="12"/>
                      <a:pt x="394" y="12"/>
                      <a:pt x="394" y="12"/>
                    </a:cubicBezTo>
                    <a:cubicBezTo>
                      <a:pt x="392" y="12"/>
                      <a:pt x="286" y="22"/>
                      <a:pt x="170" y="22"/>
                    </a:cubicBezTo>
                  </a:path>
                </a:pathLst>
              </a:custGeom>
              <a:solidFill>
                <a:srgbClr val="5151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1039" name="Freeform 109">
                <a:extLst>
                  <a:ext uri="{FF2B5EF4-FFF2-40B4-BE49-F238E27FC236}">
                    <a16:creationId xmlns:a16="http://schemas.microsoft.com/office/drawing/2014/main" id="{5C511673-62A0-4D75-B207-1E378AAF99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13861" y="5521271"/>
                <a:ext cx="333069" cy="11723"/>
              </a:xfrm>
              <a:custGeom>
                <a:avLst/>
                <a:gdLst>
                  <a:gd name="T0" fmla="*/ 183 w 393"/>
                  <a:gd name="T1" fmla="*/ 14 h 14"/>
                  <a:gd name="T2" fmla="*/ 0 w 393"/>
                  <a:gd name="T3" fmla="*/ 11 h 14"/>
                  <a:gd name="T4" fmla="*/ 0 w 393"/>
                  <a:gd name="T5" fmla="*/ 0 h 14"/>
                  <a:gd name="T6" fmla="*/ 392 w 393"/>
                  <a:gd name="T7" fmla="*/ 0 h 14"/>
                  <a:gd name="T8" fmla="*/ 393 w 393"/>
                  <a:gd name="T9" fmla="*/ 11 h 14"/>
                  <a:gd name="T10" fmla="*/ 183 w 393"/>
                  <a:gd name="T11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93" h="14">
                    <a:moveTo>
                      <a:pt x="183" y="14"/>
                    </a:moveTo>
                    <a:cubicBezTo>
                      <a:pt x="124" y="14"/>
                      <a:pt x="61" y="13"/>
                      <a:pt x="0" y="1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81" y="5"/>
                      <a:pt x="390" y="0"/>
                      <a:pt x="392" y="0"/>
                    </a:cubicBezTo>
                    <a:cubicBezTo>
                      <a:pt x="393" y="11"/>
                      <a:pt x="393" y="11"/>
                      <a:pt x="393" y="11"/>
                    </a:cubicBezTo>
                    <a:cubicBezTo>
                      <a:pt x="391" y="11"/>
                      <a:pt x="298" y="14"/>
                      <a:pt x="183" y="14"/>
                    </a:cubicBezTo>
                  </a:path>
                </a:pathLst>
              </a:custGeom>
              <a:solidFill>
                <a:srgbClr val="5151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1040" name="Rectangle 110">
                <a:extLst>
                  <a:ext uri="{FF2B5EF4-FFF2-40B4-BE49-F238E27FC236}">
                    <a16:creationId xmlns:a16="http://schemas.microsoft.com/office/drawing/2014/main" id="{8DB47A89-8861-460B-8CDB-94C8A2F610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04207" y="5610227"/>
                <a:ext cx="332379" cy="10344"/>
              </a:xfrm>
              <a:prstGeom prst="rect">
                <a:avLst/>
              </a:prstGeom>
              <a:solidFill>
                <a:srgbClr val="5151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1041" name="Rectangle 111">
                <a:extLst>
                  <a:ext uri="{FF2B5EF4-FFF2-40B4-BE49-F238E27FC236}">
                    <a16:creationId xmlns:a16="http://schemas.microsoft.com/office/drawing/2014/main" id="{BBB028DF-D071-4410-B993-3AD7746356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18688" y="5694357"/>
                <a:ext cx="332379" cy="10344"/>
              </a:xfrm>
              <a:prstGeom prst="rect">
                <a:avLst/>
              </a:prstGeom>
              <a:solidFill>
                <a:srgbClr val="5151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1042" name="Freeform 112">
                <a:extLst>
                  <a:ext uri="{FF2B5EF4-FFF2-40B4-BE49-F238E27FC236}">
                    <a16:creationId xmlns:a16="http://schemas.microsoft.com/office/drawing/2014/main" id="{AD357757-DEFF-40A5-9CE3-6030A1DF91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63511" y="5218543"/>
                <a:ext cx="335138" cy="584079"/>
              </a:xfrm>
              <a:custGeom>
                <a:avLst/>
                <a:gdLst>
                  <a:gd name="T0" fmla="*/ 373 w 395"/>
                  <a:gd name="T1" fmla="*/ 535 h 687"/>
                  <a:gd name="T2" fmla="*/ 363 w 395"/>
                  <a:gd name="T3" fmla="*/ 385 h 687"/>
                  <a:gd name="T4" fmla="*/ 395 w 395"/>
                  <a:gd name="T5" fmla="*/ 22 h 687"/>
                  <a:gd name="T6" fmla="*/ 379 w 395"/>
                  <a:gd name="T7" fmla="*/ 2 h 687"/>
                  <a:gd name="T8" fmla="*/ 357 w 395"/>
                  <a:gd name="T9" fmla="*/ 19 h 687"/>
                  <a:gd name="T10" fmla="*/ 319 w 395"/>
                  <a:gd name="T11" fmla="*/ 359 h 687"/>
                  <a:gd name="T12" fmla="*/ 332 w 395"/>
                  <a:gd name="T13" fmla="*/ 565 h 687"/>
                  <a:gd name="T14" fmla="*/ 338 w 395"/>
                  <a:gd name="T15" fmla="*/ 595 h 687"/>
                  <a:gd name="T16" fmla="*/ 315 w 395"/>
                  <a:gd name="T17" fmla="*/ 624 h 687"/>
                  <a:gd name="T18" fmla="*/ 124 w 395"/>
                  <a:gd name="T19" fmla="*/ 622 h 687"/>
                  <a:gd name="T20" fmla="*/ 124 w 395"/>
                  <a:gd name="T21" fmla="*/ 623 h 687"/>
                  <a:gd name="T22" fmla="*/ 112 w 395"/>
                  <a:gd name="T23" fmla="*/ 623 h 687"/>
                  <a:gd name="T24" fmla="*/ 11 w 395"/>
                  <a:gd name="T25" fmla="*/ 653 h 687"/>
                  <a:gd name="T26" fmla="*/ 7 w 395"/>
                  <a:gd name="T27" fmla="*/ 680 h 687"/>
                  <a:gd name="T28" fmla="*/ 7 w 395"/>
                  <a:gd name="T29" fmla="*/ 680 h 687"/>
                  <a:gd name="T30" fmla="*/ 30 w 395"/>
                  <a:gd name="T31" fmla="*/ 684 h 687"/>
                  <a:gd name="T32" fmla="*/ 40 w 395"/>
                  <a:gd name="T33" fmla="*/ 679 h 687"/>
                  <a:gd name="T34" fmla="*/ 106 w 395"/>
                  <a:gd name="T35" fmla="*/ 663 h 687"/>
                  <a:gd name="T36" fmla="*/ 124 w 395"/>
                  <a:gd name="T37" fmla="*/ 663 h 687"/>
                  <a:gd name="T38" fmla="*/ 223 w 395"/>
                  <a:gd name="T39" fmla="*/ 663 h 687"/>
                  <a:gd name="T40" fmla="*/ 326 w 395"/>
                  <a:gd name="T41" fmla="*/ 663 h 687"/>
                  <a:gd name="T42" fmla="*/ 385 w 395"/>
                  <a:gd name="T43" fmla="*/ 589 h 687"/>
                  <a:gd name="T44" fmla="*/ 373 w 395"/>
                  <a:gd name="T45" fmla="*/ 535 h 6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95" h="687">
                    <a:moveTo>
                      <a:pt x="373" y="535"/>
                    </a:moveTo>
                    <a:cubicBezTo>
                      <a:pt x="362" y="486"/>
                      <a:pt x="358" y="435"/>
                      <a:pt x="363" y="385"/>
                    </a:cubicBezTo>
                    <a:cubicBezTo>
                      <a:pt x="395" y="22"/>
                      <a:pt x="395" y="22"/>
                      <a:pt x="395" y="22"/>
                    </a:cubicBezTo>
                    <a:cubicBezTo>
                      <a:pt x="395" y="13"/>
                      <a:pt x="389" y="4"/>
                      <a:pt x="379" y="2"/>
                    </a:cubicBezTo>
                    <a:cubicBezTo>
                      <a:pt x="368" y="0"/>
                      <a:pt x="358" y="8"/>
                      <a:pt x="357" y="19"/>
                    </a:cubicBezTo>
                    <a:cubicBezTo>
                      <a:pt x="319" y="359"/>
                      <a:pt x="319" y="359"/>
                      <a:pt x="319" y="359"/>
                    </a:cubicBezTo>
                    <a:cubicBezTo>
                      <a:pt x="312" y="428"/>
                      <a:pt x="316" y="498"/>
                      <a:pt x="332" y="565"/>
                    </a:cubicBezTo>
                    <a:cubicBezTo>
                      <a:pt x="338" y="595"/>
                      <a:pt x="338" y="595"/>
                      <a:pt x="338" y="595"/>
                    </a:cubicBezTo>
                    <a:cubicBezTo>
                      <a:pt x="342" y="610"/>
                      <a:pt x="330" y="624"/>
                      <a:pt x="315" y="624"/>
                    </a:cubicBezTo>
                    <a:cubicBezTo>
                      <a:pt x="124" y="622"/>
                      <a:pt x="124" y="622"/>
                      <a:pt x="124" y="622"/>
                    </a:cubicBezTo>
                    <a:cubicBezTo>
                      <a:pt x="124" y="623"/>
                      <a:pt x="124" y="623"/>
                      <a:pt x="124" y="623"/>
                    </a:cubicBezTo>
                    <a:cubicBezTo>
                      <a:pt x="112" y="623"/>
                      <a:pt x="112" y="623"/>
                      <a:pt x="112" y="623"/>
                    </a:cubicBezTo>
                    <a:cubicBezTo>
                      <a:pt x="76" y="623"/>
                      <a:pt x="41" y="634"/>
                      <a:pt x="11" y="653"/>
                    </a:cubicBezTo>
                    <a:cubicBezTo>
                      <a:pt x="1" y="659"/>
                      <a:pt x="0" y="672"/>
                      <a:pt x="7" y="680"/>
                    </a:cubicBezTo>
                    <a:cubicBezTo>
                      <a:pt x="7" y="680"/>
                      <a:pt x="7" y="680"/>
                      <a:pt x="7" y="680"/>
                    </a:cubicBezTo>
                    <a:cubicBezTo>
                      <a:pt x="13" y="686"/>
                      <a:pt x="22" y="687"/>
                      <a:pt x="30" y="684"/>
                    </a:cubicBezTo>
                    <a:cubicBezTo>
                      <a:pt x="40" y="679"/>
                      <a:pt x="40" y="679"/>
                      <a:pt x="40" y="679"/>
                    </a:cubicBezTo>
                    <a:cubicBezTo>
                      <a:pt x="60" y="668"/>
                      <a:pt x="83" y="663"/>
                      <a:pt x="106" y="663"/>
                    </a:cubicBezTo>
                    <a:cubicBezTo>
                      <a:pt x="124" y="663"/>
                      <a:pt x="124" y="663"/>
                      <a:pt x="124" y="663"/>
                    </a:cubicBezTo>
                    <a:cubicBezTo>
                      <a:pt x="223" y="663"/>
                      <a:pt x="223" y="663"/>
                      <a:pt x="223" y="663"/>
                    </a:cubicBezTo>
                    <a:cubicBezTo>
                      <a:pt x="326" y="663"/>
                      <a:pt x="326" y="663"/>
                      <a:pt x="326" y="663"/>
                    </a:cubicBezTo>
                    <a:cubicBezTo>
                      <a:pt x="364" y="663"/>
                      <a:pt x="393" y="627"/>
                      <a:pt x="385" y="589"/>
                    </a:cubicBezTo>
                    <a:lnTo>
                      <a:pt x="373" y="535"/>
                    </a:lnTo>
                    <a:close/>
                  </a:path>
                </a:pathLst>
              </a:custGeom>
              <a:solidFill>
                <a:srgbClr val="C2C2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1043" name="Freeform 113">
                <a:extLst>
                  <a:ext uri="{FF2B5EF4-FFF2-40B4-BE49-F238E27FC236}">
                    <a16:creationId xmlns:a16="http://schemas.microsoft.com/office/drawing/2014/main" id="{4B9202FC-458F-4357-9284-9244CCA9DF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82861" y="5573679"/>
                <a:ext cx="450988" cy="350309"/>
              </a:xfrm>
              <a:custGeom>
                <a:avLst/>
                <a:gdLst>
                  <a:gd name="T0" fmla="*/ 115 w 533"/>
                  <a:gd name="T1" fmla="*/ 412 h 412"/>
                  <a:gd name="T2" fmla="*/ 135 w 533"/>
                  <a:gd name="T3" fmla="*/ 268 h 412"/>
                  <a:gd name="T4" fmla="*/ 359 w 533"/>
                  <a:gd name="T5" fmla="*/ 226 h 412"/>
                  <a:gd name="T6" fmla="*/ 469 w 533"/>
                  <a:gd name="T7" fmla="*/ 140 h 412"/>
                  <a:gd name="T8" fmla="*/ 533 w 533"/>
                  <a:gd name="T9" fmla="*/ 0 h 412"/>
                  <a:gd name="T10" fmla="*/ 326 w 533"/>
                  <a:gd name="T11" fmla="*/ 2 h 412"/>
                  <a:gd name="T12" fmla="*/ 300 w 533"/>
                  <a:gd name="T13" fmla="*/ 65 h 412"/>
                  <a:gd name="T14" fmla="*/ 58 w 533"/>
                  <a:gd name="T15" fmla="*/ 134 h 412"/>
                  <a:gd name="T16" fmla="*/ 6 w 533"/>
                  <a:gd name="T17" fmla="*/ 199 h 412"/>
                  <a:gd name="T18" fmla="*/ 0 w 533"/>
                  <a:gd name="T19" fmla="*/ 333 h 412"/>
                  <a:gd name="T20" fmla="*/ 115 w 533"/>
                  <a:gd name="T21" fmla="*/ 412 h 4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33" h="412">
                    <a:moveTo>
                      <a:pt x="115" y="412"/>
                    </a:moveTo>
                    <a:cubicBezTo>
                      <a:pt x="135" y="268"/>
                      <a:pt x="135" y="268"/>
                      <a:pt x="135" y="268"/>
                    </a:cubicBezTo>
                    <a:cubicBezTo>
                      <a:pt x="359" y="226"/>
                      <a:pt x="359" y="226"/>
                      <a:pt x="359" y="226"/>
                    </a:cubicBezTo>
                    <a:cubicBezTo>
                      <a:pt x="408" y="217"/>
                      <a:pt x="449" y="185"/>
                      <a:pt x="469" y="140"/>
                    </a:cubicBezTo>
                    <a:cubicBezTo>
                      <a:pt x="533" y="0"/>
                      <a:pt x="533" y="0"/>
                      <a:pt x="533" y="0"/>
                    </a:cubicBezTo>
                    <a:cubicBezTo>
                      <a:pt x="326" y="2"/>
                      <a:pt x="326" y="2"/>
                      <a:pt x="326" y="2"/>
                    </a:cubicBezTo>
                    <a:cubicBezTo>
                      <a:pt x="300" y="65"/>
                      <a:pt x="300" y="65"/>
                      <a:pt x="300" y="65"/>
                    </a:cubicBezTo>
                    <a:cubicBezTo>
                      <a:pt x="58" y="134"/>
                      <a:pt x="58" y="134"/>
                      <a:pt x="58" y="134"/>
                    </a:cubicBezTo>
                    <a:cubicBezTo>
                      <a:pt x="29" y="143"/>
                      <a:pt x="8" y="168"/>
                      <a:pt x="6" y="199"/>
                    </a:cubicBezTo>
                    <a:cubicBezTo>
                      <a:pt x="0" y="333"/>
                      <a:pt x="0" y="333"/>
                      <a:pt x="0" y="333"/>
                    </a:cubicBezTo>
                    <a:cubicBezTo>
                      <a:pt x="0" y="333"/>
                      <a:pt x="47" y="379"/>
                      <a:pt x="115" y="412"/>
                    </a:cubicBezTo>
                  </a:path>
                </a:pathLst>
              </a:custGeom>
              <a:solidFill>
                <a:srgbClr val="01010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1044" name="Freeform 114">
                <a:extLst>
                  <a:ext uri="{FF2B5EF4-FFF2-40B4-BE49-F238E27FC236}">
                    <a16:creationId xmlns:a16="http://schemas.microsoft.com/office/drawing/2014/main" id="{99F93EB2-2ECA-4DF6-8913-4E24DC5826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29732" y="5512996"/>
                <a:ext cx="293763" cy="462712"/>
              </a:xfrm>
              <a:custGeom>
                <a:avLst/>
                <a:gdLst>
                  <a:gd name="T0" fmla="*/ 238 w 347"/>
                  <a:gd name="T1" fmla="*/ 0 h 545"/>
                  <a:gd name="T2" fmla="*/ 141 w 347"/>
                  <a:gd name="T3" fmla="*/ 171 h 545"/>
                  <a:gd name="T4" fmla="*/ 61 w 347"/>
                  <a:gd name="T5" fmla="*/ 208 h 545"/>
                  <a:gd name="T6" fmla="*/ 12 w 347"/>
                  <a:gd name="T7" fmla="*/ 312 h 545"/>
                  <a:gd name="T8" fmla="*/ 79 w 347"/>
                  <a:gd name="T9" fmla="*/ 544 h 545"/>
                  <a:gd name="T10" fmla="*/ 177 w 347"/>
                  <a:gd name="T11" fmla="*/ 532 h 545"/>
                  <a:gd name="T12" fmla="*/ 207 w 347"/>
                  <a:gd name="T13" fmla="*/ 545 h 545"/>
                  <a:gd name="T14" fmla="*/ 177 w 347"/>
                  <a:gd name="T15" fmla="*/ 326 h 545"/>
                  <a:gd name="T16" fmla="*/ 204 w 347"/>
                  <a:gd name="T17" fmla="*/ 292 h 545"/>
                  <a:gd name="T18" fmla="*/ 279 w 347"/>
                  <a:gd name="T19" fmla="*/ 284 h 545"/>
                  <a:gd name="T20" fmla="*/ 345 w 347"/>
                  <a:gd name="T21" fmla="*/ 214 h 545"/>
                  <a:gd name="T22" fmla="*/ 347 w 347"/>
                  <a:gd name="T23" fmla="*/ 181 h 545"/>
                  <a:gd name="T24" fmla="*/ 238 w 347"/>
                  <a:gd name="T25" fmla="*/ 0 h 5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7" h="545">
                    <a:moveTo>
                      <a:pt x="238" y="0"/>
                    </a:moveTo>
                    <a:cubicBezTo>
                      <a:pt x="141" y="171"/>
                      <a:pt x="141" y="171"/>
                      <a:pt x="141" y="171"/>
                    </a:cubicBezTo>
                    <a:cubicBezTo>
                      <a:pt x="61" y="208"/>
                      <a:pt x="61" y="208"/>
                      <a:pt x="61" y="208"/>
                    </a:cubicBezTo>
                    <a:cubicBezTo>
                      <a:pt x="21" y="226"/>
                      <a:pt x="0" y="270"/>
                      <a:pt x="12" y="312"/>
                    </a:cubicBezTo>
                    <a:cubicBezTo>
                      <a:pt x="79" y="544"/>
                      <a:pt x="79" y="544"/>
                      <a:pt x="79" y="544"/>
                    </a:cubicBezTo>
                    <a:cubicBezTo>
                      <a:pt x="95" y="543"/>
                      <a:pt x="131" y="542"/>
                      <a:pt x="177" y="532"/>
                    </a:cubicBezTo>
                    <a:cubicBezTo>
                      <a:pt x="187" y="537"/>
                      <a:pt x="198" y="541"/>
                      <a:pt x="207" y="545"/>
                    </a:cubicBezTo>
                    <a:cubicBezTo>
                      <a:pt x="177" y="326"/>
                      <a:pt x="177" y="326"/>
                      <a:pt x="177" y="326"/>
                    </a:cubicBezTo>
                    <a:cubicBezTo>
                      <a:pt x="175" y="309"/>
                      <a:pt x="187" y="293"/>
                      <a:pt x="204" y="292"/>
                    </a:cubicBezTo>
                    <a:cubicBezTo>
                      <a:pt x="279" y="284"/>
                      <a:pt x="279" y="284"/>
                      <a:pt x="279" y="284"/>
                    </a:cubicBezTo>
                    <a:cubicBezTo>
                      <a:pt x="315" y="280"/>
                      <a:pt x="343" y="251"/>
                      <a:pt x="345" y="214"/>
                    </a:cubicBezTo>
                    <a:cubicBezTo>
                      <a:pt x="347" y="181"/>
                      <a:pt x="347" y="181"/>
                      <a:pt x="347" y="181"/>
                    </a:cubicBezTo>
                    <a:lnTo>
                      <a:pt x="238" y="0"/>
                    </a:lnTo>
                    <a:close/>
                  </a:path>
                </a:pathLst>
              </a:custGeom>
              <a:solidFill>
                <a:srgbClr val="2024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1045" name="Freeform 115">
                <a:extLst>
                  <a:ext uri="{FF2B5EF4-FFF2-40B4-BE49-F238E27FC236}">
                    <a16:creationId xmlns:a16="http://schemas.microsoft.com/office/drawing/2014/main" id="{FFF1442C-B37F-4C78-B9FB-4B53DC5CB9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16630" y="5217853"/>
                <a:ext cx="366169" cy="494433"/>
              </a:xfrm>
              <a:custGeom>
                <a:avLst/>
                <a:gdLst>
                  <a:gd name="T0" fmla="*/ 138 w 433"/>
                  <a:gd name="T1" fmla="*/ 27 h 582"/>
                  <a:gd name="T2" fmla="*/ 228 w 433"/>
                  <a:gd name="T3" fmla="*/ 11 h 582"/>
                  <a:gd name="T4" fmla="*/ 277 w 433"/>
                  <a:gd name="T5" fmla="*/ 2 h 582"/>
                  <a:gd name="T6" fmla="*/ 421 w 433"/>
                  <a:gd name="T7" fmla="*/ 180 h 582"/>
                  <a:gd name="T8" fmla="*/ 363 w 433"/>
                  <a:gd name="T9" fmla="*/ 582 h 582"/>
                  <a:gd name="T10" fmla="*/ 356 w 433"/>
                  <a:gd name="T11" fmla="*/ 576 h 582"/>
                  <a:gd name="T12" fmla="*/ 46 w 433"/>
                  <a:gd name="T13" fmla="*/ 473 h 582"/>
                  <a:gd name="T14" fmla="*/ 0 w 433"/>
                  <a:gd name="T15" fmla="*/ 475 h 582"/>
                  <a:gd name="T16" fmla="*/ 72 w 433"/>
                  <a:gd name="T17" fmla="*/ 333 h 582"/>
                  <a:gd name="T18" fmla="*/ 138 w 433"/>
                  <a:gd name="T19" fmla="*/ 27 h 5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33" h="582">
                    <a:moveTo>
                      <a:pt x="138" y="27"/>
                    </a:moveTo>
                    <a:cubicBezTo>
                      <a:pt x="178" y="0"/>
                      <a:pt x="228" y="11"/>
                      <a:pt x="228" y="11"/>
                    </a:cubicBezTo>
                    <a:cubicBezTo>
                      <a:pt x="277" y="2"/>
                      <a:pt x="277" y="2"/>
                      <a:pt x="277" y="2"/>
                    </a:cubicBezTo>
                    <a:cubicBezTo>
                      <a:pt x="370" y="11"/>
                      <a:pt x="433" y="98"/>
                      <a:pt x="421" y="180"/>
                    </a:cubicBezTo>
                    <a:cubicBezTo>
                      <a:pt x="363" y="582"/>
                      <a:pt x="363" y="582"/>
                      <a:pt x="363" y="582"/>
                    </a:cubicBezTo>
                    <a:cubicBezTo>
                      <a:pt x="356" y="576"/>
                      <a:pt x="356" y="576"/>
                      <a:pt x="356" y="576"/>
                    </a:cubicBezTo>
                    <a:cubicBezTo>
                      <a:pt x="268" y="506"/>
                      <a:pt x="158" y="470"/>
                      <a:pt x="46" y="473"/>
                    </a:cubicBezTo>
                    <a:cubicBezTo>
                      <a:pt x="0" y="475"/>
                      <a:pt x="0" y="475"/>
                      <a:pt x="0" y="475"/>
                    </a:cubicBezTo>
                    <a:cubicBezTo>
                      <a:pt x="72" y="333"/>
                      <a:pt x="72" y="333"/>
                      <a:pt x="72" y="333"/>
                    </a:cubicBezTo>
                    <a:cubicBezTo>
                      <a:pt x="99" y="260"/>
                      <a:pt x="50" y="87"/>
                      <a:pt x="138" y="27"/>
                    </a:cubicBezTo>
                  </a:path>
                </a:pathLst>
              </a:custGeom>
              <a:solidFill>
                <a:srgbClr val="5151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1046" name="Freeform 116">
                <a:extLst>
                  <a:ext uri="{FF2B5EF4-FFF2-40B4-BE49-F238E27FC236}">
                    <a16:creationId xmlns:a16="http://schemas.microsoft.com/office/drawing/2014/main" id="{5B613BB6-69AE-435A-B599-2287A9CD5F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44213" y="5374389"/>
                <a:ext cx="329621" cy="300659"/>
              </a:xfrm>
              <a:custGeom>
                <a:avLst/>
                <a:gdLst>
                  <a:gd name="T0" fmla="*/ 375 w 389"/>
                  <a:gd name="T1" fmla="*/ 0 h 354"/>
                  <a:gd name="T2" fmla="*/ 253 w 389"/>
                  <a:gd name="T3" fmla="*/ 0 h 354"/>
                  <a:gd name="T4" fmla="*/ 290 w 389"/>
                  <a:gd name="T5" fmla="*/ 210 h 354"/>
                  <a:gd name="T6" fmla="*/ 118 w 389"/>
                  <a:gd name="T7" fmla="*/ 287 h 354"/>
                  <a:gd name="T8" fmla="*/ 51 w 389"/>
                  <a:gd name="T9" fmla="*/ 269 h 354"/>
                  <a:gd name="T10" fmla="*/ 14 w 389"/>
                  <a:gd name="T11" fmla="*/ 284 h 354"/>
                  <a:gd name="T12" fmla="*/ 0 w 389"/>
                  <a:gd name="T13" fmla="*/ 308 h 354"/>
                  <a:gd name="T14" fmla="*/ 33 w 389"/>
                  <a:gd name="T15" fmla="*/ 354 h 354"/>
                  <a:gd name="T16" fmla="*/ 144 w 389"/>
                  <a:gd name="T17" fmla="*/ 344 h 354"/>
                  <a:gd name="T18" fmla="*/ 145 w 389"/>
                  <a:gd name="T19" fmla="*/ 337 h 354"/>
                  <a:gd name="T20" fmla="*/ 365 w 389"/>
                  <a:gd name="T21" fmla="*/ 282 h 354"/>
                  <a:gd name="T22" fmla="*/ 388 w 389"/>
                  <a:gd name="T23" fmla="*/ 250 h 354"/>
                  <a:gd name="T24" fmla="*/ 375 w 389"/>
                  <a:gd name="T25" fmla="*/ 0 h 3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89" h="354">
                    <a:moveTo>
                      <a:pt x="375" y="0"/>
                    </a:moveTo>
                    <a:cubicBezTo>
                      <a:pt x="340" y="21"/>
                      <a:pt x="253" y="0"/>
                      <a:pt x="253" y="0"/>
                    </a:cubicBezTo>
                    <a:cubicBezTo>
                      <a:pt x="290" y="210"/>
                      <a:pt x="290" y="210"/>
                      <a:pt x="290" y="210"/>
                    </a:cubicBezTo>
                    <a:cubicBezTo>
                      <a:pt x="118" y="287"/>
                      <a:pt x="118" y="287"/>
                      <a:pt x="118" y="287"/>
                    </a:cubicBezTo>
                    <a:cubicBezTo>
                      <a:pt x="51" y="269"/>
                      <a:pt x="51" y="269"/>
                      <a:pt x="51" y="269"/>
                    </a:cubicBezTo>
                    <a:cubicBezTo>
                      <a:pt x="37" y="265"/>
                      <a:pt x="21" y="271"/>
                      <a:pt x="14" y="284"/>
                    </a:cubicBezTo>
                    <a:cubicBezTo>
                      <a:pt x="0" y="308"/>
                      <a:pt x="0" y="308"/>
                      <a:pt x="0" y="308"/>
                    </a:cubicBezTo>
                    <a:cubicBezTo>
                      <a:pt x="33" y="354"/>
                      <a:pt x="33" y="354"/>
                      <a:pt x="33" y="354"/>
                    </a:cubicBezTo>
                    <a:cubicBezTo>
                      <a:pt x="144" y="344"/>
                      <a:pt x="144" y="344"/>
                      <a:pt x="144" y="344"/>
                    </a:cubicBezTo>
                    <a:cubicBezTo>
                      <a:pt x="145" y="337"/>
                      <a:pt x="145" y="337"/>
                      <a:pt x="145" y="337"/>
                    </a:cubicBezTo>
                    <a:cubicBezTo>
                      <a:pt x="365" y="282"/>
                      <a:pt x="365" y="282"/>
                      <a:pt x="365" y="282"/>
                    </a:cubicBezTo>
                    <a:cubicBezTo>
                      <a:pt x="379" y="278"/>
                      <a:pt x="389" y="265"/>
                      <a:pt x="388" y="250"/>
                    </a:cubicBezTo>
                    <a:cubicBezTo>
                      <a:pt x="385" y="192"/>
                      <a:pt x="377" y="51"/>
                      <a:pt x="375" y="0"/>
                    </a:cubicBezTo>
                  </a:path>
                </a:pathLst>
              </a:custGeom>
              <a:solidFill>
                <a:srgbClr val="CD9C5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1047" name="Freeform 117">
                <a:extLst>
                  <a:ext uri="{FF2B5EF4-FFF2-40B4-BE49-F238E27FC236}">
                    <a16:creationId xmlns:a16="http://schemas.microsoft.com/office/drawing/2014/main" id="{37FACAAD-F6AE-48D9-B4FF-09868CCAF8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98001" y="4931676"/>
                <a:ext cx="245492" cy="343414"/>
              </a:xfrm>
              <a:custGeom>
                <a:avLst/>
                <a:gdLst>
                  <a:gd name="T0" fmla="*/ 271 w 290"/>
                  <a:gd name="T1" fmla="*/ 186 h 404"/>
                  <a:gd name="T2" fmla="*/ 271 w 290"/>
                  <a:gd name="T3" fmla="*/ 186 h 404"/>
                  <a:gd name="T4" fmla="*/ 260 w 290"/>
                  <a:gd name="T5" fmla="*/ 186 h 404"/>
                  <a:gd name="T6" fmla="*/ 267 w 290"/>
                  <a:gd name="T7" fmla="*/ 161 h 404"/>
                  <a:gd name="T8" fmla="*/ 189 w 290"/>
                  <a:gd name="T9" fmla="*/ 18 h 404"/>
                  <a:gd name="T10" fmla="*/ 46 w 290"/>
                  <a:gd name="T11" fmla="*/ 96 h 404"/>
                  <a:gd name="T12" fmla="*/ 13 w 290"/>
                  <a:gd name="T13" fmla="*/ 207 h 404"/>
                  <a:gd name="T14" fmla="*/ 69 w 290"/>
                  <a:gd name="T15" fmla="*/ 316 h 404"/>
                  <a:gd name="T16" fmla="*/ 78 w 290"/>
                  <a:gd name="T17" fmla="*/ 339 h 404"/>
                  <a:gd name="T18" fmla="*/ 83 w 290"/>
                  <a:gd name="T19" fmla="*/ 377 h 404"/>
                  <a:gd name="T20" fmla="*/ 118 w 290"/>
                  <a:gd name="T21" fmla="*/ 402 h 404"/>
                  <a:gd name="T22" fmla="*/ 172 w 290"/>
                  <a:gd name="T23" fmla="*/ 384 h 404"/>
                  <a:gd name="T24" fmla="*/ 189 w 290"/>
                  <a:gd name="T25" fmla="*/ 331 h 404"/>
                  <a:gd name="T26" fmla="*/ 187 w 290"/>
                  <a:gd name="T27" fmla="*/ 315 h 404"/>
                  <a:gd name="T28" fmla="*/ 238 w 290"/>
                  <a:gd name="T29" fmla="*/ 258 h 404"/>
                  <a:gd name="T30" fmla="*/ 276 w 290"/>
                  <a:gd name="T31" fmla="*/ 238 h 404"/>
                  <a:gd name="T32" fmla="*/ 285 w 290"/>
                  <a:gd name="T33" fmla="*/ 215 h 404"/>
                  <a:gd name="T34" fmla="*/ 271 w 290"/>
                  <a:gd name="T35" fmla="*/ 186 h 4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90" h="404">
                    <a:moveTo>
                      <a:pt x="271" y="186"/>
                    </a:moveTo>
                    <a:cubicBezTo>
                      <a:pt x="271" y="186"/>
                      <a:pt x="271" y="186"/>
                      <a:pt x="271" y="186"/>
                    </a:cubicBezTo>
                    <a:cubicBezTo>
                      <a:pt x="267" y="185"/>
                      <a:pt x="263" y="185"/>
                      <a:pt x="260" y="186"/>
                    </a:cubicBezTo>
                    <a:cubicBezTo>
                      <a:pt x="267" y="161"/>
                      <a:pt x="267" y="161"/>
                      <a:pt x="267" y="161"/>
                    </a:cubicBezTo>
                    <a:cubicBezTo>
                      <a:pt x="285" y="100"/>
                      <a:pt x="250" y="36"/>
                      <a:pt x="189" y="18"/>
                    </a:cubicBezTo>
                    <a:cubicBezTo>
                      <a:pt x="128" y="0"/>
                      <a:pt x="64" y="35"/>
                      <a:pt x="46" y="96"/>
                    </a:cubicBezTo>
                    <a:cubicBezTo>
                      <a:pt x="13" y="207"/>
                      <a:pt x="13" y="207"/>
                      <a:pt x="13" y="207"/>
                    </a:cubicBezTo>
                    <a:cubicBezTo>
                      <a:pt x="0" y="253"/>
                      <a:pt x="25" y="301"/>
                      <a:pt x="69" y="316"/>
                    </a:cubicBezTo>
                    <a:cubicBezTo>
                      <a:pt x="73" y="323"/>
                      <a:pt x="77" y="331"/>
                      <a:pt x="78" y="339"/>
                    </a:cubicBezTo>
                    <a:cubicBezTo>
                      <a:pt x="83" y="377"/>
                      <a:pt x="83" y="377"/>
                      <a:pt x="83" y="377"/>
                    </a:cubicBezTo>
                    <a:cubicBezTo>
                      <a:pt x="84" y="388"/>
                      <a:pt x="96" y="399"/>
                      <a:pt x="118" y="402"/>
                    </a:cubicBezTo>
                    <a:cubicBezTo>
                      <a:pt x="139" y="404"/>
                      <a:pt x="158" y="398"/>
                      <a:pt x="172" y="384"/>
                    </a:cubicBezTo>
                    <a:cubicBezTo>
                      <a:pt x="186" y="370"/>
                      <a:pt x="192" y="350"/>
                      <a:pt x="189" y="331"/>
                    </a:cubicBezTo>
                    <a:cubicBezTo>
                      <a:pt x="187" y="315"/>
                      <a:pt x="187" y="315"/>
                      <a:pt x="187" y="315"/>
                    </a:cubicBezTo>
                    <a:cubicBezTo>
                      <a:pt x="209" y="303"/>
                      <a:pt x="227" y="283"/>
                      <a:pt x="238" y="258"/>
                    </a:cubicBezTo>
                    <a:cubicBezTo>
                      <a:pt x="254" y="262"/>
                      <a:pt x="270" y="254"/>
                      <a:pt x="276" y="238"/>
                    </a:cubicBezTo>
                    <a:cubicBezTo>
                      <a:pt x="285" y="215"/>
                      <a:pt x="285" y="215"/>
                      <a:pt x="285" y="215"/>
                    </a:cubicBezTo>
                    <a:cubicBezTo>
                      <a:pt x="290" y="203"/>
                      <a:pt x="283" y="190"/>
                      <a:pt x="271" y="186"/>
                    </a:cubicBezTo>
                  </a:path>
                </a:pathLst>
              </a:custGeom>
              <a:solidFill>
                <a:srgbClr val="CD9C5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1048" name="Freeform 118">
                <a:extLst>
                  <a:ext uri="{FF2B5EF4-FFF2-40B4-BE49-F238E27FC236}">
                    <a16:creationId xmlns:a16="http://schemas.microsoft.com/office/drawing/2014/main" id="{EDDC0BAF-1786-48C2-B346-AC5F407A3D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80751" y="5199235"/>
                <a:ext cx="79302" cy="61373"/>
              </a:xfrm>
              <a:custGeom>
                <a:avLst/>
                <a:gdLst>
                  <a:gd name="T0" fmla="*/ 89 w 94"/>
                  <a:gd name="T1" fmla="*/ 0 h 72"/>
                  <a:gd name="T2" fmla="*/ 0 w 94"/>
                  <a:gd name="T3" fmla="*/ 10 h 72"/>
                  <a:gd name="T4" fmla="*/ 79 w 94"/>
                  <a:gd name="T5" fmla="*/ 63 h 72"/>
                  <a:gd name="T6" fmla="*/ 91 w 94"/>
                  <a:gd name="T7" fmla="*/ 16 h 72"/>
                  <a:gd name="T8" fmla="*/ 89 w 94"/>
                  <a:gd name="T9" fmla="*/ 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4" h="72">
                    <a:moveTo>
                      <a:pt x="89" y="0"/>
                    </a:moveTo>
                    <a:cubicBezTo>
                      <a:pt x="63" y="15"/>
                      <a:pt x="31" y="19"/>
                      <a:pt x="0" y="10"/>
                    </a:cubicBezTo>
                    <a:cubicBezTo>
                      <a:pt x="0" y="10"/>
                      <a:pt x="16" y="72"/>
                      <a:pt x="79" y="63"/>
                    </a:cubicBezTo>
                    <a:cubicBezTo>
                      <a:pt x="89" y="50"/>
                      <a:pt x="94" y="33"/>
                      <a:pt x="91" y="16"/>
                    </a:cubicBezTo>
                    <a:lnTo>
                      <a:pt x="89" y="0"/>
                    </a:lnTo>
                    <a:close/>
                  </a:path>
                </a:pathLst>
              </a:custGeom>
              <a:solidFill>
                <a:srgbClr val="D9B0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1049" name="Freeform 119">
                <a:extLst>
                  <a:ext uri="{FF2B5EF4-FFF2-40B4-BE49-F238E27FC236}">
                    <a16:creationId xmlns:a16="http://schemas.microsoft.com/office/drawing/2014/main" id="{CE643F1A-B312-448C-89CB-E8F3D9333E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96622" y="4967534"/>
                <a:ext cx="85508" cy="234459"/>
              </a:xfrm>
              <a:custGeom>
                <a:avLst/>
                <a:gdLst>
                  <a:gd name="T0" fmla="*/ 101 w 101"/>
                  <a:gd name="T1" fmla="*/ 28 h 276"/>
                  <a:gd name="T2" fmla="*/ 81 w 101"/>
                  <a:gd name="T3" fmla="*/ 0 h 276"/>
                  <a:gd name="T4" fmla="*/ 41 w 101"/>
                  <a:gd name="T5" fmla="*/ 75 h 276"/>
                  <a:gd name="T6" fmla="*/ 14 w 101"/>
                  <a:gd name="T7" fmla="*/ 165 h 276"/>
                  <a:gd name="T8" fmla="*/ 74 w 101"/>
                  <a:gd name="T9" fmla="*/ 276 h 276"/>
                  <a:gd name="T10" fmla="*/ 94 w 101"/>
                  <a:gd name="T11" fmla="*/ 187 h 276"/>
                  <a:gd name="T12" fmla="*/ 71 w 101"/>
                  <a:gd name="T13" fmla="*/ 181 h 276"/>
                  <a:gd name="T14" fmla="*/ 64 w 101"/>
                  <a:gd name="T15" fmla="*/ 164 h 276"/>
                  <a:gd name="T16" fmla="*/ 82 w 101"/>
                  <a:gd name="T17" fmla="*/ 122 h 276"/>
                  <a:gd name="T18" fmla="*/ 75 w 101"/>
                  <a:gd name="T19" fmla="*/ 85 h 276"/>
                  <a:gd name="T20" fmla="*/ 75 w 101"/>
                  <a:gd name="T21" fmla="*/ 85 h 276"/>
                  <a:gd name="T22" fmla="*/ 101 w 101"/>
                  <a:gd name="T23" fmla="*/ 28 h 2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1" h="276">
                    <a:moveTo>
                      <a:pt x="101" y="28"/>
                    </a:moveTo>
                    <a:cubicBezTo>
                      <a:pt x="99" y="15"/>
                      <a:pt x="81" y="0"/>
                      <a:pt x="81" y="0"/>
                    </a:cubicBezTo>
                    <a:cubicBezTo>
                      <a:pt x="81" y="0"/>
                      <a:pt x="51" y="17"/>
                      <a:pt x="41" y="75"/>
                    </a:cubicBezTo>
                    <a:cubicBezTo>
                      <a:pt x="14" y="165"/>
                      <a:pt x="14" y="165"/>
                      <a:pt x="14" y="165"/>
                    </a:cubicBezTo>
                    <a:cubicBezTo>
                      <a:pt x="0" y="212"/>
                      <a:pt x="27" y="262"/>
                      <a:pt x="74" y="276"/>
                    </a:cubicBezTo>
                    <a:cubicBezTo>
                      <a:pt x="57" y="231"/>
                      <a:pt x="94" y="187"/>
                      <a:pt x="94" y="187"/>
                    </a:cubicBezTo>
                    <a:cubicBezTo>
                      <a:pt x="71" y="181"/>
                      <a:pt x="71" y="181"/>
                      <a:pt x="71" y="181"/>
                    </a:cubicBezTo>
                    <a:cubicBezTo>
                      <a:pt x="64" y="179"/>
                      <a:pt x="61" y="171"/>
                      <a:pt x="64" y="164"/>
                    </a:cubicBezTo>
                    <a:cubicBezTo>
                      <a:pt x="82" y="122"/>
                      <a:pt x="82" y="122"/>
                      <a:pt x="82" y="122"/>
                    </a:cubicBezTo>
                    <a:cubicBezTo>
                      <a:pt x="88" y="109"/>
                      <a:pt x="84" y="94"/>
                      <a:pt x="75" y="85"/>
                    </a:cubicBezTo>
                    <a:cubicBezTo>
                      <a:pt x="75" y="85"/>
                      <a:pt x="75" y="85"/>
                      <a:pt x="75" y="85"/>
                    </a:cubicBezTo>
                    <a:cubicBezTo>
                      <a:pt x="75" y="85"/>
                      <a:pt x="85" y="40"/>
                      <a:pt x="101" y="28"/>
                    </a:cubicBezTo>
                  </a:path>
                </a:pathLst>
              </a:custGeom>
              <a:solidFill>
                <a:srgbClr val="D9B0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1050" name="Freeform 120">
                <a:extLst>
                  <a:ext uri="{FF2B5EF4-FFF2-40B4-BE49-F238E27FC236}">
                    <a16:creationId xmlns:a16="http://schemas.microsoft.com/office/drawing/2014/main" id="{BAE72912-5EFC-4227-9D7D-66E8EF5B34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24195" y="5073730"/>
                <a:ext cx="23446" cy="23446"/>
              </a:xfrm>
              <a:custGeom>
                <a:avLst/>
                <a:gdLst>
                  <a:gd name="T0" fmla="*/ 2 w 28"/>
                  <a:gd name="T1" fmla="*/ 10 h 28"/>
                  <a:gd name="T2" fmla="*/ 10 w 28"/>
                  <a:gd name="T3" fmla="*/ 26 h 28"/>
                  <a:gd name="T4" fmla="*/ 26 w 28"/>
                  <a:gd name="T5" fmla="*/ 17 h 28"/>
                  <a:gd name="T6" fmla="*/ 17 w 28"/>
                  <a:gd name="T7" fmla="*/ 2 h 28"/>
                  <a:gd name="T8" fmla="*/ 2 w 28"/>
                  <a:gd name="T9" fmla="*/ 1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28">
                    <a:moveTo>
                      <a:pt x="2" y="10"/>
                    </a:moveTo>
                    <a:cubicBezTo>
                      <a:pt x="0" y="17"/>
                      <a:pt x="4" y="24"/>
                      <a:pt x="10" y="26"/>
                    </a:cubicBezTo>
                    <a:cubicBezTo>
                      <a:pt x="17" y="28"/>
                      <a:pt x="24" y="24"/>
                      <a:pt x="26" y="17"/>
                    </a:cubicBezTo>
                    <a:cubicBezTo>
                      <a:pt x="28" y="11"/>
                      <a:pt x="24" y="4"/>
                      <a:pt x="17" y="2"/>
                    </a:cubicBezTo>
                    <a:cubicBezTo>
                      <a:pt x="11" y="0"/>
                      <a:pt x="4" y="4"/>
                      <a:pt x="2" y="10"/>
                    </a:cubicBezTo>
                  </a:path>
                </a:pathLst>
              </a:custGeom>
              <a:solidFill>
                <a:srgbClr val="01010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1051" name="Freeform 121">
                <a:extLst>
                  <a:ext uri="{FF2B5EF4-FFF2-40B4-BE49-F238E27FC236}">
                    <a16:creationId xmlns:a16="http://schemas.microsoft.com/office/drawing/2014/main" id="{6A8EC2FD-0365-4B5D-85DC-456C7381BA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33859" y="5048215"/>
                <a:ext cx="23446" cy="23446"/>
              </a:xfrm>
              <a:custGeom>
                <a:avLst/>
                <a:gdLst>
                  <a:gd name="T0" fmla="*/ 2 w 27"/>
                  <a:gd name="T1" fmla="*/ 10 h 28"/>
                  <a:gd name="T2" fmla="*/ 10 w 27"/>
                  <a:gd name="T3" fmla="*/ 26 h 28"/>
                  <a:gd name="T4" fmla="*/ 25 w 27"/>
                  <a:gd name="T5" fmla="*/ 17 h 28"/>
                  <a:gd name="T6" fmla="*/ 17 w 27"/>
                  <a:gd name="T7" fmla="*/ 2 h 28"/>
                  <a:gd name="T8" fmla="*/ 2 w 27"/>
                  <a:gd name="T9" fmla="*/ 1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28">
                    <a:moveTo>
                      <a:pt x="2" y="10"/>
                    </a:moveTo>
                    <a:cubicBezTo>
                      <a:pt x="0" y="17"/>
                      <a:pt x="3" y="24"/>
                      <a:pt x="10" y="26"/>
                    </a:cubicBezTo>
                    <a:cubicBezTo>
                      <a:pt x="17" y="28"/>
                      <a:pt x="23" y="24"/>
                      <a:pt x="25" y="17"/>
                    </a:cubicBezTo>
                    <a:cubicBezTo>
                      <a:pt x="27" y="11"/>
                      <a:pt x="24" y="4"/>
                      <a:pt x="17" y="2"/>
                    </a:cubicBezTo>
                    <a:cubicBezTo>
                      <a:pt x="11" y="0"/>
                      <a:pt x="4" y="4"/>
                      <a:pt x="2" y="10"/>
                    </a:cubicBezTo>
                  </a:path>
                </a:pathLst>
              </a:custGeom>
              <a:solidFill>
                <a:srgbClr val="01010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1052" name="Freeform 122">
                <a:extLst>
                  <a:ext uri="{FF2B5EF4-FFF2-40B4-BE49-F238E27FC236}">
                    <a16:creationId xmlns:a16="http://schemas.microsoft.com/office/drawing/2014/main" id="{41A46DAD-5BB7-4AEB-A6E8-F92748CB18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40065" y="5140620"/>
                <a:ext cx="62752" cy="24136"/>
              </a:xfrm>
              <a:custGeom>
                <a:avLst/>
                <a:gdLst>
                  <a:gd name="T0" fmla="*/ 74 w 74"/>
                  <a:gd name="T1" fmla="*/ 21 h 28"/>
                  <a:gd name="T2" fmla="*/ 0 w 74"/>
                  <a:gd name="T3" fmla="*/ 0 h 28"/>
                  <a:gd name="T4" fmla="*/ 12 w 74"/>
                  <a:gd name="T5" fmla="*/ 12 h 28"/>
                  <a:gd name="T6" fmla="*/ 55 w 74"/>
                  <a:gd name="T7" fmla="*/ 25 h 28"/>
                  <a:gd name="T8" fmla="*/ 74 w 74"/>
                  <a:gd name="T9" fmla="*/ 21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4" h="28">
                    <a:moveTo>
                      <a:pt x="74" y="2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23" y="23"/>
                      <a:pt x="39" y="28"/>
                      <a:pt x="55" y="25"/>
                    </a:cubicBezTo>
                    <a:lnTo>
                      <a:pt x="74" y="2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1053" name="Freeform 123">
                <a:extLst>
                  <a:ext uri="{FF2B5EF4-FFF2-40B4-BE49-F238E27FC236}">
                    <a16:creationId xmlns:a16="http://schemas.microsoft.com/office/drawing/2014/main" id="{3A1EE414-186B-448B-898E-58596A4195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55236" y="4928228"/>
                <a:ext cx="197911" cy="194463"/>
              </a:xfrm>
              <a:custGeom>
                <a:avLst/>
                <a:gdLst>
                  <a:gd name="T0" fmla="*/ 151 w 234"/>
                  <a:gd name="T1" fmla="*/ 224 h 229"/>
                  <a:gd name="T2" fmla="*/ 169 w 234"/>
                  <a:gd name="T3" fmla="*/ 229 h 229"/>
                  <a:gd name="T4" fmla="*/ 176 w 234"/>
                  <a:gd name="T5" fmla="*/ 205 h 229"/>
                  <a:gd name="T6" fmla="*/ 200 w 234"/>
                  <a:gd name="T7" fmla="*/ 189 h 229"/>
                  <a:gd name="T8" fmla="*/ 211 w 234"/>
                  <a:gd name="T9" fmla="*/ 153 h 229"/>
                  <a:gd name="T10" fmla="*/ 139 w 234"/>
                  <a:gd name="T11" fmla="*/ 23 h 229"/>
                  <a:gd name="T12" fmla="*/ 96 w 234"/>
                  <a:gd name="T13" fmla="*/ 16 h 229"/>
                  <a:gd name="T14" fmla="*/ 57 w 234"/>
                  <a:gd name="T15" fmla="*/ 9 h 229"/>
                  <a:gd name="T16" fmla="*/ 36 w 234"/>
                  <a:gd name="T17" fmla="*/ 0 h 229"/>
                  <a:gd name="T18" fmla="*/ 36 w 234"/>
                  <a:gd name="T19" fmla="*/ 23 h 229"/>
                  <a:gd name="T20" fmla="*/ 33 w 234"/>
                  <a:gd name="T21" fmla="*/ 23 h 229"/>
                  <a:gd name="T22" fmla="*/ 0 w 234"/>
                  <a:gd name="T23" fmla="*/ 15 h 229"/>
                  <a:gd name="T24" fmla="*/ 14 w 234"/>
                  <a:gd name="T25" fmla="*/ 54 h 229"/>
                  <a:gd name="T26" fmla="*/ 56 w 234"/>
                  <a:gd name="T27" fmla="*/ 92 h 229"/>
                  <a:gd name="T28" fmla="*/ 71 w 234"/>
                  <a:gd name="T29" fmla="*/ 97 h 229"/>
                  <a:gd name="T30" fmla="*/ 84 w 234"/>
                  <a:gd name="T31" fmla="*/ 98 h 229"/>
                  <a:gd name="T32" fmla="*/ 117 w 234"/>
                  <a:gd name="T33" fmla="*/ 93 h 229"/>
                  <a:gd name="T34" fmla="*/ 168 w 234"/>
                  <a:gd name="T35" fmla="*/ 118 h 229"/>
                  <a:gd name="T36" fmla="*/ 177 w 234"/>
                  <a:gd name="T37" fmla="*/ 135 h 229"/>
                  <a:gd name="T38" fmla="*/ 178 w 234"/>
                  <a:gd name="T39" fmla="*/ 159 h 229"/>
                  <a:gd name="T40" fmla="*/ 151 w 234"/>
                  <a:gd name="T41" fmla="*/ 224 h 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34" h="229">
                    <a:moveTo>
                      <a:pt x="151" y="224"/>
                    </a:moveTo>
                    <a:cubicBezTo>
                      <a:pt x="169" y="229"/>
                      <a:pt x="169" y="229"/>
                      <a:pt x="169" y="229"/>
                    </a:cubicBezTo>
                    <a:cubicBezTo>
                      <a:pt x="176" y="205"/>
                      <a:pt x="176" y="205"/>
                      <a:pt x="176" y="205"/>
                    </a:cubicBezTo>
                    <a:cubicBezTo>
                      <a:pt x="179" y="194"/>
                      <a:pt x="190" y="188"/>
                      <a:pt x="200" y="189"/>
                    </a:cubicBezTo>
                    <a:cubicBezTo>
                      <a:pt x="205" y="175"/>
                      <a:pt x="209" y="161"/>
                      <a:pt x="211" y="153"/>
                    </a:cubicBezTo>
                    <a:cubicBezTo>
                      <a:pt x="234" y="77"/>
                      <a:pt x="179" y="35"/>
                      <a:pt x="139" y="23"/>
                    </a:cubicBezTo>
                    <a:cubicBezTo>
                      <a:pt x="119" y="17"/>
                      <a:pt x="105" y="16"/>
                      <a:pt x="96" y="16"/>
                    </a:cubicBezTo>
                    <a:cubicBezTo>
                      <a:pt x="82" y="16"/>
                      <a:pt x="69" y="13"/>
                      <a:pt x="57" y="9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36" y="23"/>
                      <a:pt x="36" y="23"/>
                      <a:pt x="36" y="23"/>
                    </a:cubicBezTo>
                    <a:cubicBezTo>
                      <a:pt x="33" y="23"/>
                      <a:pt x="33" y="23"/>
                      <a:pt x="33" y="23"/>
                    </a:cubicBezTo>
                    <a:cubicBezTo>
                      <a:pt x="22" y="24"/>
                      <a:pt x="10" y="21"/>
                      <a:pt x="0" y="15"/>
                    </a:cubicBezTo>
                    <a:cubicBezTo>
                      <a:pt x="14" y="54"/>
                      <a:pt x="14" y="54"/>
                      <a:pt x="14" y="54"/>
                    </a:cubicBezTo>
                    <a:cubicBezTo>
                      <a:pt x="21" y="72"/>
                      <a:pt x="36" y="87"/>
                      <a:pt x="56" y="92"/>
                    </a:cubicBezTo>
                    <a:cubicBezTo>
                      <a:pt x="71" y="97"/>
                      <a:pt x="71" y="97"/>
                      <a:pt x="71" y="97"/>
                    </a:cubicBezTo>
                    <a:cubicBezTo>
                      <a:pt x="75" y="98"/>
                      <a:pt x="80" y="98"/>
                      <a:pt x="84" y="98"/>
                    </a:cubicBezTo>
                    <a:cubicBezTo>
                      <a:pt x="117" y="93"/>
                      <a:pt x="117" y="93"/>
                      <a:pt x="117" y="93"/>
                    </a:cubicBezTo>
                    <a:cubicBezTo>
                      <a:pt x="138" y="90"/>
                      <a:pt x="158" y="100"/>
                      <a:pt x="168" y="118"/>
                    </a:cubicBezTo>
                    <a:cubicBezTo>
                      <a:pt x="177" y="135"/>
                      <a:pt x="177" y="135"/>
                      <a:pt x="177" y="135"/>
                    </a:cubicBezTo>
                    <a:cubicBezTo>
                      <a:pt x="181" y="142"/>
                      <a:pt x="182" y="151"/>
                      <a:pt x="178" y="159"/>
                    </a:cubicBezTo>
                    <a:lnTo>
                      <a:pt x="151" y="224"/>
                    </a:ln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1054" name="Freeform 124">
                <a:extLst>
                  <a:ext uri="{FF2B5EF4-FFF2-40B4-BE49-F238E27FC236}">
                    <a16:creationId xmlns:a16="http://schemas.microsoft.com/office/drawing/2014/main" id="{1A7FBE27-5115-46F8-BDC5-B5C3B8F0A8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26953" y="5053043"/>
                <a:ext cx="38617" cy="25515"/>
              </a:xfrm>
              <a:custGeom>
                <a:avLst/>
                <a:gdLst>
                  <a:gd name="T0" fmla="*/ 40 w 45"/>
                  <a:gd name="T1" fmla="*/ 30 h 30"/>
                  <a:gd name="T2" fmla="*/ 36 w 45"/>
                  <a:gd name="T3" fmla="*/ 28 h 30"/>
                  <a:gd name="T4" fmla="*/ 5 w 45"/>
                  <a:gd name="T5" fmla="*/ 9 h 30"/>
                  <a:gd name="T6" fmla="*/ 5 w 45"/>
                  <a:gd name="T7" fmla="*/ 9 h 30"/>
                  <a:gd name="T8" fmla="*/ 5 w 45"/>
                  <a:gd name="T9" fmla="*/ 9 h 30"/>
                  <a:gd name="T10" fmla="*/ 0 w 45"/>
                  <a:gd name="T11" fmla="*/ 4 h 30"/>
                  <a:gd name="T12" fmla="*/ 4 w 45"/>
                  <a:gd name="T13" fmla="*/ 0 h 30"/>
                  <a:gd name="T14" fmla="*/ 5 w 45"/>
                  <a:gd name="T15" fmla="*/ 0 h 30"/>
                  <a:gd name="T16" fmla="*/ 43 w 45"/>
                  <a:gd name="T17" fmla="*/ 23 h 30"/>
                  <a:gd name="T18" fmla="*/ 42 w 45"/>
                  <a:gd name="T19" fmla="*/ 29 h 30"/>
                  <a:gd name="T20" fmla="*/ 40 w 45"/>
                  <a:gd name="T21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5" h="30">
                    <a:moveTo>
                      <a:pt x="40" y="30"/>
                    </a:moveTo>
                    <a:cubicBezTo>
                      <a:pt x="38" y="30"/>
                      <a:pt x="37" y="29"/>
                      <a:pt x="36" y="28"/>
                    </a:cubicBezTo>
                    <a:cubicBezTo>
                      <a:pt x="36" y="27"/>
                      <a:pt x="25" y="9"/>
                      <a:pt x="5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2" y="9"/>
                      <a:pt x="0" y="7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30" y="0"/>
                      <a:pt x="43" y="22"/>
                      <a:pt x="43" y="23"/>
                    </a:cubicBezTo>
                    <a:cubicBezTo>
                      <a:pt x="45" y="25"/>
                      <a:pt x="44" y="28"/>
                      <a:pt x="42" y="29"/>
                    </a:cubicBezTo>
                    <a:cubicBezTo>
                      <a:pt x="41" y="30"/>
                      <a:pt x="40" y="30"/>
                      <a:pt x="40" y="30"/>
                    </a:cubicBezTo>
                  </a:path>
                </a:pathLst>
              </a:custGeom>
              <a:solidFill>
                <a:srgbClr val="01010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1055" name="Freeform 125">
                <a:extLst>
                  <a:ext uri="{FF2B5EF4-FFF2-40B4-BE49-F238E27FC236}">
                    <a16:creationId xmlns:a16="http://schemas.microsoft.com/office/drawing/2014/main" id="{5558ABC2-CCDF-423E-8E50-49403D8D6C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27653" y="5023390"/>
                <a:ext cx="42065" cy="21377"/>
              </a:xfrm>
              <a:custGeom>
                <a:avLst/>
                <a:gdLst>
                  <a:gd name="T0" fmla="*/ 45 w 50"/>
                  <a:gd name="T1" fmla="*/ 25 h 25"/>
                  <a:gd name="T2" fmla="*/ 42 w 50"/>
                  <a:gd name="T3" fmla="*/ 24 h 25"/>
                  <a:gd name="T4" fmla="*/ 6 w 50"/>
                  <a:gd name="T5" fmla="*/ 16 h 25"/>
                  <a:gd name="T6" fmla="*/ 1 w 50"/>
                  <a:gd name="T7" fmla="*/ 13 h 25"/>
                  <a:gd name="T8" fmla="*/ 4 w 50"/>
                  <a:gd name="T9" fmla="*/ 8 h 25"/>
                  <a:gd name="T10" fmla="*/ 48 w 50"/>
                  <a:gd name="T11" fmla="*/ 18 h 25"/>
                  <a:gd name="T12" fmla="*/ 48 w 50"/>
                  <a:gd name="T13" fmla="*/ 24 h 25"/>
                  <a:gd name="T14" fmla="*/ 45 w 50"/>
                  <a:gd name="T15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0" h="25">
                    <a:moveTo>
                      <a:pt x="45" y="25"/>
                    </a:moveTo>
                    <a:cubicBezTo>
                      <a:pt x="44" y="25"/>
                      <a:pt x="43" y="25"/>
                      <a:pt x="42" y="24"/>
                    </a:cubicBezTo>
                    <a:cubicBezTo>
                      <a:pt x="27" y="10"/>
                      <a:pt x="6" y="16"/>
                      <a:pt x="6" y="16"/>
                    </a:cubicBezTo>
                    <a:cubicBezTo>
                      <a:pt x="4" y="17"/>
                      <a:pt x="1" y="15"/>
                      <a:pt x="1" y="13"/>
                    </a:cubicBezTo>
                    <a:cubicBezTo>
                      <a:pt x="0" y="11"/>
                      <a:pt x="1" y="8"/>
                      <a:pt x="4" y="8"/>
                    </a:cubicBezTo>
                    <a:cubicBezTo>
                      <a:pt x="5" y="7"/>
                      <a:pt x="30" y="0"/>
                      <a:pt x="48" y="18"/>
                    </a:cubicBezTo>
                    <a:cubicBezTo>
                      <a:pt x="50" y="19"/>
                      <a:pt x="50" y="22"/>
                      <a:pt x="48" y="24"/>
                    </a:cubicBezTo>
                    <a:cubicBezTo>
                      <a:pt x="47" y="25"/>
                      <a:pt x="46" y="25"/>
                      <a:pt x="45" y="25"/>
                    </a:cubicBezTo>
                  </a:path>
                </a:pathLst>
              </a:custGeom>
              <a:solidFill>
                <a:srgbClr val="01010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1056" name="Freeform 126">
                <a:extLst>
                  <a:ext uri="{FF2B5EF4-FFF2-40B4-BE49-F238E27FC236}">
                    <a16:creationId xmlns:a16="http://schemas.microsoft.com/office/drawing/2014/main" id="{A37C2F50-854C-47F1-A4CF-41F91E093B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70417" y="5374389"/>
                <a:ext cx="258594" cy="259284"/>
              </a:xfrm>
              <a:custGeom>
                <a:avLst/>
                <a:gdLst>
                  <a:gd name="T0" fmla="*/ 296 w 305"/>
                  <a:gd name="T1" fmla="*/ 171 h 305"/>
                  <a:gd name="T2" fmla="*/ 253 w 305"/>
                  <a:gd name="T3" fmla="*/ 6 h 305"/>
                  <a:gd name="T4" fmla="*/ 222 w 305"/>
                  <a:gd name="T5" fmla="*/ 0 h 305"/>
                  <a:gd name="T6" fmla="*/ 259 w 305"/>
                  <a:gd name="T7" fmla="*/ 210 h 305"/>
                  <a:gd name="T8" fmla="*/ 83 w 305"/>
                  <a:gd name="T9" fmla="*/ 286 h 305"/>
                  <a:gd name="T10" fmla="*/ 19 w 305"/>
                  <a:gd name="T11" fmla="*/ 266 h 305"/>
                  <a:gd name="T12" fmla="*/ 0 w 305"/>
                  <a:gd name="T13" fmla="*/ 266 h 305"/>
                  <a:gd name="T14" fmla="*/ 7 w 305"/>
                  <a:gd name="T15" fmla="*/ 293 h 305"/>
                  <a:gd name="T16" fmla="*/ 95 w 305"/>
                  <a:gd name="T17" fmla="*/ 305 h 305"/>
                  <a:gd name="T18" fmla="*/ 254 w 305"/>
                  <a:gd name="T19" fmla="*/ 249 h 305"/>
                  <a:gd name="T20" fmla="*/ 296 w 305"/>
                  <a:gd name="T21" fmla="*/ 171 h 3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05" h="305">
                    <a:moveTo>
                      <a:pt x="296" y="171"/>
                    </a:moveTo>
                    <a:cubicBezTo>
                      <a:pt x="253" y="6"/>
                      <a:pt x="253" y="6"/>
                      <a:pt x="253" y="6"/>
                    </a:cubicBezTo>
                    <a:cubicBezTo>
                      <a:pt x="222" y="0"/>
                      <a:pt x="222" y="0"/>
                      <a:pt x="222" y="0"/>
                    </a:cubicBezTo>
                    <a:cubicBezTo>
                      <a:pt x="259" y="210"/>
                      <a:pt x="259" y="210"/>
                      <a:pt x="259" y="210"/>
                    </a:cubicBezTo>
                    <a:cubicBezTo>
                      <a:pt x="83" y="286"/>
                      <a:pt x="83" y="286"/>
                      <a:pt x="83" y="286"/>
                    </a:cubicBezTo>
                    <a:cubicBezTo>
                      <a:pt x="19" y="266"/>
                      <a:pt x="19" y="266"/>
                      <a:pt x="19" y="266"/>
                    </a:cubicBezTo>
                    <a:cubicBezTo>
                      <a:pt x="13" y="263"/>
                      <a:pt x="6" y="264"/>
                      <a:pt x="0" y="266"/>
                    </a:cubicBezTo>
                    <a:cubicBezTo>
                      <a:pt x="7" y="293"/>
                      <a:pt x="7" y="293"/>
                      <a:pt x="7" y="293"/>
                    </a:cubicBezTo>
                    <a:cubicBezTo>
                      <a:pt x="95" y="305"/>
                      <a:pt x="95" y="305"/>
                      <a:pt x="95" y="305"/>
                    </a:cubicBezTo>
                    <a:cubicBezTo>
                      <a:pt x="254" y="249"/>
                      <a:pt x="254" y="249"/>
                      <a:pt x="254" y="249"/>
                    </a:cubicBezTo>
                    <a:cubicBezTo>
                      <a:pt x="287" y="238"/>
                      <a:pt x="305" y="204"/>
                      <a:pt x="296" y="171"/>
                    </a:cubicBezTo>
                  </a:path>
                </a:pathLst>
              </a:custGeom>
              <a:solidFill>
                <a:srgbClr val="D9B0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1057" name="Freeform 127">
                <a:extLst>
                  <a:ext uri="{FF2B5EF4-FFF2-40B4-BE49-F238E27FC236}">
                    <a16:creationId xmlns:a16="http://schemas.microsoft.com/office/drawing/2014/main" id="{11BEAAC7-E1E4-498B-ACE3-BF1AA16EE2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48382" y="5514375"/>
                <a:ext cx="515120" cy="189636"/>
              </a:xfrm>
              <a:custGeom>
                <a:avLst/>
                <a:gdLst>
                  <a:gd name="T0" fmla="*/ 4 w 608"/>
                  <a:gd name="T1" fmla="*/ 31 h 223"/>
                  <a:gd name="T2" fmla="*/ 20 w 608"/>
                  <a:gd name="T3" fmla="*/ 25 h 223"/>
                  <a:gd name="T4" fmla="*/ 318 w 608"/>
                  <a:gd name="T5" fmla="*/ 1 h 223"/>
                  <a:gd name="T6" fmla="*/ 347 w 608"/>
                  <a:gd name="T7" fmla="*/ 17 h 223"/>
                  <a:gd name="T8" fmla="*/ 424 w 608"/>
                  <a:gd name="T9" fmla="*/ 173 h 223"/>
                  <a:gd name="T10" fmla="*/ 434 w 608"/>
                  <a:gd name="T11" fmla="*/ 179 h 223"/>
                  <a:gd name="T12" fmla="*/ 607 w 608"/>
                  <a:gd name="T13" fmla="*/ 165 h 223"/>
                  <a:gd name="T14" fmla="*/ 608 w 608"/>
                  <a:gd name="T15" fmla="*/ 182 h 223"/>
                  <a:gd name="T16" fmla="*/ 416 w 608"/>
                  <a:gd name="T17" fmla="*/ 198 h 223"/>
                  <a:gd name="T18" fmla="*/ 102 w 608"/>
                  <a:gd name="T19" fmla="*/ 223 h 223"/>
                  <a:gd name="T20" fmla="*/ 0 w 608"/>
                  <a:gd name="T21" fmla="*/ 34 h 223"/>
                  <a:gd name="T22" fmla="*/ 4 w 608"/>
                  <a:gd name="T23" fmla="*/ 31 h 2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08" h="223">
                    <a:moveTo>
                      <a:pt x="4" y="31"/>
                    </a:moveTo>
                    <a:cubicBezTo>
                      <a:pt x="8" y="27"/>
                      <a:pt x="14" y="25"/>
                      <a:pt x="20" y="25"/>
                    </a:cubicBezTo>
                    <a:cubicBezTo>
                      <a:pt x="318" y="1"/>
                      <a:pt x="318" y="1"/>
                      <a:pt x="318" y="1"/>
                    </a:cubicBezTo>
                    <a:cubicBezTo>
                      <a:pt x="330" y="0"/>
                      <a:pt x="342" y="6"/>
                      <a:pt x="347" y="17"/>
                    </a:cubicBezTo>
                    <a:cubicBezTo>
                      <a:pt x="424" y="173"/>
                      <a:pt x="424" y="173"/>
                      <a:pt x="424" y="173"/>
                    </a:cubicBezTo>
                    <a:cubicBezTo>
                      <a:pt x="425" y="177"/>
                      <a:pt x="429" y="179"/>
                      <a:pt x="434" y="179"/>
                    </a:cubicBezTo>
                    <a:cubicBezTo>
                      <a:pt x="607" y="165"/>
                      <a:pt x="607" y="165"/>
                      <a:pt x="607" y="165"/>
                    </a:cubicBezTo>
                    <a:cubicBezTo>
                      <a:pt x="608" y="182"/>
                      <a:pt x="608" y="182"/>
                      <a:pt x="608" y="182"/>
                    </a:cubicBezTo>
                    <a:cubicBezTo>
                      <a:pt x="416" y="198"/>
                      <a:pt x="416" y="198"/>
                      <a:pt x="416" y="198"/>
                    </a:cubicBezTo>
                    <a:cubicBezTo>
                      <a:pt x="102" y="223"/>
                      <a:pt x="102" y="223"/>
                      <a:pt x="102" y="223"/>
                    </a:cubicBezTo>
                    <a:cubicBezTo>
                      <a:pt x="0" y="34"/>
                      <a:pt x="0" y="34"/>
                      <a:pt x="0" y="34"/>
                    </a:cubicBezTo>
                    <a:lnTo>
                      <a:pt x="4" y="31"/>
                    </a:lnTo>
                    <a:close/>
                  </a:path>
                </a:pathLst>
              </a:custGeom>
              <a:solidFill>
                <a:srgbClr val="E6E6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1058" name="Freeform 128">
                <a:extLst>
                  <a:ext uri="{FF2B5EF4-FFF2-40B4-BE49-F238E27FC236}">
                    <a16:creationId xmlns:a16="http://schemas.microsoft.com/office/drawing/2014/main" id="{D95E45E5-BD5F-4145-988B-B2F203B5C0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42864" y="5521271"/>
                <a:ext cx="390305" cy="184119"/>
              </a:xfrm>
              <a:custGeom>
                <a:avLst/>
                <a:gdLst>
                  <a:gd name="T0" fmla="*/ 11 w 461"/>
                  <a:gd name="T1" fmla="*/ 25 h 217"/>
                  <a:gd name="T2" fmla="*/ 314 w 461"/>
                  <a:gd name="T3" fmla="*/ 0 h 217"/>
                  <a:gd name="T4" fmla="*/ 337 w 461"/>
                  <a:gd name="T5" fmla="*/ 14 h 217"/>
                  <a:gd name="T6" fmla="*/ 415 w 461"/>
                  <a:gd name="T7" fmla="*/ 175 h 217"/>
                  <a:gd name="T8" fmla="*/ 439 w 461"/>
                  <a:gd name="T9" fmla="*/ 189 h 217"/>
                  <a:gd name="T10" fmla="*/ 461 w 461"/>
                  <a:gd name="T11" fmla="*/ 187 h 217"/>
                  <a:gd name="T12" fmla="*/ 90 w 461"/>
                  <a:gd name="T13" fmla="*/ 217 h 217"/>
                  <a:gd name="T14" fmla="*/ 3 w 461"/>
                  <a:gd name="T15" fmla="*/ 38 h 217"/>
                  <a:gd name="T16" fmla="*/ 11 w 461"/>
                  <a:gd name="T17" fmla="*/ 25 h 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61" h="217">
                    <a:moveTo>
                      <a:pt x="11" y="25"/>
                    </a:moveTo>
                    <a:cubicBezTo>
                      <a:pt x="314" y="0"/>
                      <a:pt x="314" y="0"/>
                      <a:pt x="314" y="0"/>
                    </a:cubicBezTo>
                    <a:cubicBezTo>
                      <a:pt x="324" y="0"/>
                      <a:pt x="333" y="5"/>
                      <a:pt x="337" y="14"/>
                    </a:cubicBezTo>
                    <a:cubicBezTo>
                      <a:pt x="415" y="175"/>
                      <a:pt x="415" y="175"/>
                      <a:pt x="415" y="175"/>
                    </a:cubicBezTo>
                    <a:cubicBezTo>
                      <a:pt x="420" y="184"/>
                      <a:pt x="429" y="189"/>
                      <a:pt x="439" y="189"/>
                    </a:cubicBezTo>
                    <a:cubicBezTo>
                      <a:pt x="461" y="187"/>
                      <a:pt x="461" y="187"/>
                      <a:pt x="461" y="187"/>
                    </a:cubicBezTo>
                    <a:cubicBezTo>
                      <a:pt x="90" y="217"/>
                      <a:pt x="90" y="217"/>
                      <a:pt x="90" y="217"/>
                    </a:cubicBezTo>
                    <a:cubicBezTo>
                      <a:pt x="3" y="38"/>
                      <a:pt x="3" y="38"/>
                      <a:pt x="3" y="38"/>
                    </a:cubicBezTo>
                    <a:cubicBezTo>
                      <a:pt x="0" y="32"/>
                      <a:pt x="4" y="25"/>
                      <a:pt x="11" y="25"/>
                    </a:cubicBezTo>
                  </a:path>
                </a:pathLst>
              </a:custGeom>
              <a:solidFill>
                <a:srgbClr val="C2C2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1059" name="Freeform 129">
                <a:extLst>
                  <a:ext uri="{FF2B5EF4-FFF2-40B4-BE49-F238E27FC236}">
                    <a16:creationId xmlns:a16="http://schemas.microsoft.com/office/drawing/2014/main" id="{62937D2C-B81A-4429-9D32-28A9D40738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07686" y="5659878"/>
                <a:ext cx="284798" cy="28962"/>
              </a:xfrm>
              <a:custGeom>
                <a:avLst/>
                <a:gdLst>
                  <a:gd name="T0" fmla="*/ 0 w 413"/>
                  <a:gd name="T1" fmla="*/ 33 h 42"/>
                  <a:gd name="T2" fmla="*/ 409 w 413"/>
                  <a:gd name="T3" fmla="*/ 0 h 42"/>
                  <a:gd name="T4" fmla="*/ 413 w 413"/>
                  <a:gd name="T5" fmla="*/ 8 h 42"/>
                  <a:gd name="T6" fmla="*/ 4 w 413"/>
                  <a:gd name="T7" fmla="*/ 42 h 42"/>
                  <a:gd name="T8" fmla="*/ 0 w 413"/>
                  <a:gd name="T9" fmla="*/ 33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3" h="42">
                    <a:moveTo>
                      <a:pt x="0" y="33"/>
                    </a:moveTo>
                    <a:lnTo>
                      <a:pt x="409" y="0"/>
                    </a:lnTo>
                    <a:lnTo>
                      <a:pt x="413" y="8"/>
                    </a:lnTo>
                    <a:lnTo>
                      <a:pt x="4" y="42"/>
                    </a:lnTo>
                    <a:lnTo>
                      <a:pt x="0" y="33"/>
                    </a:lnTo>
                    <a:close/>
                  </a:path>
                </a:pathLst>
              </a:custGeom>
              <a:solidFill>
                <a:srgbClr val="D3D3D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1060" name="Freeform 130">
                <a:extLst>
                  <a:ext uri="{FF2B5EF4-FFF2-40B4-BE49-F238E27FC236}">
                    <a16:creationId xmlns:a16="http://schemas.microsoft.com/office/drawing/2014/main" id="{1BBEC506-B7CF-4839-9864-DEF94E381E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005607" y="5595057"/>
                <a:ext cx="22067" cy="11723"/>
              </a:xfrm>
              <a:custGeom>
                <a:avLst/>
                <a:gdLst>
                  <a:gd name="T0" fmla="*/ 8 w 32"/>
                  <a:gd name="T1" fmla="*/ 17 h 17"/>
                  <a:gd name="T2" fmla="*/ 0 w 32"/>
                  <a:gd name="T3" fmla="*/ 3 h 17"/>
                  <a:gd name="T4" fmla="*/ 24 w 32"/>
                  <a:gd name="T5" fmla="*/ 0 h 17"/>
                  <a:gd name="T6" fmla="*/ 32 w 32"/>
                  <a:gd name="T7" fmla="*/ 16 h 17"/>
                  <a:gd name="T8" fmla="*/ 8 w 32"/>
                  <a:gd name="T9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" h="17">
                    <a:moveTo>
                      <a:pt x="8" y="17"/>
                    </a:moveTo>
                    <a:lnTo>
                      <a:pt x="0" y="3"/>
                    </a:lnTo>
                    <a:lnTo>
                      <a:pt x="24" y="0"/>
                    </a:lnTo>
                    <a:lnTo>
                      <a:pt x="32" y="16"/>
                    </a:lnTo>
                    <a:lnTo>
                      <a:pt x="8" y="1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1061" name="Freeform 131">
                <a:extLst>
                  <a:ext uri="{FF2B5EF4-FFF2-40B4-BE49-F238E27FC236}">
                    <a16:creationId xmlns:a16="http://schemas.microsoft.com/office/drawing/2014/main" id="{BCAC3D95-A79F-4405-929C-B08FB593F8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86988" y="5597126"/>
                <a:ext cx="19998" cy="11723"/>
              </a:xfrm>
              <a:custGeom>
                <a:avLst/>
                <a:gdLst>
                  <a:gd name="T0" fmla="*/ 29 w 29"/>
                  <a:gd name="T1" fmla="*/ 16 h 17"/>
                  <a:gd name="T2" fmla="*/ 7 w 29"/>
                  <a:gd name="T3" fmla="*/ 17 h 17"/>
                  <a:gd name="T4" fmla="*/ 0 w 29"/>
                  <a:gd name="T5" fmla="*/ 2 h 17"/>
                  <a:gd name="T6" fmla="*/ 22 w 29"/>
                  <a:gd name="T7" fmla="*/ 0 h 17"/>
                  <a:gd name="T8" fmla="*/ 29 w 29"/>
                  <a:gd name="T9" fmla="*/ 16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" h="17">
                    <a:moveTo>
                      <a:pt x="29" y="16"/>
                    </a:moveTo>
                    <a:lnTo>
                      <a:pt x="7" y="17"/>
                    </a:lnTo>
                    <a:lnTo>
                      <a:pt x="0" y="2"/>
                    </a:lnTo>
                    <a:lnTo>
                      <a:pt x="22" y="0"/>
                    </a:lnTo>
                    <a:lnTo>
                      <a:pt x="29" y="1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1062" name="Freeform 132">
                <a:extLst>
                  <a:ext uri="{FF2B5EF4-FFF2-40B4-BE49-F238E27FC236}">
                    <a16:creationId xmlns:a16="http://schemas.microsoft.com/office/drawing/2014/main" id="{C15D3CB6-3443-43FF-B639-8222239C15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013192" y="5609538"/>
                <a:ext cx="20687" cy="11723"/>
              </a:xfrm>
              <a:custGeom>
                <a:avLst/>
                <a:gdLst>
                  <a:gd name="T0" fmla="*/ 0 w 30"/>
                  <a:gd name="T1" fmla="*/ 2 h 17"/>
                  <a:gd name="T2" fmla="*/ 23 w 30"/>
                  <a:gd name="T3" fmla="*/ 0 h 17"/>
                  <a:gd name="T4" fmla="*/ 30 w 30"/>
                  <a:gd name="T5" fmla="*/ 16 h 17"/>
                  <a:gd name="T6" fmla="*/ 7 w 30"/>
                  <a:gd name="T7" fmla="*/ 17 h 17"/>
                  <a:gd name="T8" fmla="*/ 0 w 30"/>
                  <a:gd name="T9" fmla="*/ 2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" h="17">
                    <a:moveTo>
                      <a:pt x="0" y="2"/>
                    </a:moveTo>
                    <a:lnTo>
                      <a:pt x="23" y="0"/>
                    </a:lnTo>
                    <a:lnTo>
                      <a:pt x="30" y="16"/>
                    </a:lnTo>
                    <a:lnTo>
                      <a:pt x="7" y="17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1063" name="Freeform 133">
                <a:extLst>
                  <a:ext uri="{FF2B5EF4-FFF2-40B4-BE49-F238E27FC236}">
                    <a16:creationId xmlns:a16="http://schemas.microsoft.com/office/drawing/2014/main" id="{F9444532-50D3-433A-8802-AA0FE502CD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94573" y="5610917"/>
                <a:ext cx="19308" cy="12412"/>
              </a:xfrm>
              <a:custGeom>
                <a:avLst/>
                <a:gdLst>
                  <a:gd name="T0" fmla="*/ 21 w 28"/>
                  <a:gd name="T1" fmla="*/ 0 h 18"/>
                  <a:gd name="T2" fmla="*/ 28 w 28"/>
                  <a:gd name="T3" fmla="*/ 17 h 18"/>
                  <a:gd name="T4" fmla="*/ 7 w 28"/>
                  <a:gd name="T5" fmla="*/ 18 h 18"/>
                  <a:gd name="T6" fmla="*/ 0 w 28"/>
                  <a:gd name="T7" fmla="*/ 3 h 18"/>
                  <a:gd name="T8" fmla="*/ 21 w 28"/>
                  <a:gd name="T9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18">
                    <a:moveTo>
                      <a:pt x="21" y="0"/>
                    </a:moveTo>
                    <a:lnTo>
                      <a:pt x="28" y="17"/>
                    </a:lnTo>
                    <a:lnTo>
                      <a:pt x="7" y="18"/>
                    </a:lnTo>
                    <a:lnTo>
                      <a:pt x="0" y="3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endParaRPr>
              </a:p>
            </p:txBody>
          </p:sp>
        </p:grpSp>
        <p:grpSp>
          <p:nvGrpSpPr>
            <p:cNvPr id="933" name="Group 932">
              <a:extLst>
                <a:ext uri="{FF2B5EF4-FFF2-40B4-BE49-F238E27FC236}">
                  <a16:creationId xmlns:a16="http://schemas.microsoft.com/office/drawing/2014/main" id="{DF638F9F-0F08-4034-ADA1-7607C8073DF7}"/>
                </a:ext>
              </a:extLst>
            </p:cNvPr>
            <p:cNvGrpSpPr/>
            <p:nvPr/>
          </p:nvGrpSpPr>
          <p:grpSpPr>
            <a:xfrm>
              <a:off x="6833789" y="1082040"/>
              <a:ext cx="4422302" cy="4427658"/>
              <a:chOff x="6833789" y="1082040"/>
              <a:chExt cx="4422302" cy="4427658"/>
            </a:xfrm>
          </p:grpSpPr>
          <p:sp>
            <p:nvSpPr>
              <p:cNvPr id="1030" name="Freeform 8">
                <a:extLst>
                  <a:ext uri="{FF2B5EF4-FFF2-40B4-BE49-F238E27FC236}">
                    <a16:creationId xmlns:a16="http://schemas.microsoft.com/office/drawing/2014/main" id="{24E84D6C-DEE4-4615-938B-01DBA901C86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833789" y="1082040"/>
                <a:ext cx="4422302" cy="4427658"/>
              </a:xfrm>
              <a:custGeom>
                <a:avLst/>
                <a:gdLst>
                  <a:gd name="T0" fmla="*/ 238 w 265"/>
                  <a:gd name="T1" fmla="*/ 106 h 265"/>
                  <a:gd name="T2" fmla="*/ 253 w 265"/>
                  <a:gd name="T3" fmla="*/ 77 h 265"/>
                  <a:gd name="T4" fmla="*/ 219 w 265"/>
                  <a:gd name="T5" fmla="*/ 67 h 265"/>
                  <a:gd name="T6" fmla="*/ 221 w 265"/>
                  <a:gd name="T7" fmla="*/ 34 h 265"/>
                  <a:gd name="T8" fmla="*/ 188 w 265"/>
                  <a:gd name="T9" fmla="*/ 39 h 265"/>
                  <a:gd name="T10" fmla="*/ 177 w 265"/>
                  <a:gd name="T11" fmla="*/ 8 h 265"/>
                  <a:gd name="T12" fmla="*/ 147 w 265"/>
                  <a:gd name="T13" fmla="*/ 25 h 265"/>
                  <a:gd name="T14" fmla="*/ 126 w 265"/>
                  <a:gd name="T15" fmla="*/ 0 h 265"/>
                  <a:gd name="T16" fmla="*/ 105 w 265"/>
                  <a:gd name="T17" fmla="*/ 27 h 265"/>
                  <a:gd name="T18" fmla="*/ 76 w 265"/>
                  <a:gd name="T19" fmla="*/ 13 h 265"/>
                  <a:gd name="T20" fmla="*/ 66 w 265"/>
                  <a:gd name="T21" fmla="*/ 46 h 265"/>
                  <a:gd name="T22" fmla="*/ 34 w 265"/>
                  <a:gd name="T23" fmla="*/ 44 h 265"/>
                  <a:gd name="T24" fmla="*/ 38 w 265"/>
                  <a:gd name="T25" fmla="*/ 77 h 265"/>
                  <a:gd name="T26" fmla="*/ 8 w 265"/>
                  <a:gd name="T27" fmla="*/ 88 h 265"/>
                  <a:gd name="T28" fmla="*/ 24 w 265"/>
                  <a:gd name="T29" fmla="*/ 118 h 265"/>
                  <a:gd name="T30" fmla="*/ 0 w 265"/>
                  <a:gd name="T31" fmla="*/ 140 h 265"/>
                  <a:gd name="T32" fmla="*/ 27 w 265"/>
                  <a:gd name="T33" fmla="*/ 160 h 265"/>
                  <a:gd name="T34" fmla="*/ 12 w 265"/>
                  <a:gd name="T35" fmla="*/ 189 h 265"/>
                  <a:gd name="T36" fmla="*/ 46 w 265"/>
                  <a:gd name="T37" fmla="*/ 199 h 265"/>
                  <a:gd name="T38" fmla="*/ 43 w 265"/>
                  <a:gd name="T39" fmla="*/ 231 h 265"/>
                  <a:gd name="T40" fmla="*/ 77 w 265"/>
                  <a:gd name="T41" fmla="*/ 227 h 265"/>
                  <a:gd name="T42" fmla="*/ 87 w 265"/>
                  <a:gd name="T43" fmla="*/ 258 h 265"/>
                  <a:gd name="T44" fmla="*/ 118 w 265"/>
                  <a:gd name="T45" fmla="*/ 241 h 265"/>
                  <a:gd name="T46" fmla="*/ 139 w 265"/>
                  <a:gd name="T47" fmla="*/ 265 h 265"/>
                  <a:gd name="T48" fmla="*/ 160 w 265"/>
                  <a:gd name="T49" fmla="*/ 239 h 265"/>
                  <a:gd name="T50" fmla="*/ 189 w 265"/>
                  <a:gd name="T51" fmla="*/ 253 h 265"/>
                  <a:gd name="T52" fmla="*/ 198 w 265"/>
                  <a:gd name="T53" fmla="*/ 220 h 265"/>
                  <a:gd name="T54" fmla="*/ 231 w 265"/>
                  <a:gd name="T55" fmla="*/ 222 h 265"/>
                  <a:gd name="T56" fmla="*/ 226 w 265"/>
                  <a:gd name="T57" fmla="*/ 188 h 265"/>
                  <a:gd name="T58" fmla="*/ 257 w 265"/>
                  <a:gd name="T59" fmla="*/ 178 h 265"/>
                  <a:gd name="T60" fmla="*/ 241 w 265"/>
                  <a:gd name="T61" fmla="*/ 148 h 265"/>
                  <a:gd name="T62" fmla="*/ 265 w 265"/>
                  <a:gd name="T63" fmla="*/ 126 h 265"/>
                  <a:gd name="T64" fmla="*/ 204 w 265"/>
                  <a:gd name="T65" fmla="*/ 158 h 265"/>
                  <a:gd name="T66" fmla="*/ 204 w 265"/>
                  <a:gd name="T67" fmla="*/ 108 h 265"/>
                  <a:gd name="T68" fmla="*/ 214 w 265"/>
                  <a:gd name="T69" fmla="*/ 154 h 265"/>
                  <a:gd name="T70" fmla="*/ 163 w 265"/>
                  <a:gd name="T71" fmla="*/ 109 h 265"/>
                  <a:gd name="T72" fmla="*/ 175 w 265"/>
                  <a:gd name="T73" fmla="*/ 60 h 265"/>
                  <a:gd name="T74" fmla="*/ 111 w 265"/>
                  <a:gd name="T75" fmla="*/ 50 h 265"/>
                  <a:gd name="T76" fmla="*/ 158 w 265"/>
                  <a:gd name="T77" fmla="*/ 60 h 265"/>
                  <a:gd name="T78" fmla="*/ 107 w 265"/>
                  <a:gd name="T79" fmla="*/ 60 h 265"/>
                  <a:gd name="T80" fmla="*/ 132 w 265"/>
                  <a:gd name="T81" fmla="*/ 154 h 265"/>
                  <a:gd name="T82" fmla="*/ 153 w 265"/>
                  <a:gd name="T83" fmla="*/ 133 h 265"/>
                  <a:gd name="T84" fmla="*/ 108 w 265"/>
                  <a:gd name="T85" fmla="*/ 101 h 265"/>
                  <a:gd name="T86" fmla="*/ 59 w 265"/>
                  <a:gd name="T87" fmla="*/ 89 h 265"/>
                  <a:gd name="T88" fmla="*/ 50 w 265"/>
                  <a:gd name="T89" fmla="*/ 153 h 265"/>
                  <a:gd name="T90" fmla="*/ 60 w 265"/>
                  <a:gd name="T91" fmla="*/ 107 h 265"/>
                  <a:gd name="T92" fmla="*/ 60 w 265"/>
                  <a:gd name="T93" fmla="*/ 157 h 265"/>
                  <a:gd name="T94" fmla="*/ 63 w 265"/>
                  <a:gd name="T95" fmla="*/ 165 h 265"/>
                  <a:gd name="T96" fmla="*/ 98 w 265"/>
                  <a:gd name="T97" fmla="*/ 201 h 265"/>
                  <a:gd name="T98" fmla="*/ 58 w 265"/>
                  <a:gd name="T99" fmla="*/ 175 h 265"/>
                  <a:gd name="T100" fmla="*/ 110 w 265"/>
                  <a:gd name="T101" fmla="*/ 214 h 265"/>
                  <a:gd name="T102" fmla="*/ 136 w 265"/>
                  <a:gd name="T103" fmla="*/ 171 h 265"/>
                  <a:gd name="T104" fmla="*/ 174 w 265"/>
                  <a:gd name="T105" fmla="*/ 206 h 265"/>
                  <a:gd name="T106" fmla="*/ 162 w 265"/>
                  <a:gd name="T107" fmla="*/ 157 h 265"/>
                  <a:gd name="T108" fmla="*/ 192 w 265"/>
                  <a:gd name="T109" fmla="*/ 193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265" h="265">
                    <a:moveTo>
                      <a:pt x="260" y="121"/>
                    </a:moveTo>
                    <a:cubicBezTo>
                      <a:pt x="241" y="118"/>
                      <a:pt x="241" y="118"/>
                      <a:pt x="241" y="118"/>
                    </a:cubicBezTo>
                    <a:cubicBezTo>
                      <a:pt x="240" y="114"/>
                      <a:pt x="239" y="110"/>
                      <a:pt x="238" y="106"/>
                    </a:cubicBezTo>
                    <a:cubicBezTo>
                      <a:pt x="255" y="95"/>
                      <a:pt x="255" y="95"/>
                      <a:pt x="255" y="95"/>
                    </a:cubicBezTo>
                    <a:cubicBezTo>
                      <a:pt x="258" y="94"/>
                      <a:pt x="259" y="91"/>
                      <a:pt x="258" y="89"/>
                    </a:cubicBezTo>
                    <a:cubicBezTo>
                      <a:pt x="253" y="77"/>
                      <a:pt x="253" y="77"/>
                      <a:pt x="253" y="77"/>
                    </a:cubicBezTo>
                    <a:cubicBezTo>
                      <a:pt x="252" y="74"/>
                      <a:pt x="249" y="73"/>
                      <a:pt x="246" y="74"/>
                    </a:cubicBezTo>
                    <a:cubicBezTo>
                      <a:pt x="227" y="78"/>
                      <a:pt x="227" y="78"/>
                      <a:pt x="227" y="78"/>
                    </a:cubicBezTo>
                    <a:cubicBezTo>
                      <a:pt x="225" y="74"/>
                      <a:pt x="222" y="71"/>
                      <a:pt x="219" y="67"/>
                    </a:cubicBezTo>
                    <a:cubicBezTo>
                      <a:pt x="231" y="51"/>
                      <a:pt x="231" y="51"/>
                      <a:pt x="231" y="51"/>
                    </a:cubicBezTo>
                    <a:cubicBezTo>
                      <a:pt x="233" y="49"/>
                      <a:pt x="233" y="46"/>
                      <a:pt x="231" y="44"/>
                    </a:cubicBezTo>
                    <a:cubicBezTo>
                      <a:pt x="221" y="34"/>
                      <a:pt x="221" y="34"/>
                      <a:pt x="221" y="34"/>
                    </a:cubicBezTo>
                    <a:cubicBezTo>
                      <a:pt x="220" y="33"/>
                      <a:pt x="217" y="33"/>
                      <a:pt x="215" y="34"/>
                    </a:cubicBezTo>
                    <a:cubicBezTo>
                      <a:pt x="198" y="46"/>
                      <a:pt x="198" y="46"/>
                      <a:pt x="198" y="46"/>
                    </a:cubicBezTo>
                    <a:cubicBezTo>
                      <a:pt x="195" y="43"/>
                      <a:pt x="192" y="41"/>
                      <a:pt x="188" y="39"/>
                    </a:cubicBezTo>
                    <a:cubicBezTo>
                      <a:pt x="193" y="19"/>
                      <a:pt x="193" y="19"/>
                      <a:pt x="193" y="19"/>
                    </a:cubicBezTo>
                    <a:cubicBezTo>
                      <a:pt x="193" y="17"/>
                      <a:pt x="192" y="14"/>
                      <a:pt x="190" y="13"/>
                    </a:cubicBezTo>
                    <a:cubicBezTo>
                      <a:pt x="177" y="8"/>
                      <a:pt x="177" y="8"/>
                      <a:pt x="177" y="8"/>
                    </a:cubicBezTo>
                    <a:cubicBezTo>
                      <a:pt x="175" y="7"/>
                      <a:pt x="172" y="8"/>
                      <a:pt x="171" y="10"/>
                    </a:cubicBezTo>
                    <a:cubicBezTo>
                      <a:pt x="161" y="28"/>
                      <a:pt x="161" y="28"/>
                      <a:pt x="161" y="28"/>
                    </a:cubicBezTo>
                    <a:cubicBezTo>
                      <a:pt x="156" y="26"/>
                      <a:pt x="152" y="25"/>
                      <a:pt x="147" y="25"/>
                    </a:cubicBezTo>
                    <a:cubicBezTo>
                      <a:pt x="144" y="5"/>
                      <a:pt x="144" y="5"/>
                      <a:pt x="144" y="5"/>
                    </a:cubicBezTo>
                    <a:cubicBezTo>
                      <a:pt x="144" y="2"/>
                      <a:pt x="142" y="0"/>
                      <a:pt x="139" y="0"/>
                    </a:cubicBezTo>
                    <a:cubicBezTo>
                      <a:pt x="126" y="0"/>
                      <a:pt x="126" y="0"/>
                      <a:pt x="126" y="0"/>
                    </a:cubicBezTo>
                    <a:cubicBezTo>
                      <a:pt x="123" y="0"/>
                      <a:pt x="121" y="2"/>
                      <a:pt x="121" y="5"/>
                    </a:cubicBezTo>
                    <a:cubicBezTo>
                      <a:pt x="118" y="25"/>
                      <a:pt x="118" y="25"/>
                      <a:pt x="118" y="25"/>
                    </a:cubicBezTo>
                    <a:cubicBezTo>
                      <a:pt x="113" y="25"/>
                      <a:pt x="109" y="26"/>
                      <a:pt x="105" y="27"/>
                    </a:cubicBezTo>
                    <a:cubicBezTo>
                      <a:pt x="95" y="10"/>
                      <a:pt x="95" y="10"/>
                      <a:pt x="95" y="10"/>
                    </a:cubicBezTo>
                    <a:cubicBezTo>
                      <a:pt x="94" y="8"/>
                      <a:pt x="91" y="7"/>
                      <a:pt x="88" y="8"/>
                    </a:cubicBezTo>
                    <a:cubicBezTo>
                      <a:pt x="76" y="13"/>
                      <a:pt x="76" y="13"/>
                      <a:pt x="76" y="13"/>
                    </a:cubicBezTo>
                    <a:cubicBezTo>
                      <a:pt x="74" y="14"/>
                      <a:pt x="72" y="16"/>
                      <a:pt x="73" y="19"/>
                    </a:cubicBezTo>
                    <a:cubicBezTo>
                      <a:pt x="78" y="38"/>
                      <a:pt x="78" y="38"/>
                      <a:pt x="78" y="38"/>
                    </a:cubicBezTo>
                    <a:cubicBezTo>
                      <a:pt x="74" y="41"/>
                      <a:pt x="70" y="43"/>
                      <a:pt x="66" y="46"/>
                    </a:cubicBezTo>
                    <a:cubicBezTo>
                      <a:pt x="50" y="34"/>
                      <a:pt x="50" y="34"/>
                      <a:pt x="50" y="34"/>
                    </a:cubicBezTo>
                    <a:cubicBezTo>
                      <a:pt x="48" y="33"/>
                      <a:pt x="45" y="33"/>
                      <a:pt x="43" y="34"/>
                    </a:cubicBezTo>
                    <a:cubicBezTo>
                      <a:pt x="34" y="44"/>
                      <a:pt x="34" y="44"/>
                      <a:pt x="34" y="44"/>
                    </a:cubicBezTo>
                    <a:cubicBezTo>
                      <a:pt x="32" y="46"/>
                      <a:pt x="32" y="49"/>
                      <a:pt x="33" y="51"/>
                    </a:cubicBezTo>
                    <a:cubicBezTo>
                      <a:pt x="46" y="67"/>
                      <a:pt x="46" y="67"/>
                      <a:pt x="46" y="67"/>
                    </a:cubicBezTo>
                    <a:cubicBezTo>
                      <a:pt x="43" y="70"/>
                      <a:pt x="41" y="74"/>
                      <a:pt x="38" y="77"/>
                    </a:cubicBezTo>
                    <a:cubicBezTo>
                      <a:pt x="19" y="72"/>
                      <a:pt x="19" y="72"/>
                      <a:pt x="19" y="72"/>
                    </a:cubicBezTo>
                    <a:cubicBezTo>
                      <a:pt x="16" y="72"/>
                      <a:pt x="14" y="73"/>
                      <a:pt x="13" y="75"/>
                    </a:cubicBezTo>
                    <a:cubicBezTo>
                      <a:pt x="8" y="88"/>
                      <a:pt x="8" y="88"/>
                      <a:pt x="8" y="88"/>
                    </a:cubicBezTo>
                    <a:cubicBezTo>
                      <a:pt x="7" y="90"/>
                      <a:pt x="8" y="93"/>
                      <a:pt x="10" y="94"/>
                    </a:cubicBezTo>
                    <a:cubicBezTo>
                      <a:pt x="27" y="105"/>
                      <a:pt x="27" y="105"/>
                      <a:pt x="27" y="105"/>
                    </a:cubicBezTo>
                    <a:cubicBezTo>
                      <a:pt x="26" y="109"/>
                      <a:pt x="25" y="114"/>
                      <a:pt x="24" y="118"/>
                    </a:cubicBezTo>
                    <a:cubicBezTo>
                      <a:pt x="4" y="121"/>
                      <a:pt x="4" y="121"/>
                      <a:pt x="4" y="121"/>
                    </a:cubicBezTo>
                    <a:cubicBezTo>
                      <a:pt x="2" y="121"/>
                      <a:pt x="0" y="124"/>
                      <a:pt x="0" y="126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0" y="142"/>
                      <a:pt x="2" y="144"/>
                      <a:pt x="4" y="145"/>
                    </a:cubicBezTo>
                    <a:cubicBezTo>
                      <a:pt x="24" y="148"/>
                      <a:pt x="24" y="148"/>
                      <a:pt x="24" y="148"/>
                    </a:cubicBezTo>
                    <a:cubicBezTo>
                      <a:pt x="25" y="152"/>
                      <a:pt x="26" y="156"/>
                      <a:pt x="27" y="160"/>
                    </a:cubicBezTo>
                    <a:cubicBezTo>
                      <a:pt x="9" y="170"/>
                      <a:pt x="9" y="170"/>
                      <a:pt x="9" y="170"/>
                    </a:cubicBezTo>
                    <a:cubicBezTo>
                      <a:pt x="7" y="172"/>
                      <a:pt x="6" y="175"/>
                      <a:pt x="7" y="177"/>
                    </a:cubicBezTo>
                    <a:cubicBezTo>
                      <a:pt x="12" y="189"/>
                      <a:pt x="12" y="189"/>
                      <a:pt x="12" y="189"/>
                    </a:cubicBezTo>
                    <a:cubicBezTo>
                      <a:pt x="13" y="192"/>
                      <a:pt x="16" y="193"/>
                      <a:pt x="18" y="192"/>
                    </a:cubicBezTo>
                    <a:cubicBezTo>
                      <a:pt x="38" y="187"/>
                      <a:pt x="38" y="187"/>
                      <a:pt x="38" y="187"/>
                    </a:cubicBezTo>
                    <a:cubicBezTo>
                      <a:pt x="40" y="191"/>
                      <a:pt x="43" y="195"/>
                      <a:pt x="46" y="199"/>
                    </a:cubicBezTo>
                    <a:cubicBezTo>
                      <a:pt x="33" y="215"/>
                      <a:pt x="33" y="215"/>
                      <a:pt x="33" y="215"/>
                    </a:cubicBezTo>
                    <a:cubicBezTo>
                      <a:pt x="32" y="217"/>
                      <a:pt x="32" y="220"/>
                      <a:pt x="34" y="222"/>
                    </a:cubicBezTo>
                    <a:cubicBezTo>
                      <a:pt x="43" y="231"/>
                      <a:pt x="43" y="231"/>
                      <a:pt x="43" y="231"/>
                    </a:cubicBezTo>
                    <a:cubicBezTo>
                      <a:pt x="45" y="233"/>
                      <a:pt x="48" y="233"/>
                      <a:pt x="50" y="232"/>
                    </a:cubicBezTo>
                    <a:cubicBezTo>
                      <a:pt x="66" y="220"/>
                      <a:pt x="66" y="220"/>
                      <a:pt x="66" y="220"/>
                    </a:cubicBezTo>
                    <a:cubicBezTo>
                      <a:pt x="70" y="222"/>
                      <a:pt x="73" y="225"/>
                      <a:pt x="77" y="227"/>
                    </a:cubicBezTo>
                    <a:cubicBezTo>
                      <a:pt x="72" y="246"/>
                      <a:pt x="72" y="246"/>
                      <a:pt x="72" y="246"/>
                    </a:cubicBezTo>
                    <a:cubicBezTo>
                      <a:pt x="71" y="249"/>
                      <a:pt x="73" y="252"/>
                      <a:pt x="75" y="253"/>
                    </a:cubicBezTo>
                    <a:cubicBezTo>
                      <a:pt x="87" y="258"/>
                      <a:pt x="87" y="258"/>
                      <a:pt x="87" y="258"/>
                    </a:cubicBezTo>
                    <a:cubicBezTo>
                      <a:pt x="90" y="259"/>
                      <a:pt x="92" y="258"/>
                      <a:pt x="94" y="256"/>
                    </a:cubicBezTo>
                    <a:cubicBezTo>
                      <a:pt x="104" y="238"/>
                      <a:pt x="104" y="238"/>
                      <a:pt x="104" y="238"/>
                    </a:cubicBezTo>
                    <a:cubicBezTo>
                      <a:pt x="108" y="240"/>
                      <a:pt x="113" y="240"/>
                      <a:pt x="118" y="241"/>
                    </a:cubicBezTo>
                    <a:cubicBezTo>
                      <a:pt x="121" y="261"/>
                      <a:pt x="121" y="261"/>
                      <a:pt x="121" y="261"/>
                    </a:cubicBezTo>
                    <a:cubicBezTo>
                      <a:pt x="121" y="263"/>
                      <a:pt x="123" y="265"/>
                      <a:pt x="126" y="265"/>
                    </a:cubicBezTo>
                    <a:cubicBezTo>
                      <a:pt x="139" y="265"/>
                      <a:pt x="139" y="265"/>
                      <a:pt x="139" y="265"/>
                    </a:cubicBezTo>
                    <a:cubicBezTo>
                      <a:pt x="142" y="265"/>
                      <a:pt x="144" y="263"/>
                      <a:pt x="144" y="261"/>
                    </a:cubicBezTo>
                    <a:cubicBezTo>
                      <a:pt x="147" y="241"/>
                      <a:pt x="147" y="241"/>
                      <a:pt x="147" y="241"/>
                    </a:cubicBezTo>
                    <a:cubicBezTo>
                      <a:pt x="151" y="240"/>
                      <a:pt x="156" y="240"/>
                      <a:pt x="160" y="239"/>
                    </a:cubicBezTo>
                    <a:cubicBezTo>
                      <a:pt x="170" y="256"/>
                      <a:pt x="170" y="256"/>
                      <a:pt x="170" y="256"/>
                    </a:cubicBezTo>
                    <a:cubicBezTo>
                      <a:pt x="171" y="258"/>
                      <a:pt x="174" y="259"/>
                      <a:pt x="176" y="258"/>
                    </a:cubicBezTo>
                    <a:cubicBezTo>
                      <a:pt x="189" y="253"/>
                      <a:pt x="189" y="253"/>
                      <a:pt x="189" y="253"/>
                    </a:cubicBezTo>
                    <a:cubicBezTo>
                      <a:pt x="191" y="252"/>
                      <a:pt x="192" y="249"/>
                      <a:pt x="192" y="247"/>
                    </a:cubicBezTo>
                    <a:cubicBezTo>
                      <a:pt x="187" y="227"/>
                      <a:pt x="187" y="227"/>
                      <a:pt x="187" y="227"/>
                    </a:cubicBezTo>
                    <a:cubicBezTo>
                      <a:pt x="191" y="225"/>
                      <a:pt x="195" y="223"/>
                      <a:pt x="198" y="220"/>
                    </a:cubicBezTo>
                    <a:cubicBezTo>
                      <a:pt x="215" y="232"/>
                      <a:pt x="215" y="232"/>
                      <a:pt x="215" y="232"/>
                    </a:cubicBezTo>
                    <a:cubicBezTo>
                      <a:pt x="217" y="233"/>
                      <a:pt x="220" y="233"/>
                      <a:pt x="221" y="231"/>
                    </a:cubicBezTo>
                    <a:cubicBezTo>
                      <a:pt x="231" y="222"/>
                      <a:pt x="231" y="222"/>
                      <a:pt x="231" y="222"/>
                    </a:cubicBezTo>
                    <a:cubicBezTo>
                      <a:pt x="233" y="220"/>
                      <a:pt x="233" y="217"/>
                      <a:pt x="231" y="215"/>
                    </a:cubicBezTo>
                    <a:cubicBezTo>
                      <a:pt x="219" y="199"/>
                      <a:pt x="219" y="199"/>
                      <a:pt x="219" y="199"/>
                    </a:cubicBezTo>
                    <a:cubicBezTo>
                      <a:pt x="222" y="196"/>
                      <a:pt x="224" y="192"/>
                      <a:pt x="226" y="188"/>
                    </a:cubicBezTo>
                    <a:cubicBezTo>
                      <a:pt x="246" y="193"/>
                      <a:pt x="246" y="193"/>
                      <a:pt x="246" y="193"/>
                    </a:cubicBezTo>
                    <a:cubicBezTo>
                      <a:pt x="248" y="194"/>
                      <a:pt x="251" y="193"/>
                      <a:pt x="252" y="190"/>
                    </a:cubicBezTo>
                    <a:cubicBezTo>
                      <a:pt x="257" y="178"/>
                      <a:pt x="257" y="178"/>
                      <a:pt x="257" y="178"/>
                    </a:cubicBezTo>
                    <a:cubicBezTo>
                      <a:pt x="258" y="176"/>
                      <a:pt x="257" y="173"/>
                      <a:pt x="255" y="172"/>
                    </a:cubicBezTo>
                    <a:cubicBezTo>
                      <a:pt x="238" y="161"/>
                      <a:pt x="238" y="161"/>
                      <a:pt x="238" y="161"/>
                    </a:cubicBezTo>
                    <a:cubicBezTo>
                      <a:pt x="239" y="157"/>
                      <a:pt x="240" y="152"/>
                      <a:pt x="241" y="148"/>
                    </a:cubicBezTo>
                    <a:cubicBezTo>
                      <a:pt x="260" y="145"/>
                      <a:pt x="260" y="145"/>
                      <a:pt x="260" y="145"/>
                    </a:cubicBezTo>
                    <a:cubicBezTo>
                      <a:pt x="263" y="144"/>
                      <a:pt x="265" y="142"/>
                      <a:pt x="265" y="140"/>
                    </a:cubicBezTo>
                    <a:cubicBezTo>
                      <a:pt x="265" y="126"/>
                      <a:pt x="265" y="126"/>
                      <a:pt x="265" y="126"/>
                    </a:cubicBezTo>
                    <a:cubicBezTo>
                      <a:pt x="265" y="124"/>
                      <a:pt x="263" y="121"/>
                      <a:pt x="260" y="121"/>
                    </a:cubicBezTo>
                    <a:close/>
                    <a:moveTo>
                      <a:pt x="214" y="154"/>
                    </a:moveTo>
                    <a:cubicBezTo>
                      <a:pt x="213" y="159"/>
                      <a:pt x="208" y="161"/>
                      <a:pt x="204" y="158"/>
                    </a:cubicBezTo>
                    <a:cubicBezTo>
                      <a:pt x="170" y="138"/>
                      <a:pt x="170" y="138"/>
                      <a:pt x="170" y="138"/>
                    </a:cubicBezTo>
                    <a:cubicBezTo>
                      <a:pt x="166" y="135"/>
                      <a:pt x="166" y="131"/>
                      <a:pt x="170" y="128"/>
                    </a:cubicBezTo>
                    <a:cubicBezTo>
                      <a:pt x="204" y="108"/>
                      <a:pt x="204" y="108"/>
                      <a:pt x="204" y="108"/>
                    </a:cubicBezTo>
                    <a:cubicBezTo>
                      <a:pt x="208" y="105"/>
                      <a:pt x="213" y="107"/>
                      <a:pt x="214" y="112"/>
                    </a:cubicBezTo>
                    <a:cubicBezTo>
                      <a:pt x="214" y="112"/>
                      <a:pt x="217" y="122"/>
                      <a:pt x="217" y="133"/>
                    </a:cubicBezTo>
                    <a:cubicBezTo>
                      <a:pt x="217" y="143"/>
                      <a:pt x="214" y="154"/>
                      <a:pt x="214" y="154"/>
                    </a:cubicBezTo>
                    <a:close/>
                    <a:moveTo>
                      <a:pt x="205" y="90"/>
                    </a:moveTo>
                    <a:cubicBezTo>
                      <a:pt x="208" y="94"/>
                      <a:pt x="206" y="99"/>
                      <a:pt x="201" y="100"/>
                    </a:cubicBezTo>
                    <a:cubicBezTo>
                      <a:pt x="163" y="109"/>
                      <a:pt x="163" y="109"/>
                      <a:pt x="163" y="109"/>
                    </a:cubicBezTo>
                    <a:cubicBezTo>
                      <a:pt x="158" y="110"/>
                      <a:pt x="155" y="107"/>
                      <a:pt x="156" y="102"/>
                    </a:cubicBezTo>
                    <a:cubicBezTo>
                      <a:pt x="165" y="64"/>
                      <a:pt x="165" y="64"/>
                      <a:pt x="165" y="64"/>
                    </a:cubicBezTo>
                    <a:cubicBezTo>
                      <a:pt x="166" y="59"/>
                      <a:pt x="171" y="57"/>
                      <a:pt x="175" y="60"/>
                    </a:cubicBezTo>
                    <a:cubicBezTo>
                      <a:pt x="175" y="60"/>
                      <a:pt x="185" y="65"/>
                      <a:pt x="192" y="73"/>
                    </a:cubicBezTo>
                    <a:cubicBezTo>
                      <a:pt x="200" y="80"/>
                      <a:pt x="205" y="90"/>
                      <a:pt x="205" y="90"/>
                    </a:cubicBezTo>
                    <a:close/>
                    <a:moveTo>
                      <a:pt x="111" y="50"/>
                    </a:moveTo>
                    <a:cubicBezTo>
                      <a:pt x="111" y="50"/>
                      <a:pt x="122" y="47"/>
                      <a:pt x="132" y="47"/>
                    </a:cubicBezTo>
                    <a:cubicBezTo>
                      <a:pt x="143" y="47"/>
                      <a:pt x="154" y="50"/>
                      <a:pt x="154" y="50"/>
                    </a:cubicBezTo>
                    <a:cubicBezTo>
                      <a:pt x="158" y="52"/>
                      <a:pt x="160" y="56"/>
                      <a:pt x="158" y="60"/>
                    </a:cubicBezTo>
                    <a:cubicBezTo>
                      <a:pt x="137" y="94"/>
                      <a:pt x="137" y="94"/>
                      <a:pt x="137" y="94"/>
                    </a:cubicBezTo>
                    <a:cubicBezTo>
                      <a:pt x="134" y="98"/>
                      <a:pt x="130" y="98"/>
                      <a:pt x="128" y="94"/>
                    </a:cubicBezTo>
                    <a:cubicBezTo>
                      <a:pt x="107" y="60"/>
                      <a:pt x="107" y="60"/>
                      <a:pt x="107" y="60"/>
                    </a:cubicBezTo>
                    <a:cubicBezTo>
                      <a:pt x="105" y="56"/>
                      <a:pt x="106" y="52"/>
                      <a:pt x="111" y="50"/>
                    </a:cubicBezTo>
                    <a:close/>
                    <a:moveTo>
                      <a:pt x="153" y="133"/>
                    </a:moveTo>
                    <a:cubicBezTo>
                      <a:pt x="153" y="144"/>
                      <a:pt x="144" y="154"/>
                      <a:pt x="132" y="154"/>
                    </a:cubicBezTo>
                    <a:cubicBezTo>
                      <a:pt x="121" y="154"/>
                      <a:pt x="112" y="144"/>
                      <a:pt x="112" y="133"/>
                    </a:cubicBezTo>
                    <a:cubicBezTo>
                      <a:pt x="112" y="121"/>
                      <a:pt x="121" y="112"/>
                      <a:pt x="132" y="112"/>
                    </a:cubicBezTo>
                    <a:cubicBezTo>
                      <a:pt x="144" y="112"/>
                      <a:pt x="153" y="121"/>
                      <a:pt x="153" y="133"/>
                    </a:cubicBezTo>
                    <a:close/>
                    <a:moveTo>
                      <a:pt x="89" y="59"/>
                    </a:moveTo>
                    <a:cubicBezTo>
                      <a:pt x="94" y="56"/>
                      <a:pt x="98" y="58"/>
                      <a:pt x="99" y="63"/>
                    </a:cubicBezTo>
                    <a:cubicBezTo>
                      <a:pt x="108" y="101"/>
                      <a:pt x="108" y="101"/>
                      <a:pt x="108" y="101"/>
                    </a:cubicBezTo>
                    <a:cubicBezTo>
                      <a:pt x="109" y="106"/>
                      <a:pt x="107" y="109"/>
                      <a:pt x="102" y="108"/>
                    </a:cubicBezTo>
                    <a:cubicBezTo>
                      <a:pt x="63" y="99"/>
                      <a:pt x="63" y="99"/>
                      <a:pt x="63" y="99"/>
                    </a:cubicBezTo>
                    <a:cubicBezTo>
                      <a:pt x="59" y="98"/>
                      <a:pt x="57" y="93"/>
                      <a:pt x="59" y="89"/>
                    </a:cubicBezTo>
                    <a:cubicBezTo>
                      <a:pt x="59" y="89"/>
                      <a:pt x="65" y="79"/>
                      <a:pt x="72" y="72"/>
                    </a:cubicBezTo>
                    <a:cubicBezTo>
                      <a:pt x="80" y="64"/>
                      <a:pt x="89" y="59"/>
                      <a:pt x="89" y="59"/>
                    </a:cubicBezTo>
                    <a:close/>
                    <a:moveTo>
                      <a:pt x="50" y="153"/>
                    </a:moveTo>
                    <a:cubicBezTo>
                      <a:pt x="50" y="153"/>
                      <a:pt x="47" y="142"/>
                      <a:pt x="47" y="132"/>
                    </a:cubicBezTo>
                    <a:cubicBezTo>
                      <a:pt x="47" y="121"/>
                      <a:pt x="50" y="110"/>
                      <a:pt x="50" y="110"/>
                    </a:cubicBezTo>
                    <a:cubicBezTo>
                      <a:pt x="51" y="106"/>
                      <a:pt x="56" y="104"/>
                      <a:pt x="60" y="107"/>
                    </a:cubicBezTo>
                    <a:cubicBezTo>
                      <a:pt x="93" y="127"/>
                      <a:pt x="93" y="127"/>
                      <a:pt x="93" y="127"/>
                    </a:cubicBezTo>
                    <a:cubicBezTo>
                      <a:pt x="98" y="130"/>
                      <a:pt x="98" y="134"/>
                      <a:pt x="93" y="136"/>
                    </a:cubicBezTo>
                    <a:cubicBezTo>
                      <a:pt x="60" y="157"/>
                      <a:pt x="60" y="157"/>
                      <a:pt x="60" y="157"/>
                    </a:cubicBezTo>
                    <a:cubicBezTo>
                      <a:pt x="56" y="160"/>
                      <a:pt x="51" y="158"/>
                      <a:pt x="50" y="153"/>
                    </a:cubicBezTo>
                    <a:close/>
                    <a:moveTo>
                      <a:pt x="58" y="175"/>
                    </a:moveTo>
                    <a:cubicBezTo>
                      <a:pt x="56" y="171"/>
                      <a:pt x="58" y="166"/>
                      <a:pt x="63" y="165"/>
                    </a:cubicBezTo>
                    <a:cubicBezTo>
                      <a:pt x="101" y="156"/>
                      <a:pt x="101" y="156"/>
                      <a:pt x="101" y="156"/>
                    </a:cubicBezTo>
                    <a:cubicBezTo>
                      <a:pt x="106" y="155"/>
                      <a:pt x="109" y="158"/>
                      <a:pt x="108" y="162"/>
                    </a:cubicBezTo>
                    <a:cubicBezTo>
                      <a:pt x="98" y="201"/>
                      <a:pt x="98" y="201"/>
                      <a:pt x="98" y="201"/>
                    </a:cubicBezTo>
                    <a:cubicBezTo>
                      <a:pt x="97" y="206"/>
                      <a:pt x="93" y="207"/>
                      <a:pt x="89" y="205"/>
                    </a:cubicBezTo>
                    <a:cubicBezTo>
                      <a:pt x="89" y="205"/>
                      <a:pt x="79" y="200"/>
                      <a:pt x="71" y="192"/>
                    </a:cubicBezTo>
                    <a:cubicBezTo>
                      <a:pt x="64" y="185"/>
                      <a:pt x="58" y="175"/>
                      <a:pt x="58" y="175"/>
                    </a:cubicBezTo>
                    <a:close/>
                    <a:moveTo>
                      <a:pt x="153" y="214"/>
                    </a:moveTo>
                    <a:cubicBezTo>
                      <a:pt x="153" y="214"/>
                      <a:pt x="142" y="217"/>
                      <a:pt x="131" y="217"/>
                    </a:cubicBezTo>
                    <a:cubicBezTo>
                      <a:pt x="121" y="217"/>
                      <a:pt x="110" y="214"/>
                      <a:pt x="110" y="214"/>
                    </a:cubicBezTo>
                    <a:cubicBezTo>
                      <a:pt x="105" y="213"/>
                      <a:pt x="103" y="209"/>
                      <a:pt x="106" y="204"/>
                    </a:cubicBezTo>
                    <a:cubicBezTo>
                      <a:pt x="127" y="171"/>
                      <a:pt x="127" y="171"/>
                      <a:pt x="127" y="171"/>
                    </a:cubicBezTo>
                    <a:cubicBezTo>
                      <a:pt x="129" y="167"/>
                      <a:pt x="133" y="167"/>
                      <a:pt x="136" y="171"/>
                    </a:cubicBezTo>
                    <a:cubicBezTo>
                      <a:pt x="157" y="204"/>
                      <a:pt x="157" y="204"/>
                      <a:pt x="157" y="204"/>
                    </a:cubicBezTo>
                    <a:cubicBezTo>
                      <a:pt x="159" y="209"/>
                      <a:pt x="157" y="213"/>
                      <a:pt x="153" y="214"/>
                    </a:cubicBezTo>
                    <a:close/>
                    <a:moveTo>
                      <a:pt x="174" y="206"/>
                    </a:moveTo>
                    <a:cubicBezTo>
                      <a:pt x="170" y="208"/>
                      <a:pt x="166" y="206"/>
                      <a:pt x="164" y="202"/>
                    </a:cubicBezTo>
                    <a:cubicBezTo>
                      <a:pt x="155" y="163"/>
                      <a:pt x="155" y="163"/>
                      <a:pt x="155" y="163"/>
                    </a:cubicBezTo>
                    <a:cubicBezTo>
                      <a:pt x="154" y="158"/>
                      <a:pt x="157" y="155"/>
                      <a:pt x="162" y="157"/>
                    </a:cubicBezTo>
                    <a:cubicBezTo>
                      <a:pt x="200" y="166"/>
                      <a:pt x="200" y="166"/>
                      <a:pt x="200" y="166"/>
                    </a:cubicBezTo>
                    <a:cubicBezTo>
                      <a:pt x="205" y="167"/>
                      <a:pt x="207" y="171"/>
                      <a:pt x="205" y="176"/>
                    </a:cubicBezTo>
                    <a:cubicBezTo>
                      <a:pt x="205" y="176"/>
                      <a:pt x="199" y="185"/>
                      <a:pt x="192" y="193"/>
                    </a:cubicBezTo>
                    <a:cubicBezTo>
                      <a:pt x="184" y="200"/>
                      <a:pt x="174" y="206"/>
                      <a:pt x="174" y="20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15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031" name="Oval 1030">
                <a:extLst>
                  <a:ext uri="{FF2B5EF4-FFF2-40B4-BE49-F238E27FC236}">
                    <a16:creationId xmlns:a16="http://schemas.microsoft.com/office/drawing/2014/main" id="{11D56DBC-B32E-41AD-8D47-E484F73B8498}"/>
                  </a:ext>
                </a:extLst>
              </p:cNvPr>
              <p:cNvSpPr/>
              <p:nvPr/>
            </p:nvSpPr>
            <p:spPr bwMode="auto">
              <a:xfrm>
                <a:off x="7574280" y="1825209"/>
                <a:ext cx="2941320" cy="2941320"/>
              </a:xfrm>
              <a:prstGeom prst="ellipse">
                <a:avLst/>
              </a:prstGeom>
              <a:solidFill>
                <a:srgbClr val="FFFFFF"/>
              </a:solidFill>
              <a:ln w="635000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934" name="Group 933">
              <a:extLst>
                <a:ext uri="{FF2B5EF4-FFF2-40B4-BE49-F238E27FC236}">
                  <a16:creationId xmlns:a16="http://schemas.microsoft.com/office/drawing/2014/main" id="{7A401857-BD8C-4B0A-B4E8-669B3BD25C52}"/>
                </a:ext>
              </a:extLst>
            </p:cNvPr>
            <p:cNvGrpSpPr/>
            <p:nvPr/>
          </p:nvGrpSpPr>
          <p:grpSpPr>
            <a:xfrm>
              <a:off x="8041410" y="3579950"/>
              <a:ext cx="674824" cy="1207822"/>
              <a:chOff x="8041410" y="3579950"/>
              <a:chExt cx="674824" cy="1207822"/>
            </a:xfrm>
          </p:grpSpPr>
          <p:sp>
            <p:nvSpPr>
              <p:cNvPr id="1026" name="Arrow: Bent 1025">
                <a:extLst>
                  <a:ext uri="{FF2B5EF4-FFF2-40B4-BE49-F238E27FC236}">
                    <a16:creationId xmlns:a16="http://schemas.microsoft.com/office/drawing/2014/main" id="{9D15C0D6-E584-4C9C-BE82-D72AD2AB93D6}"/>
                  </a:ext>
                </a:extLst>
              </p:cNvPr>
              <p:cNvSpPr/>
              <p:nvPr/>
            </p:nvSpPr>
            <p:spPr bwMode="auto">
              <a:xfrm flipH="1">
                <a:off x="8205329" y="3659284"/>
                <a:ext cx="510905" cy="1128488"/>
              </a:xfrm>
              <a:prstGeom prst="bentArrow">
                <a:avLst>
                  <a:gd name="adj1" fmla="val 25000"/>
                  <a:gd name="adj2" fmla="val 6815"/>
                  <a:gd name="adj3" fmla="val 0"/>
                  <a:gd name="adj4" fmla="val 18949"/>
                </a:avLst>
              </a:prstGeom>
              <a:solidFill>
                <a:srgbClr val="E6E6E6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1027" name="Group 1026">
                <a:extLst>
                  <a:ext uri="{FF2B5EF4-FFF2-40B4-BE49-F238E27FC236}">
                    <a16:creationId xmlns:a16="http://schemas.microsoft.com/office/drawing/2014/main" id="{348B1096-8486-4E51-BD39-F3463AB6F2E0}"/>
                  </a:ext>
                </a:extLst>
              </p:cNvPr>
              <p:cNvGrpSpPr/>
              <p:nvPr/>
            </p:nvGrpSpPr>
            <p:grpSpPr>
              <a:xfrm>
                <a:off x="8041410" y="3579950"/>
                <a:ext cx="317330" cy="207859"/>
                <a:chOff x="8041410" y="4105198"/>
                <a:chExt cx="317330" cy="207859"/>
              </a:xfrm>
            </p:grpSpPr>
            <p:sp>
              <p:nvSpPr>
                <p:cNvPr id="1028" name="Arrow: Chevron 1027">
                  <a:extLst>
                    <a:ext uri="{FF2B5EF4-FFF2-40B4-BE49-F238E27FC236}">
                      <a16:creationId xmlns:a16="http://schemas.microsoft.com/office/drawing/2014/main" id="{53F1DD44-21D7-4747-A2B0-54DEEA732807}"/>
                    </a:ext>
                  </a:extLst>
                </p:cNvPr>
                <p:cNvSpPr/>
                <p:nvPr/>
              </p:nvSpPr>
              <p:spPr bwMode="auto">
                <a:xfrm flipH="1">
                  <a:off x="8157883" y="4105198"/>
                  <a:ext cx="200857" cy="207859"/>
                </a:xfrm>
                <a:prstGeom prst="chevron">
                  <a:avLst>
                    <a:gd name="adj" fmla="val 51174"/>
                  </a:avLst>
                </a:prstGeom>
                <a:solidFill>
                  <a:srgbClr val="E6E6E6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029" name="Arrow: Chevron 1028">
                  <a:extLst>
                    <a:ext uri="{FF2B5EF4-FFF2-40B4-BE49-F238E27FC236}">
                      <a16:creationId xmlns:a16="http://schemas.microsoft.com/office/drawing/2014/main" id="{D4D505C2-7B92-4748-B6F3-60AD7F99049D}"/>
                    </a:ext>
                  </a:extLst>
                </p:cNvPr>
                <p:cNvSpPr/>
                <p:nvPr/>
              </p:nvSpPr>
              <p:spPr bwMode="auto">
                <a:xfrm flipH="1">
                  <a:off x="8041410" y="4119408"/>
                  <a:ext cx="173394" cy="179439"/>
                </a:xfrm>
                <a:prstGeom prst="chevron">
                  <a:avLst>
                    <a:gd name="adj" fmla="val 51174"/>
                  </a:avLst>
                </a:prstGeom>
                <a:solidFill>
                  <a:srgbClr val="E6E6E6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</p:grpSp>
        <p:sp>
          <p:nvSpPr>
            <p:cNvPr id="935" name="Arc 934">
              <a:extLst>
                <a:ext uri="{FF2B5EF4-FFF2-40B4-BE49-F238E27FC236}">
                  <a16:creationId xmlns:a16="http://schemas.microsoft.com/office/drawing/2014/main" id="{F975B768-1EC4-4900-8459-8BC47FB0D598}"/>
                </a:ext>
              </a:extLst>
            </p:cNvPr>
            <p:cNvSpPr/>
            <p:nvPr/>
          </p:nvSpPr>
          <p:spPr bwMode="auto">
            <a:xfrm>
              <a:off x="7654071" y="1889760"/>
              <a:ext cx="2781738" cy="2781738"/>
            </a:xfrm>
            <a:prstGeom prst="arc">
              <a:avLst>
                <a:gd name="adj1" fmla="val 6888750"/>
                <a:gd name="adj2" fmla="val 3890074"/>
              </a:avLst>
            </a:prstGeom>
            <a:noFill/>
            <a:ln w="12700" cap="flat" cmpd="sng" algn="ctr">
              <a:solidFill>
                <a:srgbClr val="FFFFFF">
                  <a:lumMod val="85000"/>
                </a:srgbClr>
              </a:solidFill>
              <a:prstDash val="solid"/>
              <a:headEnd type="oval" w="med" len="med"/>
              <a:tailEnd type="oval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36" name="Rectangle 935">
              <a:extLst>
                <a:ext uri="{FF2B5EF4-FFF2-40B4-BE49-F238E27FC236}">
                  <a16:creationId xmlns:a16="http://schemas.microsoft.com/office/drawing/2014/main" id="{C1812365-28EC-4E8C-A650-1F5B19DAB5D0}"/>
                </a:ext>
              </a:extLst>
            </p:cNvPr>
            <p:cNvSpPr/>
            <p:nvPr/>
          </p:nvSpPr>
          <p:spPr bwMode="auto">
            <a:xfrm>
              <a:off x="8863479" y="3134668"/>
              <a:ext cx="70803" cy="1632810"/>
            </a:xfrm>
            <a:prstGeom prst="rect">
              <a:avLst/>
            </a:prstGeom>
            <a:solidFill>
              <a:srgbClr val="E6E6E6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37" name="Arrow: Chevron 936">
              <a:extLst>
                <a:ext uri="{FF2B5EF4-FFF2-40B4-BE49-F238E27FC236}">
                  <a16:creationId xmlns:a16="http://schemas.microsoft.com/office/drawing/2014/main" id="{E1D08A03-55A2-4210-BF83-18ADD63F1D62}"/>
                </a:ext>
              </a:extLst>
            </p:cNvPr>
            <p:cNvSpPr/>
            <p:nvPr/>
          </p:nvSpPr>
          <p:spPr bwMode="auto">
            <a:xfrm rot="16200000">
              <a:off x="8796144" y="3031536"/>
              <a:ext cx="205473" cy="207859"/>
            </a:xfrm>
            <a:prstGeom prst="chevron">
              <a:avLst>
                <a:gd name="adj" fmla="val 51174"/>
              </a:avLst>
            </a:prstGeom>
            <a:solidFill>
              <a:srgbClr val="E6E6E6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938" name="Group 937">
              <a:extLst>
                <a:ext uri="{FF2B5EF4-FFF2-40B4-BE49-F238E27FC236}">
                  <a16:creationId xmlns:a16="http://schemas.microsoft.com/office/drawing/2014/main" id="{99FEFF36-D86C-4E5E-91CB-D786EF05CFA3}"/>
                </a:ext>
              </a:extLst>
            </p:cNvPr>
            <p:cNvGrpSpPr/>
            <p:nvPr/>
          </p:nvGrpSpPr>
          <p:grpSpPr>
            <a:xfrm>
              <a:off x="9085587" y="2284422"/>
              <a:ext cx="207859" cy="2483055"/>
              <a:chOff x="9085587" y="2284422"/>
              <a:chExt cx="207859" cy="2483055"/>
            </a:xfrm>
          </p:grpSpPr>
          <p:sp>
            <p:nvSpPr>
              <p:cNvPr id="1023" name="Rectangle 1022">
                <a:extLst>
                  <a:ext uri="{FF2B5EF4-FFF2-40B4-BE49-F238E27FC236}">
                    <a16:creationId xmlns:a16="http://schemas.microsoft.com/office/drawing/2014/main" id="{8A7DE692-6EE4-45E3-A4B5-410809405FAE}"/>
                  </a:ext>
                </a:extLst>
              </p:cNvPr>
              <p:cNvSpPr/>
              <p:nvPr/>
            </p:nvSpPr>
            <p:spPr bwMode="auto">
              <a:xfrm>
                <a:off x="9154114" y="2468880"/>
                <a:ext cx="70803" cy="2298597"/>
              </a:xfrm>
              <a:prstGeom prst="rect">
                <a:avLst/>
              </a:prstGeom>
              <a:solidFill>
                <a:srgbClr val="E6E6E6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024" name="Arrow: Chevron 1023">
                <a:extLst>
                  <a:ext uri="{FF2B5EF4-FFF2-40B4-BE49-F238E27FC236}">
                    <a16:creationId xmlns:a16="http://schemas.microsoft.com/office/drawing/2014/main" id="{1DE450EB-0332-404E-AF8A-97E74495EB1D}"/>
                  </a:ext>
                </a:extLst>
              </p:cNvPr>
              <p:cNvSpPr/>
              <p:nvPr/>
            </p:nvSpPr>
            <p:spPr bwMode="auto">
              <a:xfrm rot="16200000">
                <a:off x="9089088" y="2393231"/>
                <a:ext cx="200857" cy="207859"/>
              </a:xfrm>
              <a:prstGeom prst="chevron">
                <a:avLst>
                  <a:gd name="adj" fmla="val 51174"/>
                </a:avLst>
              </a:prstGeom>
              <a:solidFill>
                <a:srgbClr val="E6E6E6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025" name="Arrow: Chevron 1024">
                <a:extLst>
                  <a:ext uri="{FF2B5EF4-FFF2-40B4-BE49-F238E27FC236}">
                    <a16:creationId xmlns:a16="http://schemas.microsoft.com/office/drawing/2014/main" id="{731B4487-970B-43D9-99A1-57E99DCC5962}"/>
                  </a:ext>
                </a:extLst>
              </p:cNvPr>
              <p:cNvSpPr/>
              <p:nvPr/>
            </p:nvSpPr>
            <p:spPr bwMode="auto">
              <a:xfrm rot="16200000">
                <a:off x="9102819" y="2281399"/>
                <a:ext cx="173394" cy="179439"/>
              </a:xfrm>
              <a:prstGeom prst="chevron">
                <a:avLst>
                  <a:gd name="adj" fmla="val 51174"/>
                </a:avLst>
              </a:prstGeom>
              <a:solidFill>
                <a:srgbClr val="E6E6E6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939" name="Arrow: Chevron 938">
              <a:extLst>
                <a:ext uri="{FF2B5EF4-FFF2-40B4-BE49-F238E27FC236}">
                  <a16:creationId xmlns:a16="http://schemas.microsoft.com/office/drawing/2014/main" id="{B760A834-59C0-4BBC-B5CB-D5E69EF74DE0}"/>
                </a:ext>
              </a:extLst>
            </p:cNvPr>
            <p:cNvSpPr/>
            <p:nvPr/>
          </p:nvSpPr>
          <p:spPr bwMode="auto">
            <a:xfrm rot="16200000">
              <a:off x="8810191" y="2917326"/>
              <a:ext cx="177379" cy="179439"/>
            </a:xfrm>
            <a:prstGeom prst="chevron">
              <a:avLst>
                <a:gd name="adj" fmla="val 51174"/>
              </a:avLst>
            </a:prstGeom>
            <a:solidFill>
              <a:srgbClr val="E6E6E6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940" name="Group 939">
              <a:extLst>
                <a:ext uri="{FF2B5EF4-FFF2-40B4-BE49-F238E27FC236}">
                  <a16:creationId xmlns:a16="http://schemas.microsoft.com/office/drawing/2014/main" id="{7A5CDDD0-83A7-4F10-9B07-84E45FEAF7D9}"/>
                </a:ext>
              </a:extLst>
            </p:cNvPr>
            <p:cNvGrpSpPr/>
            <p:nvPr/>
          </p:nvGrpSpPr>
          <p:grpSpPr>
            <a:xfrm>
              <a:off x="9377988" y="3933592"/>
              <a:ext cx="674825" cy="854180"/>
              <a:chOff x="9377988" y="3933592"/>
              <a:chExt cx="674825" cy="854180"/>
            </a:xfrm>
          </p:grpSpPr>
          <p:sp>
            <p:nvSpPr>
              <p:cNvPr id="1020" name="Arrow: Bent 1019">
                <a:extLst>
                  <a:ext uri="{FF2B5EF4-FFF2-40B4-BE49-F238E27FC236}">
                    <a16:creationId xmlns:a16="http://schemas.microsoft.com/office/drawing/2014/main" id="{ED261652-39A0-4EA6-BD79-A94B3801873D}"/>
                  </a:ext>
                </a:extLst>
              </p:cNvPr>
              <p:cNvSpPr/>
              <p:nvPr/>
            </p:nvSpPr>
            <p:spPr bwMode="auto">
              <a:xfrm>
                <a:off x="9377988" y="3997960"/>
                <a:ext cx="510905" cy="789812"/>
              </a:xfrm>
              <a:prstGeom prst="bentArrow">
                <a:avLst>
                  <a:gd name="adj1" fmla="val 25000"/>
                  <a:gd name="adj2" fmla="val 6815"/>
                  <a:gd name="adj3" fmla="val 0"/>
                  <a:gd name="adj4" fmla="val 18949"/>
                </a:avLst>
              </a:prstGeom>
              <a:solidFill>
                <a:srgbClr val="E6E6E6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021" name="Arrow: Chevron 1020">
                <a:extLst>
                  <a:ext uri="{FF2B5EF4-FFF2-40B4-BE49-F238E27FC236}">
                    <a16:creationId xmlns:a16="http://schemas.microsoft.com/office/drawing/2014/main" id="{53D7B993-B217-45E7-8D4D-61C200C6FF24}"/>
                  </a:ext>
                </a:extLst>
              </p:cNvPr>
              <p:cNvSpPr/>
              <p:nvPr/>
            </p:nvSpPr>
            <p:spPr bwMode="auto">
              <a:xfrm>
                <a:off x="9735483" y="3933592"/>
                <a:ext cx="200857" cy="207859"/>
              </a:xfrm>
              <a:prstGeom prst="chevron">
                <a:avLst>
                  <a:gd name="adj" fmla="val 51174"/>
                </a:avLst>
              </a:prstGeom>
              <a:solidFill>
                <a:srgbClr val="E6E6E6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022" name="Arrow: Chevron 1021">
                <a:extLst>
                  <a:ext uri="{FF2B5EF4-FFF2-40B4-BE49-F238E27FC236}">
                    <a16:creationId xmlns:a16="http://schemas.microsoft.com/office/drawing/2014/main" id="{A59D8A6E-2950-4101-A740-63C91D57945A}"/>
                  </a:ext>
                </a:extLst>
              </p:cNvPr>
              <p:cNvSpPr/>
              <p:nvPr/>
            </p:nvSpPr>
            <p:spPr bwMode="auto">
              <a:xfrm>
                <a:off x="9879419" y="3947802"/>
                <a:ext cx="173394" cy="179439"/>
              </a:xfrm>
              <a:prstGeom prst="chevron">
                <a:avLst>
                  <a:gd name="adj" fmla="val 51174"/>
                </a:avLst>
              </a:prstGeom>
              <a:solidFill>
                <a:srgbClr val="E6E6E6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941" name="Group 940">
              <a:extLst>
                <a:ext uri="{FF2B5EF4-FFF2-40B4-BE49-F238E27FC236}">
                  <a16:creationId xmlns:a16="http://schemas.microsoft.com/office/drawing/2014/main" id="{917E13CA-D5AD-4E45-BBF3-D918FD0AEF9F}"/>
                </a:ext>
              </a:extLst>
            </p:cNvPr>
            <p:cNvGrpSpPr/>
            <p:nvPr/>
          </p:nvGrpSpPr>
          <p:grpSpPr>
            <a:xfrm>
              <a:off x="7955315" y="4733674"/>
              <a:ext cx="2179250" cy="2124326"/>
              <a:chOff x="7923994" y="4733673"/>
              <a:chExt cx="2179250" cy="2124326"/>
            </a:xfrm>
          </p:grpSpPr>
          <p:sp>
            <p:nvSpPr>
              <p:cNvPr id="973" name="Rectangle 184">
                <a:extLst>
                  <a:ext uri="{FF2B5EF4-FFF2-40B4-BE49-F238E27FC236}">
                    <a16:creationId xmlns:a16="http://schemas.microsoft.com/office/drawing/2014/main" id="{0E596E07-1919-45F7-89CD-72495685D2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93853" y="6189610"/>
                <a:ext cx="764273" cy="71680"/>
              </a:xfrm>
              <a:prstGeom prst="rect">
                <a:avLst/>
              </a:prstGeom>
              <a:solidFill>
                <a:srgbClr val="74747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974" name="Freeform 185">
                <a:extLst>
                  <a:ext uri="{FF2B5EF4-FFF2-40B4-BE49-F238E27FC236}">
                    <a16:creationId xmlns:a16="http://schemas.microsoft.com/office/drawing/2014/main" id="{FD6BC77A-B0FB-4E78-A345-6E6C600A77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76662" y="4733673"/>
                <a:ext cx="1998654" cy="1544372"/>
              </a:xfrm>
              <a:custGeom>
                <a:avLst/>
                <a:gdLst>
                  <a:gd name="T0" fmla="*/ 366 w 366"/>
                  <a:gd name="T1" fmla="*/ 209 h 282"/>
                  <a:gd name="T2" fmla="*/ 366 w 366"/>
                  <a:gd name="T3" fmla="*/ 9 h 282"/>
                  <a:gd name="T4" fmla="*/ 357 w 366"/>
                  <a:gd name="T5" fmla="*/ 0 h 282"/>
                  <a:gd name="T6" fmla="*/ 9 w 366"/>
                  <a:gd name="T7" fmla="*/ 0 h 282"/>
                  <a:gd name="T8" fmla="*/ 0 w 366"/>
                  <a:gd name="T9" fmla="*/ 9 h 282"/>
                  <a:gd name="T10" fmla="*/ 0 w 366"/>
                  <a:gd name="T11" fmla="*/ 209 h 282"/>
                  <a:gd name="T12" fmla="*/ 9 w 366"/>
                  <a:gd name="T13" fmla="*/ 219 h 282"/>
                  <a:gd name="T14" fmla="*/ 175 w 366"/>
                  <a:gd name="T15" fmla="*/ 219 h 282"/>
                  <a:gd name="T16" fmla="*/ 175 w 366"/>
                  <a:gd name="T17" fmla="*/ 274 h 282"/>
                  <a:gd name="T18" fmla="*/ 113 w 366"/>
                  <a:gd name="T19" fmla="*/ 274 h 282"/>
                  <a:gd name="T20" fmla="*/ 113 w 366"/>
                  <a:gd name="T21" fmla="*/ 282 h 282"/>
                  <a:gd name="T22" fmla="*/ 253 w 366"/>
                  <a:gd name="T23" fmla="*/ 282 h 282"/>
                  <a:gd name="T24" fmla="*/ 253 w 366"/>
                  <a:gd name="T25" fmla="*/ 274 h 282"/>
                  <a:gd name="T26" fmla="*/ 191 w 366"/>
                  <a:gd name="T27" fmla="*/ 274 h 282"/>
                  <a:gd name="T28" fmla="*/ 191 w 366"/>
                  <a:gd name="T29" fmla="*/ 219 h 282"/>
                  <a:gd name="T30" fmla="*/ 357 w 366"/>
                  <a:gd name="T31" fmla="*/ 219 h 282"/>
                  <a:gd name="T32" fmla="*/ 366 w 366"/>
                  <a:gd name="T33" fmla="*/ 209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66" h="282">
                    <a:moveTo>
                      <a:pt x="366" y="209"/>
                    </a:moveTo>
                    <a:cubicBezTo>
                      <a:pt x="366" y="9"/>
                      <a:pt x="366" y="9"/>
                      <a:pt x="366" y="9"/>
                    </a:cubicBezTo>
                    <a:cubicBezTo>
                      <a:pt x="366" y="4"/>
                      <a:pt x="362" y="0"/>
                      <a:pt x="357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4" y="0"/>
                      <a:pt x="0" y="4"/>
                      <a:pt x="0" y="9"/>
                    </a:cubicBezTo>
                    <a:cubicBezTo>
                      <a:pt x="0" y="209"/>
                      <a:pt x="0" y="209"/>
                      <a:pt x="0" y="209"/>
                    </a:cubicBezTo>
                    <a:cubicBezTo>
                      <a:pt x="0" y="215"/>
                      <a:pt x="4" y="219"/>
                      <a:pt x="9" y="219"/>
                    </a:cubicBezTo>
                    <a:cubicBezTo>
                      <a:pt x="175" y="219"/>
                      <a:pt x="175" y="219"/>
                      <a:pt x="175" y="219"/>
                    </a:cubicBezTo>
                    <a:cubicBezTo>
                      <a:pt x="175" y="274"/>
                      <a:pt x="175" y="274"/>
                      <a:pt x="175" y="274"/>
                    </a:cubicBezTo>
                    <a:cubicBezTo>
                      <a:pt x="113" y="274"/>
                      <a:pt x="113" y="274"/>
                      <a:pt x="113" y="274"/>
                    </a:cubicBezTo>
                    <a:cubicBezTo>
                      <a:pt x="113" y="282"/>
                      <a:pt x="113" y="282"/>
                      <a:pt x="113" y="282"/>
                    </a:cubicBezTo>
                    <a:cubicBezTo>
                      <a:pt x="253" y="282"/>
                      <a:pt x="253" y="282"/>
                      <a:pt x="253" y="282"/>
                    </a:cubicBezTo>
                    <a:cubicBezTo>
                      <a:pt x="253" y="274"/>
                      <a:pt x="253" y="274"/>
                      <a:pt x="253" y="274"/>
                    </a:cubicBezTo>
                    <a:cubicBezTo>
                      <a:pt x="191" y="274"/>
                      <a:pt x="191" y="274"/>
                      <a:pt x="191" y="274"/>
                    </a:cubicBezTo>
                    <a:cubicBezTo>
                      <a:pt x="191" y="219"/>
                      <a:pt x="191" y="219"/>
                      <a:pt x="191" y="219"/>
                    </a:cubicBezTo>
                    <a:cubicBezTo>
                      <a:pt x="357" y="219"/>
                      <a:pt x="357" y="219"/>
                      <a:pt x="357" y="219"/>
                    </a:cubicBezTo>
                    <a:cubicBezTo>
                      <a:pt x="362" y="219"/>
                      <a:pt x="366" y="215"/>
                      <a:pt x="366" y="209"/>
                    </a:cubicBezTo>
                  </a:path>
                </a:pathLst>
              </a:custGeom>
              <a:solidFill>
                <a:srgbClr val="74747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975" name="Freeform 186">
                <a:extLst>
                  <a:ext uri="{FF2B5EF4-FFF2-40B4-BE49-F238E27FC236}">
                    <a16:creationId xmlns:a16="http://schemas.microsoft.com/office/drawing/2014/main" id="{850E6FEC-731D-49DC-AAE9-9412D94155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93853" y="6261289"/>
                <a:ext cx="764273" cy="43753"/>
              </a:xfrm>
              <a:custGeom>
                <a:avLst/>
                <a:gdLst>
                  <a:gd name="T0" fmla="*/ 458 w 821"/>
                  <a:gd name="T1" fmla="*/ 0 h 47"/>
                  <a:gd name="T2" fmla="*/ 364 w 821"/>
                  <a:gd name="T3" fmla="*/ 0 h 47"/>
                  <a:gd name="T4" fmla="*/ 305 w 821"/>
                  <a:gd name="T5" fmla="*/ 0 h 47"/>
                  <a:gd name="T6" fmla="*/ 0 w 821"/>
                  <a:gd name="T7" fmla="*/ 0 h 47"/>
                  <a:gd name="T8" fmla="*/ 0 w 821"/>
                  <a:gd name="T9" fmla="*/ 47 h 47"/>
                  <a:gd name="T10" fmla="*/ 821 w 821"/>
                  <a:gd name="T11" fmla="*/ 47 h 47"/>
                  <a:gd name="T12" fmla="*/ 821 w 821"/>
                  <a:gd name="T13" fmla="*/ 0 h 47"/>
                  <a:gd name="T14" fmla="*/ 511 w 821"/>
                  <a:gd name="T15" fmla="*/ 0 h 47"/>
                  <a:gd name="T16" fmla="*/ 458 w 821"/>
                  <a:gd name="T17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21" h="47">
                    <a:moveTo>
                      <a:pt x="458" y="0"/>
                    </a:moveTo>
                    <a:lnTo>
                      <a:pt x="364" y="0"/>
                    </a:lnTo>
                    <a:lnTo>
                      <a:pt x="305" y="0"/>
                    </a:lnTo>
                    <a:lnTo>
                      <a:pt x="0" y="0"/>
                    </a:lnTo>
                    <a:lnTo>
                      <a:pt x="0" y="47"/>
                    </a:lnTo>
                    <a:lnTo>
                      <a:pt x="821" y="47"/>
                    </a:lnTo>
                    <a:lnTo>
                      <a:pt x="821" y="0"/>
                    </a:lnTo>
                    <a:lnTo>
                      <a:pt x="511" y="0"/>
                    </a:lnTo>
                    <a:lnTo>
                      <a:pt x="458" y="0"/>
                    </a:lnTo>
                    <a:close/>
                  </a:path>
                </a:pathLst>
              </a:custGeom>
              <a:solidFill>
                <a:srgbClr val="2828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976" name="Freeform 187">
                <a:extLst>
                  <a:ext uri="{FF2B5EF4-FFF2-40B4-BE49-F238E27FC236}">
                    <a16:creationId xmlns:a16="http://schemas.microsoft.com/office/drawing/2014/main" id="{D238DE60-E337-4ABF-A704-950E38C2EC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76662" y="4760669"/>
                <a:ext cx="1998654" cy="1462452"/>
              </a:xfrm>
              <a:custGeom>
                <a:avLst/>
                <a:gdLst>
                  <a:gd name="T0" fmla="*/ 357 w 366"/>
                  <a:gd name="T1" fmla="*/ 0 h 267"/>
                  <a:gd name="T2" fmla="*/ 9 w 366"/>
                  <a:gd name="T3" fmla="*/ 0 h 267"/>
                  <a:gd name="T4" fmla="*/ 0 w 366"/>
                  <a:gd name="T5" fmla="*/ 9 h 267"/>
                  <a:gd name="T6" fmla="*/ 0 w 366"/>
                  <a:gd name="T7" fmla="*/ 209 h 267"/>
                  <a:gd name="T8" fmla="*/ 9 w 366"/>
                  <a:gd name="T9" fmla="*/ 218 h 267"/>
                  <a:gd name="T10" fmla="*/ 175 w 366"/>
                  <a:gd name="T11" fmla="*/ 218 h 267"/>
                  <a:gd name="T12" fmla="*/ 175 w 366"/>
                  <a:gd name="T13" fmla="*/ 267 h 267"/>
                  <a:gd name="T14" fmla="*/ 191 w 366"/>
                  <a:gd name="T15" fmla="*/ 267 h 267"/>
                  <a:gd name="T16" fmla="*/ 191 w 366"/>
                  <a:gd name="T17" fmla="*/ 218 h 267"/>
                  <a:gd name="T18" fmla="*/ 357 w 366"/>
                  <a:gd name="T19" fmla="*/ 218 h 267"/>
                  <a:gd name="T20" fmla="*/ 366 w 366"/>
                  <a:gd name="T21" fmla="*/ 209 h 267"/>
                  <a:gd name="T22" fmla="*/ 366 w 366"/>
                  <a:gd name="T23" fmla="*/ 9 h 267"/>
                  <a:gd name="T24" fmla="*/ 357 w 366"/>
                  <a:gd name="T25" fmla="*/ 0 h 2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66" h="267">
                    <a:moveTo>
                      <a:pt x="357" y="0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4" y="0"/>
                      <a:pt x="0" y="4"/>
                      <a:pt x="0" y="9"/>
                    </a:cubicBezTo>
                    <a:cubicBezTo>
                      <a:pt x="0" y="209"/>
                      <a:pt x="0" y="209"/>
                      <a:pt x="0" y="209"/>
                    </a:cubicBezTo>
                    <a:cubicBezTo>
                      <a:pt x="0" y="214"/>
                      <a:pt x="4" y="218"/>
                      <a:pt x="9" y="218"/>
                    </a:cubicBezTo>
                    <a:cubicBezTo>
                      <a:pt x="175" y="218"/>
                      <a:pt x="175" y="218"/>
                      <a:pt x="175" y="218"/>
                    </a:cubicBezTo>
                    <a:cubicBezTo>
                      <a:pt x="175" y="267"/>
                      <a:pt x="175" y="267"/>
                      <a:pt x="175" y="267"/>
                    </a:cubicBezTo>
                    <a:cubicBezTo>
                      <a:pt x="191" y="267"/>
                      <a:pt x="191" y="267"/>
                      <a:pt x="191" y="267"/>
                    </a:cubicBezTo>
                    <a:cubicBezTo>
                      <a:pt x="191" y="218"/>
                      <a:pt x="191" y="218"/>
                      <a:pt x="191" y="218"/>
                    </a:cubicBezTo>
                    <a:cubicBezTo>
                      <a:pt x="357" y="218"/>
                      <a:pt x="357" y="218"/>
                      <a:pt x="357" y="218"/>
                    </a:cubicBezTo>
                    <a:cubicBezTo>
                      <a:pt x="362" y="218"/>
                      <a:pt x="366" y="214"/>
                      <a:pt x="366" y="209"/>
                    </a:cubicBezTo>
                    <a:cubicBezTo>
                      <a:pt x="366" y="9"/>
                      <a:pt x="366" y="9"/>
                      <a:pt x="366" y="9"/>
                    </a:cubicBezTo>
                    <a:cubicBezTo>
                      <a:pt x="366" y="4"/>
                      <a:pt x="362" y="0"/>
                      <a:pt x="357" y="0"/>
                    </a:cubicBezTo>
                  </a:path>
                </a:pathLst>
              </a:custGeom>
              <a:solidFill>
                <a:srgbClr val="2828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977" name="Freeform 188">
                <a:extLst>
                  <a:ext uri="{FF2B5EF4-FFF2-40B4-BE49-F238E27FC236}">
                    <a16:creationId xmlns:a16="http://schemas.microsoft.com/office/drawing/2014/main" id="{893A1A63-7E02-4E8E-8A50-C559A1714B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76662" y="4760670"/>
                <a:ext cx="601365" cy="602296"/>
              </a:xfrm>
              <a:custGeom>
                <a:avLst/>
                <a:gdLst>
                  <a:gd name="T0" fmla="*/ 0 w 110"/>
                  <a:gd name="T1" fmla="*/ 9 h 110"/>
                  <a:gd name="T2" fmla="*/ 0 w 110"/>
                  <a:gd name="T3" fmla="*/ 110 h 110"/>
                  <a:gd name="T4" fmla="*/ 110 w 110"/>
                  <a:gd name="T5" fmla="*/ 0 h 110"/>
                  <a:gd name="T6" fmla="*/ 9 w 110"/>
                  <a:gd name="T7" fmla="*/ 0 h 110"/>
                  <a:gd name="T8" fmla="*/ 0 w 110"/>
                  <a:gd name="T9" fmla="*/ 9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" h="110">
                    <a:moveTo>
                      <a:pt x="0" y="9"/>
                    </a:moveTo>
                    <a:cubicBezTo>
                      <a:pt x="0" y="110"/>
                      <a:pt x="0" y="110"/>
                      <a:pt x="0" y="110"/>
                    </a:cubicBezTo>
                    <a:cubicBezTo>
                      <a:pt x="110" y="0"/>
                      <a:pt x="110" y="0"/>
                      <a:pt x="110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4" y="0"/>
                      <a:pt x="0" y="4"/>
                      <a:pt x="0" y="9"/>
                    </a:cubicBezTo>
                  </a:path>
                </a:pathLst>
              </a:custGeom>
              <a:solidFill>
                <a:srgbClr val="5151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978" name="Rectangle 189">
                <a:extLst>
                  <a:ext uri="{FF2B5EF4-FFF2-40B4-BE49-F238E27FC236}">
                    <a16:creationId xmlns:a16="http://schemas.microsoft.com/office/drawing/2014/main" id="{5748FF89-57B7-4DC4-B023-B2CC0007C5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58582" y="4843520"/>
                <a:ext cx="1829229" cy="1012825"/>
              </a:xfrm>
              <a:prstGeom prst="rect">
                <a:avLst/>
              </a:prstGeom>
              <a:solidFill>
                <a:srgbClr val="C9F3F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979" name="Rectangle 190">
                <a:extLst>
                  <a:ext uri="{FF2B5EF4-FFF2-40B4-BE49-F238E27FC236}">
                    <a16:creationId xmlns:a16="http://schemas.microsoft.com/office/drawing/2014/main" id="{D2ECC9B1-12DC-4825-870D-72075F361B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92095" y="6491221"/>
                <a:ext cx="1768720" cy="54924"/>
              </a:xfrm>
              <a:prstGeom prst="rect">
                <a:avLst/>
              </a:prstGeom>
              <a:solidFill>
                <a:srgbClr val="2828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980" name="Freeform 191">
                <a:extLst>
                  <a:ext uri="{FF2B5EF4-FFF2-40B4-BE49-F238E27FC236}">
                    <a16:creationId xmlns:a16="http://schemas.microsoft.com/office/drawing/2014/main" id="{700034BF-BBDF-45D9-AF36-802EF99AF8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92095" y="6375790"/>
                <a:ext cx="1768720" cy="115432"/>
              </a:xfrm>
              <a:custGeom>
                <a:avLst/>
                <a:gdLst>
                  <a:gd name="T0" fmla="*/ 316 w 324"/>
                  <a:gd name="T1" fmla="*/ 0 h 21"/>
                  <a:gd name="T2" fmla="*/ 7 w 324"/>
                  <a:gd name="T3" fmla="*/ 0 h 21"/>
                  <a:gd name="T4" fmla="*/ 0 w 324"/>
                  <a:gd name="T5" fmla="*/ 7 h 21"/>
                  <a:gd name="T6" fmla="*/ 0 w 324"/>
                  <a:gd name="T7" fmla="*/ 21 h 21"/>
                  <a:gd name="T8" fmla="*/ 324 w 324"/>
                  <a:gd name="T9" fmla="*/ 21 h 21"/>
                  <a:gd name="T10" fmla="*/ 324 w 324"/>
                  <a:gd name="T11" fmla="*/ 7 h 21"/>
                  <a:gd name="T12" fmla="*/ 316 w 324"/>
                  <a:gd name="T13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4" h="21">
                    <a:moveTo>
                      <a:pt x="316" y="0"/>
                    </a:moveTo>
                    <a:cubicBezTo>
                      <a:pt x="7" y="0"/>
                      <a:pt x="7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324" y="21"/>
                      <a:pt x="324" y="21"/>
                      <a:pt x="324" y="21"/>
                    </a:cubicBezTo>
                    <a:cubicBezTo>
                      <a:pt x="324" y="7"/>
                      <a:pt x="324" y="7"/>
                      <a:pt x="324" y="7"/>
                    </a:cubicBezTo>
                    <a:cubicBezTo>
                      <a:pt x="324" y="3"/>
                      <a:pt x="320" y="0"/>
                      <a:pt x="316" y="0"/>
                    </a:cubicBezTo>
                  </a:path>
                </a:pathLst>
              </a:custGeom>
              <a:solidFill>
                <a:srgbClr val="74747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981" name="Freeform 210">
                <a:extLst>
                  <a:ext uri="{FF2B5EF4-FFF2-40B4-BE49-F238E27FC236}">
                    <a16:creationId xmlns:a16="http://schemas.microsoft.com/office/drawing/2014/main" id="{3BA3CBEE-A127-45E1-B595-1BCA5FAF27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58582" y="4843521"/>
                <a:ext cx="437525" cy="437525"/>
              </a:xfrm>
              <a:custGeom>
                <a:avLst/>
                <a:gdLst>
                  <a:gd name="T0" fmla="*/ 470 w 470"/>
                  <a:gd name="T1" fmla="*/ 0 h 470"/>
                  <a:gd name="T2" fmla="*/ 0 w 470"/>
                  <a:gd name="T3" fmla="*/ 0 h 470"/>
                  <a:gd name="T4" fmla="*/ 0 w 470"/>
                  <a:gd name="T5" fmla="*/ 470 h 470"/>
                  <a:gd name="T6" fmla="*/ 470 w 470"/>
                  <a:gd name="T7" fmla="*/ 0 h 4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70" h="470">
                    <a:moveTo>
                      <a:pt x="470" y="0"/>
                    </a:moveTo>
                    <a:lnTo>
                      <a:pt x="0" y="0"/>
                    </a:lnTo>
                    <a:lnTo>
                      <a:pt x="0" y="470"/>
                    </a:lnTo>
                    <a:lnTo>
                      <a:pt x="470" y="0"/>
                    </a:lnTo>
                    <a:close/>
                  </a:path>
                </a:pathLst>
              </a:custGeom>
              <a:solidFill>
                <a:srgbClr val="FFFFFF">
                  <a:lumMod val="95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982" name="Freeform 213">
                <a:extLst>
                  <a:ext uri="{FF2B5EF4-FFF2-40B4-BE49-F238E27FC236}">
                    <a16:creationId xmlns:a16="http://schemas.microsoft.com/office/drawing/2014/main" id="{9AF280AC-1D7C-436E-BCDF-B926EB6D01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23994" y="6278045"/>
                <a:ext cx="857364" cy="579954"/>
              </a:xfrm>
              <a:custGeom>
                <a:avLst/>
                <a:gdLst>
                  <a:gd name="T0" fmla="*/ 139 w 157"/>
                  <a:gd name="T1" fmla="*/ 7 h 106"/>
                  <a:gd name="T2" fmla="*/ 133 w 157"/>
                  <a:gd name="T3" fmla="*/ 7 h 106"/>
                  <a:gd name="T4" fmla="*/ 131 w 157"/>
                  <a:gd name="T5" fmla="*/ 4 h 106"/>
                  <a:gd name="T6" fmla="*/ 127 w 157"/>
                  <a:gd name="T7" fmla="*/ 1 h 106"/>
                  <a:gd name="T8" fmla="*/ 117 w 157"/>
                  <a:gd name="T9" fmla="*/ 0 h 106"/>
                  <a:gd name="T10" fmla="*/ 114 w 157"/>
                  <a:gd name="T11" fmla="*/ 1 h 106"/>
                  <a:gd name="T12" fmla="*/ 103 w 157"/>
                  <a:gd name="T13" fmla="*/ 9 h 106"/>
                  <a:gd name="T14" fmla="*/ 91 w 157"/>
                  <a:gd name="T15" fmla="*/ 9 h 106"/>
                  <a:gd name="T16" fmla="*/ 89 w 157"/>
                  <a:gd name="T17" fmla="*/ 11 h 106"/>
                  <a:gd name="T18" fmla="*/ 76 w 157"/>
                  <a:gd name="T19" fmla="*/ 11 h 106"/>
                  <a:gd name="T20" fmla="*/ 72 w 157"/>
                  <a:gd name="T21" fmla="*/ 14 h 106"/>
                  <a:gd name="T22" fmla="*/ 61 w 157"/>
                  <a:gd name="T23" fmla="*/ 22 h 106"/>
                  <a:gd name="T24" fmla="*/ 39 w 157"/>
                  <a:gd name="T25" fmla="*/ 61 h 106"/>
                  <a:gd name="T26" fmla="*/ 39 w 157"/>
                  <a:gd name="T27" fmla="*/ 61 h 106"/>
                  <a:gd name="T28" fmla="*/ 0 w 157"/>
                  <a:gd name="T29" fmla="*/ 106 h 106"/>
                  <a:gd name="T30" fmla="*/ 60 w 157"/>
                  <a:gd name="T31" fmla="*/ 106 h 106"/>
                  <a:gd name="T32" fmla="*/ 82 w 157"/>
                  <a:gd name="T33" fmla="*/ 78 h 106"/>
                  <a:gd name="T34" fmla="*/ 90 w 157"/>
                  <a:gd name="T35" fmla="*/ 73 h 106"/>
                  <a:gd name="T36" fmla="*/ 120 w 157"/>
                  <a:gd name="T37" fmla="*/ 68 h 106"/>
                  <a:gd name="T38" fmla="*/ 130 w 157"/>
                  <a:gd name="T39" fmla="*/ 60 h 106"/>
                  <a:gd name="T40" fmla="*/ 141 w 157"/>
                  <a:gd name="T41" fmla="*/ 35 h 106"/>
                  <a:gd name="T42" fmla="*/ 144 w 157"/>
                  <a:gd name="T43" fmla="*/ 31 h 106"/>
                  <a:gd name="T44" fmla="*/ 143 w 157"/>
                  <a:gd name="T45" fmla="*/ 23 h 106"/>
                  <a:gd name="T46" fmla="*/ 133 w 157"/>
                  <a:gd name="T47" fmla="*/ 24 h 106"/>
                  <a:gd name="T48" fmla="*/ 122 w 157"/>
                  <a:gd name="T49" fmla="*/ 38 h 106"/>
                  <a:gd name="T50" fmla="*/ 119 w 157"/>
                  <a:gd name="T51" fmla="*/ 37 h 106"/>
                  <a:gd name="T52" fmla="*/ 119 w 157"/>
                  <a:gd name="T53" fmla="*/ 30 h 106"/>
                  <a:gd name="T54" fmla="*/ 125 w 157"/>
                  <a:gd name="T55" fmla="*/ 22 h 106"/>
                  <a:gd name="T56" fmla="*/ 136 w 157"/>
                  <a:gd name="T57" fmla="*/ 18 h 106"/>
                  <a:gd name="T58" fmla="*/ 146 w 157"/>
                  <a:gd name="T59" fmla="*/ 21 h 106"/>
                  <a:gd name="T60" fmla="*/ 155 w 157"/>
                  <a:gd name="T61" fmla="*/ 19 h 106"/>
                  <a:gd name="T62" fmla="*/ 157 w 157"/>
                  <a:gd name="T63" fmla="*/ 17 h 106"/>
                  <a:gd name="T64" fmla="*/ 139 w 157"/>
                  <a:gd name="T65" fmla="*/ 7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57" h="106">
                    <a:moveTo>
                      <a:pt x="139" y="7"/>
                    </a:moveTo>
                    <a:cubicBezTo>
                      <a:pt x="133" y="7"/>
                      <a:pt x="133" y="7"/>
                      <a:pt x="133" y="7"/>
                    </a:cubicBezTo>
                    <a:cubicBezTo>
                      <a:pt x="131" y="4"/>
                      <a:pt x="131" y="4"/>
                      <a:pt x="131" y="4"/>
                    </a:cubicBezTo>
                    <a:cubicBezTo>
                      <a:pt x="130" y="2"/>
                      <a:pt x="128" y="1"/>
                      <a:pt x="127" y="1"/>
                    </a:cubicBezTo>
                    <a:cubicBezTo>
                      <a:pt x="117" y="0"/>
                      <a:pt x="117" y="0"/>
                      <a:pt x="117" y="0"/>
                    </a:cubicBezTo>
                    <a:cubicBezTo>
                      <a:pt x="116" y="0"/>
                      <a:pt x="115" y="1"/>
                      <a:pt x="114" y="1"/>
                    </a:cubicBezTo>
                    <a:cubicBezTo>
                      <a:pt x="103" y="9"/>
                      <a:pt x="103" y="9"/>
                      <a:pt x="103" y="9"/>
                    </a:cubicBezTo>
                    <a:cubicBezTo>
                      <a:pt x="99" y="7"/>
                      <a:pt x="95" y="7"/>
                      <a:pt x="91" y="9"/>
                    </a:cubicBezTo>
                    <a:cubicBezTo>
                      <a:pt x="89" y="11"/>
                      <a:pt x="89" y="11"/>
                      <a:pt x="89" y="11"/>
                    </a:cubicBezTo>
                    <a:cubicBezTo>
                      <a:pt x="85" y="8"/>
                      <a:pt x="80" y="8"/>
                      <a:pt x="76" y="11"/>
                    </a:cubicBezTo>
                    <a:cubicBezTo>
                      <a:pt x="72" y="14"/>
                      <a:pt x="72" y="14"/>
                      <a:pt x="72" y="14"/>
                    </a:cubicBezTo>
                    <a:cubicBezTo>
                      <a:pt x="61" y="22"/>
                      <a:pt x="61" y="22"/>
                      <a:pt x="61" y="22"/>
                    </a:cubicBezTo>
                    <a:cubicBezTo>
                      <a:pt x="49" y="32"/>
                      <a:pt x="41" y="45"/>
                      <a:pt x="39" y="61"/>
                    </a:cubicBezTo>
                    <a:cubicBezTo>
                      <a:pt x="39" y="61"/>
                      <a:pt x="39" y="61"/>
                      <a:pt x="39" y="61"/>
                    </a:cubicBezTo>
                    <a:cubicBezTo>
                      <a:pt x="0" y="106"/>
                      <a:pt x="0" y="106"/>
                      <a:pt x="0" y="106"/>
                    </a:cubicBezTo>
                    <a:cubicBezTo>
                      <a:pt x="60" y="106"/>
                      <a:pt x="60" y="106"/>
                      <a:pt x="60" y="106"/>
                    </a:cubicBezTo>
                    <a:cubicBezTo>
                      <a:pt x="82" y="78"/>
                      <a:pt x="82" y="78"/>
                      <a:pt x="82" y="78"/>
                    </a:cubicBezTo>
                    <a:cubicBezTo>
                      <a:pt x="84" y="75"/>
                      <a:pt x="87" y="74"/>
                      <a:pt x="90" y="73"/>
                    </a:cubicBezTo>
                    <a:cubicBezTo>
                      <a:pt x="120" y="68"/>
                      <a:pt x="120" y="68"/>
                      <a:pt x="120" y="68"/>
                    </a:cubicBezTo>
                    <a:cubicBezTo>
                      <a:pt x="125" y="67"/>
                      <a:pt x="129" y="64"/>
                      <a:pt x="130" y="60"/>
                    </a:cubicBezTo>
                    <a:cubicBezTo>
                      <a:pt x="141" y="35"/>
                      <a:pt x="141" y="35"/>
                      <a:pt x="141" y="35"/>
                    </a:cubicBezTo>
                    <a:cubicBezTo>
                      <a:pt x="144" y="31"/>
                      <a:pt x="144" y="31"/>
                      <a:pt x="144" y="31"/>
                    </a:cubicBezTo>
                    <a:cubicBezTo>
                      <a:pt x="146" y="29"/>
                      <a:pt x="146" y="25"/>
                      <a:pt x="143" y="23"/>
                    </a:cubicBezTo>
                    <a:cubicBezTo>
                      <a:pt x="140" y="22"/>
                      <a:pt x="136" y="22"/>
                      <a:pt x="133" y="24"/>
                    </a:cubicBezTo>
                    <a:cubicBezTo>
                      <a:pt x="128" y="27"/>
                      <a:pt x="124" y="32"/>
                      <a:pt x="122" y="38"/>
                    </a:cubicBezTo>
                    <a:cubicBezTo>
                      <a:pt x="121" y="39"/>
                      <a:pt x="119" y="39"/>
                      <a:pt x="119" y="37"/>
                    </a:cubicBezTo>
                    <a:cubicBezTo>
                      <a:pt x="119" y="30"/>
                      <a:pt x="119" y="30"/>
                      <a:pt x="119" y="30"/>
                    </a:cubicBezTo>
                    <a:cubicBezTo>
                      <a:pt x="119" y="26"/>
                      <a:pt x="122" y="23"/>
                      <a:pt x="125" y="22"/>
                    </a:cubicBezTo>
                    <a:cubicBezTo>
                      <a:pt x="136" y="18"/>
                      <a:pt x="136" y="18"/>
                      <a:pt x="136" y="18"/>
                    </a:cubicBezTo>
                    <a:cubicBezTo>
                      <a:pt x="146" y="21"/>
                      <a:pt x="146" y="21"/>
                      <a:pt x="146" y="21"/>
                    </a:cubicBezTo>
                    <a:cubicBezTo>
                      <a:pt x="149" y="22"/>
                      <a:pt x="153" y="21"/>
                      <a:pt x="155" y="19"/>
                    </a:cubicBezTo>
                    <a:cubicBezTo>
                      <a:pt x="157" y="17"/>
                      <a:pt x="157" y="17"/>
                      <a:pt x="157" y="17"/>
                    </a:cubicBezTo>
                    <a:lnTo>
                      <a:pt x="139" y="7"/>
                    </a:lnTo>
                    <a:close/>
                  </a:path>
                </a:pathLst>
              </a:custGeom>
              <a:solidFill>
                <a:srgbClr val="BA916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983" name="Freeform 214">
                <a:extLst>
                  <a:ext uri="{FF2B5EF4-FFF2-40B4-BE49-F238E27FC236}">
                    <a16:creationId xmlns:a16="http://schemas.microsoft.com/office/drawing/2014/main" id="{6405B99D-7D68-4725-AC5C-5D9AE0DC94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73766" y="6359965"/>
                <a:ext cx="186181" cy="81920"/>
              </a:xfrm>
              <a:custGeom>
                <a:avLst/>
                <a:gdLst>
                  <a:gd name="T0" fmla="*/ 0 w 34"/>
                  <a:gd name="T1" fmla="*/ 15 h 15"/>
                  <a:gd name="T2" fmla="*/ 0 w 34"/>
                  <a:gd name="T3" fmla="*/ 12 h 15"/>
                  <a:gd name="T4" fmla="*/ 6 w 34"/>
                  <a:gd name="T5" fmla="*/ 4 h 15"/>
                  <a:gd name="T6" fmla="*/ 16 w 34"/>
                  <a:gd name="T7" fmla="*/ 0 h 15"/>
                  <a:gd name="T8" fmla="*/ 22 w 34"/>
                  <a:gd name="T9" fmla="*/ 0 h 15"/>
                  <a:gd name="T10" fmla="*/ 34 w 34"/>
                  <a:gd name="T11" fmla="*/ 6 h 15"/>
                  <a:gd name="T12" fmla="*/ 30 w 34"/>
                  <a:gd name="T13" fmla="*/ 8 h 15"/>
                  <a:gd name="T14" fmla="*/ 17 w 34"/>
                  <a:gd name="T15" fmla="*/ 5 h 15"/>
                  <a:gd name="T16" fmla="*/ 0 w 34"/>
                  <a:gd name="T17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" h="15">
                    <a:moveTo>
                      <a:pt x="0" y="15"/>
                    </a:moveTo>
                    <a:cubicBezTo>
                      <a:pt x="0" y="12"/>
                      <a:pt x="0" y="12"/>
                      <a:pt x="0" y="12"/>
                    </a:cubicBezTo>
                    <a:cubicBezTo>
                      <a:pt x="0" y="8"/>
                      <a:pt x="2" y="5"/>
                      <a:pt x="6" y="4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8" y="0"/>
                      <a:pt x="20" y="0"/>
                      <a:pt x="22" y="0"/>
                    </a:cubicBezTo>
                    <a:cubicBezTo>
                      <a:pt x="34" y="6"/>
                      <a:pt x="34" y="6"/>
                      <a:pt x="34" y="6"/>
                    </a:cubicBezTo>
                    <a:cubicBezTo>
                      <a:pt x="30" y="8"/>
                      <a:pt x="30" y="8"/>
                      <a:pt x="30" y="8"/>
                    </a:cubicBezTo>
                    <a:cubicBezTo>
                      <a:pt x="17" y="5"/>
                      <a:pt x="17" y="5"/>
                      <a:pt x="17" y="5"/>
                    </a:cubicBezTo>
                    <a:lnTo>
                      <a:pt x="0" y="15"/>
                    </a:lnTo>
                    <a:close/>
                  </a:path>
                </a:pathLst>
              </a:custGeom>
              <a:solidFill>
                <a:srgbClr val="AB846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984" name="Freeform 215">
                <a:extLst>
                  <a:ext uri="{FF2B5EF4-FFF2-40B4-BE49-F238E27FC236}">
                    <a16:creationId xmlns:a16="http://schemas.microsoft.com/office/drawing/2014/main" id="{BABC94B2-BC48-46B1-8BDB-7A17B683ED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26002" y="6447470"/>
                <a:ext cx="584608" cy="410529"/>
              </a:xfrm>
              <a:custGeom>
                <a:avLst/>
                <a:gdLst>
                  <a:gd name="T0" fmla="*/ 93 w 107"/>
                  <a:gd name="T1" fmla="*/ 16 h 75"/>
                  <a:gd name="T2" fmla="*/ 76 w 107"/>
                  <a:gd name="T3" fmla="*/ 27 h 75"/>
                  <a:gd name="T4" fmla="*/ 52 w 107"/>
                  <a:gd name="T5" fmla="*/ 30 h 75"/>
                  <a:gd name="T6" fmla="*/ 40 w 107"/>
                  <a:gd name="T7" fmla="*/ 37 h 75"/>
                  <a:gd name="T8" fmla="*/ 0 w 107"/>
                  <a:gd name="T9" fmla="*/ 75 h 75"/>
                  <a:gd name="T10" fmla="*/ 23 w 107"/>
                  <a:gd name="T11" fmla="*/ 75 h 75"/>
                  <a:gd name="T12" fmla="*/ 45 w 107"/>
                  <a:gd name="T13" fmla="*/ 47 h 75"/>
                  <a:gd name="T14" fmla="*/ 53 w 107"/>
                  <a:gd name="T15" fmla="*/ 42 h 75"/>
                  <a:gd name="T16" fmla="*/ 83 w 107"/>
                  <a:gd name="T17" fmla="*/ 37 h 75"/>
                  <a:gd name="T18" fmla="*/ 93 w 107"/>
                  <a:gd name="T19" fmla="*/ 29 h 75"/>
                  <a:gd name="T20" fmla="*/ 104 w 107"/>
                  <a:gd name="T21" fmla="*/ 4 h 75"/>
                  <a:gd name="T22" fmla="*/ 107 w 107"/>
                  <a:gd name="T23" fmla="*/ 0 h 75"/>
                  <a:gd name="T24" fmla="*/ 100 w 107"/>
                  <a:gd name="T25" fmla="*/ 3 h 75"/>
                  <a:gd name="T26" fmla="*/ 93 w 107"/>
                  <a:gd name="T27" fmla="*/ 16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7" h="75">
                    <a:moveTo>
                      <a:pt x="93" y="16"/>
                    </a:moveTo>
                    <a:cubicBezTo>
                      <a:pt x="89" y="22"/>
                      <a:pt x="83" y="26"/>
                      <a:pt x="76" y="27"/>
                    </a:cubicBezTo>
                    <a:cubicBezTo>
                      <a:pt x="52" y="30"/>
                      <a:pt x="52" y="30"/>
                      <a:pt x="52" y="30"/>
                    </a:cubicBezTo>
                    <a:cubicBezTo>
                      <a:pt x="48" y="31"/>
                      <a:pt x="43" y="33"/>
                      <a:pt x="40" y="37"/>
                    </a:cubicBezTo>
                    <a:cubicBezTo>
                      <a:pt x="0" y="75"/>
                      <a:pt x="0" y="75"/>
                      <a:pt x="0" y="75"/>
                    </a:cubicBezTo>
                    <a:cubicBezTo>
                      <a:pt x="23" y="75"/>
                      <a:pt x="23" y="75"/>
                      <a:pt x="23" y="75"/>
                    </a:cubicBezTo>
                    <a:cubicBezTo>
                      <a:pt x="45" y="47"/>
                      <a:pt x="45" y="47"/>
                      <a:pt x="45" y="47"/>
                    </a:cubicBezTo>
                    <a:cubicBezTo>
                      <a:pt x="47" y="44"/>
                      <a:pt x="50" y="43"/>
                      <a:pt x="53" y="42"/>
                    </a:cubicBezTo>
                    <a:cubicBezTo>
                      <a:pt x="83" y="37"/>
                      <a:pt x="83" y="37"/>
                      <a:pt x="83" y="37"/>
                    </a:cubicBezTo>
                    <a:cubicBezTo>
                      <a:pt x="88" y="36"/>
                      <a:pt x="92" y="33"/>
                      <a:pt x="93" y="29"/>
                    </a:cubicBezTo>
                    <a:cubicBezTo>
                      <a:pt x="104" y="4"/>
                      <a:pt x="104" y="4"/>
                      <a:pt x="104" y="4"/>
                    </a:cubicBezTo>
                    <a:cubicBezTo>
                      <a:pt x="107" y="0"/>
                      <a:pt x="107" y="0"/>
                      <a:pt x="107" y="0"/>
                    </a:cubicBezTo>
                    <a:cubicBezTo>
                      <a:pt x="100" y="3"/>
                      <a:pt x="100" y="3"/>
                      <a:pt x="100" y="3"/>
                    </a:cubicBezTo>
                    <a:lnTo>
                      <a:pt x="93" y="16"/>
                    </a:lnTo>
                    <a:close/>
                  </a:path>
                </a:pathLst>
              </a:custGeom>
              <a:solidFill>
                <a:srgbClr val="AB846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985" name="Freeform 216">
                <a:extLst>
                  <a:ext uri="{FF2B5EF4-FFF2-40B4-BE49-F238E27FC236}">
                    <a16:creationId xmlns:a16="http://schemas.microsoft.com/office/drawing/2014/main" id="{DFC44EDB-F424-478B-9C43-B28C7AB35C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61272" y="6414889"/>
                <a:ext cx="54924" cy="53993"/>
              </a:xfrm>
              <a:custGeom>
                <a:avLst/>
                <a:gdLst>
                  <a:gd name="T0" fmla="*/ 4 w 10"/>
                  <a:gd name="T1" fmla="*/ 0 h 10"/>
                  <a:gd name="T2" fmla="*/ 10 w 10"/>
                  <a:gd name="T3" fmla="*/ 5 h 10"/>
                  <a:gd name="T4" fmla="*/ 8 w 10"/>
                  <a:gd name="T5" fmla="*/ 8 h 10"/>
                  <a:gd name="T6" fmla="*/ 2 w 10"/>
                  <a:gd name="T7" fmla="*/ 9 h 10"/>
                  <a:gd name="T8" fmla="*/ 1 w 10"/>
                  <a:gd name="T9" fmla="*/ 3 h 10"/>
                  <a:gd name="T10" fmla="*/ 4 w 10"/>
                  <a:gd name="T11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" h="10">
                    <a:moveTo>
                      <a:pt x="4" y="0"/>
                    </a:moveTo>
                    <a:cubicBezTo>
                      <a:pt x="4" y="0"/>
                      <a:pt x="6" y="3"/>
                      <a:pt x="10" y="5"/>
                    </a:cubicBezTo>
                    <a:cubicBezTo>
                      <a:pt x="9" y="6"/>
                      <a:pt x="9" y="7"/>
                      <a:pt x="8" y="8"/>
                    </a:cubicBezTo>
                    <a:cubicBezTo>
                      <a:pt x="6" y="10"/>
                      <a:pt x="4" y="10"/>
                      <a:pt x="2" y="9"/>
                    </a:cubicBezTo>
                    <a:cubicBezTo>
                      <a:pt x="0" y="7"/>
                      <a:pt x="0" y="5"/>
                      <a:pt x="1" y="3"/>
                    </a:cubicBez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D2B6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986" name="Freeform 217">
                <a:extLst>
                  <a:ext uri="{FF2B5EF4-FFF2-40B4-BE49-F238E27FC236}">
                    <a16:creationId xmlns:a16="http://schemas.microsoft.com/office/drawing/2014/main" id="{0D569C71-9189-48A8-AEE2-55B218B75A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14189" y="6299456"/>
                <a:ext cx="135912" cy="76334"/>
              </a:xfrm>
              <a:custGeom>
                <a:avLst/>
                <a:gdLst>
                  <a:gd name="T0" fmla="*/ 25 w 25"/>
                  <a:gd name="T1" fmla="*/ 3 h 14"/>
                  <a:gd name="T2" fmla="*/ 8 w 25"/>
                  <a:gd name="T3" fmla="*/ 6 h 14"/>
                  <a:gd name="T4" fmla="*/ 0 w 25"/>
                  <a:gd name="T5" fmla="*/ 14 h 14"/>
                  <a:gd name="T6" fmla="*/ 3 w 25"/>
                  <a:gd name="T7" fmla="*/ 8 h 14"/>
                  <a:gd name="T8" fmla="*/ 10 w 25"/>
                  <a:gd name="T9" fmla="*/ 2 h 14"/>
                  <a:gd name="T10" fmla="*/ 23 w 25"/>
                  <a:gd name="T11" fmla="*/ 0 h 14"/>
                  <a:gd name="T12" fmla="*/ 25 w 25"/>
                  <a:gd name="T13" fmla="*/ 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14">
                    <a:moveTo>
                      <a:pt x="25" y="3"/>
                    </a:moveTo>
                    <a:cubicBezTo>
                      <a:pt x="8" y="6"/>
                      <a:pt x="8" y="6"/>
                      <a:pt x="8" y="6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3" y="8"/>
                      <a:pt x="3" y="8"/>
                      <a:pt x="3" y="8"/>
                    </a:cubicBezTo>
                    <a:cubicBezTo>
                      <a:pt x="5" y="5"/>
                      <a:pt x="7" y="3"/>
                      <a:pt x="10" y="2"/>
                    </a:cubicBezTo>
                    <a:cubicBezTo>
                      <a:pt x="23" y="0"/>
                      <a:pt x="23" y="0"/>
                      <a:pt x="23" y="0"/>
                    </a:cubicBezTo>
                    <a:lnTo>
                      <a:pt x="25" y="3"/>
                    </a:lnTo>
                    <a:close/>
                  </a:path>
                </a:pathLst>
              </a:custGeom>
              <a:solidFill>
                <a:srgbClr val="AB846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987" name="Freeform 218">
                <a:extLst>
                  <a:ext uri="{FF2B5EF4-FFF2-40B4-BE49-F238E27FC236}">
                    <a16:creationId xmlns:a16="http://schemas.microsoft.com/office/drawing/2014/main" id="{08EFBBA3-4319-4721-B299-1BEE6C3FE7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43192" y="6348794"/>
                <a:ext cx="38167" cy="32582"/>
              </a:xfrm>
              <a:custGeom>
                <a:avLst/>
                <a:gdLst>
                  <a:gd name="T0" fmla="*/ 7 w 7"/>
                  <a:gd name="T1" fmla="*/ 4 h 6"/>
                  <a:gd name="T2" fmla="*/ 6 w 7"/>
                  <a:gd name="T3" fmla="*/ 5 h 6"/>
                  <a:gd name="T4" fmla="*/ 0 w 7"/>
                  <a:gd name="T5" fmla="*/ 0 h 6"/>
                  <a:gd name="T6" fmla="*/ 7 w 7"/>
                  <a:gd name="T7" fmla="*/ 4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" h="6">
                    <a:moveTo>
                      <a:pt x="7" y="4"/>
                    </a:moveTo>
                    <a:cubicBezTo>
                      <a:pt x="6" y="5"/>
                      <a:pt x="6" y="5"/>
                      <a:pt x="6" y="5"/>
                    </a:cubicBezTo>
                    <a:cubicBezTo>
                      <a:pt x="6" y="5"/>
                      <a:pt x="2" y="6"/>
                      <a:pt x="0" y="0"/>
                    </a:cubicBezTo>
                    <a:cubicBezTo>
                      <a:pt x="4" y="2"/>
                      <a:pt x="7" y="4"/>
                      <a:pt x="7" y="4"/>
                    </a:cubicBezTo>
                  </a:path>
                </a:pathLst>
              </a:custGeom>
              <a:solidFill>
                <a:srgbClr val="D2B6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988" name="Freeform 219">
                <a:extLst>
                  <a:ext uri="{FF2B5EF4-FFF2-40B4-BE49-F238E27FC236}">
                    <a16:creationId xmlns:a16="http://schemas.microsoft.com/office/drawing/2014/main" id="{EB0BF8A2-0AAA-4DD6-B730-17CB298FB5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45880" y="6278045"/>
                <a:ext cx="857364" cy="579954"/>
              </a:xfrm>
              <a:custGeom>
                <a:avLst/>
                <a:gdLst>
                  <a:gd name="T0" fmla="*/ 19 w 157"/>
                  <a:gd name="T1" fmla="*/ 7 h 106"/>
                  <a:gd name="T2" fmla="*/ 25 w 157"/>
                  <a:gd name="T3" fmla="*/ 7 h 106"/>
                  <a:gd name="T4" fmla="*/ 27 w 157"/>
                  <a:gd name="T5" fmla="*/ 4 h 106"/>
                  <a:gd name="T6" fmla="*/ 30 w 157"/>
                  <a:gd name="T7" fmla="*/ 1 h 106"/>
                  <a:gd name="T8" fmla="*/ 40 w 157"/>
                  <a:gd name="T9" fmla="*/ 0 h 106"/>
                  <a:gd name="T10" fmla="*/ 43 w 157"/>
                  <a:gd name="T11" fmla="*/ 1 h 106"/>
                  <a:gd name="T12" fmla="*/ 54 w 157"/>
                  <a:gd name="T13" fmla="*/ 9 h 106"/>
                  <a:gd name="T14" fmla="*/ 66 w 157"/>
                  <a:gd name="T15" fmla="*/ 9 h 106"/>
                  <a:gd name="T16" fmla="*/ 68 w 157"/>
                  <a:gd name="T17" fmla="*/ 11 h 106"/>
                  <a:gd name="T18" fmla="*/ 81 w 157"/>
                  <a:gd name="T19" fmla="*/ 11 h 106"/>
                  <a:gd name="T20" fmla="*/ 85 w 157"/>
                  <a:gd name="T21" fmla="*/ 14 h 106"/>
                  <a:gd name="T22" fmla="*/ 96 w 157"/>
                  <a:gd name="T23" fmla="*/ 22 h 106"/>
                  <a:gd name="T24" fmla="*/ 118 w 157"/>
                  <a:gd name="T25" fmla="*/ 61 h 106"/>
                  <a:gd name="T26" fmla="*/ 118 w 157"/>
                  <a:gd name="T27" fmla="*/ 61 h 106"/>
                  <a:gd name="T28" fmla="*/ 157 w 157"/>
                  <a:gd name="T29" fmla="*/ 106 h 106"/>
                  <a:gd name="T30" fmla="*/ 97 w 157"/>
                  <a:gd name="T31" fmla="*/ 106 h 106"/>
                  <a:gd name="T32" fmla="*/ 75 w 157"/>
                  <a:gd name="T33" fmla="*/ 78 h 106"/>
                  <a:gd name="T34" fmla="*/ 67 w 157"/>
                  <a:gd name="T35" fmla="*/ 73 h 106"/>
                  <a:gd name="T36" fmla="*/ 37 w 157"/>
                  <a:gd name="T37" fmla="*/ 68 h 106"/>
                  <a:gd name="T38" fmla="*/ 27 w 157"/>
                  <a:gd name="T39" fmla="*/ 60 h 106"/>
                  <a:gd name="T40" fmla="*/ 17 w 157"/>
                  <a:gd name="T41" fmla="*/ 35 h 106"/>
                  <a:gd name="T42" fmla="*/ 13 w 157"/>
                  <a:gd name="T43" fmla="*/ 31 h 106"/>
                  <a:gd name="T44" fmla="*/ 14 w 157"/>
                  <a:gd name="T45" fmla="*/ 23 h 106"/>
                  <a:gd name="T46" fmla="*/ 24 w 157"/>
                  <a:gd name="T47" fmla="*/ 24 h 106"/>
                  <a:gd name="T48" fmla="*/ 35 w 157"/>
                  <a:gd name="T49" fmla="*/ 38 h 106"/>
                  <a:gd name="T50" fmla="*/ 38 w 157"/>
                  <a:gd name="T51" fmla="*/ 37 h 106"/>
                  <a:gd name="T52" fmla="*/ 38 w 157"/>
                  <a:gd name="T53" fmla="*/ 30 h 106"/>
                  <a:gd name="T54" fmla="*/ 32 w 157"/>
                  <a:gd name="T55" fmla="*/ 22 h 106"/>
                  <a:gd name="T56" fmla="*/ 21 w 157"/>
                  <a:gd name="T57" fmla="*/ 18 h 106"/>
                  <a:gd name="T58" fmla="*/ 11 w 157"/>
                  <a:gd name="T59" fmla="*/ 21 h 106"/>
                  <a:gd name="T60" fmla="*/ 2 w 157"/>
                  <a:gd name="T61" fmla="*/ 19 h 106"/>
                  <a:gd name="T62" fmla="*/ 0 w 157"/>
                  <a:gd name="T63" fmla="*/ 17 h 106"/>
                  <a:gd name="T64" fmla="*/ 19 w 157"/>
                  <a:gd name="T65" fmla="*/ 7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57" h="106">
                    <a:moveTo>
                      <a:pt x="19" y="7"/>
                    </a:moveTo>
                    <a:cubicBezTo>
                      <a:pt x="25" y="7"/>
                      <a:pt x="25" y="7"/>
                      <a:pt x="25" y="7"/>
                    </a:cubicBezTo>
                    <a:cubicBezTo>
                      <a:pt x="27" y="4"/>
                      <a:pt x="27" y="4"/>
                      <a:pt x="27" y="4"/>
                    </a:cubicBezTo>
                    <a:cubicBezTo>
                      <a:pt x="27" y="2"/>
                      <a:pt x="29" y="1"/>
                      <a:pt x="30" y="1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41" y="0"/>
                      <a:pt x="42" y="1"/>
                      <a:pt x="43" y="1"/>
                    </a:cubicBezTo>
                    <a:cubicBezTo>
                      <a:pt x="54" y="9"/>
                      <a:pt x="54" y="9"/>
                      <a:pt x="54" y="9"/>
                    </a:cubicBezTo>
                    <a:cubicBezTo>
                      <a:pt x="58" y="7"/>
                      <a:pt x="62" y="7"/>
                      <a:pt x="66" y="9"/>
                    </a:cubicBezTo>
                    <a:cubicBezTo>
                      <a:pt x="68" y="11"/>
                      <a:pt x="68" y="11"/>
                      <a:pt x="68" y="11"/>
                    </a:cubicBezTo>
                    <a:cubicBezTo>
                      <a:pt x="72" y="8"/>
                      <a:pt x="77" y="8"/>
                      <a:pt x="81" y="11"/>
                    </a:cubicBezTo>
                    <a:cubicBezTo>
                      <a:pt x="85" y="14"/>
                      <a:pt x="85" y="14"/>
                      <a:pt x="85" y="14"/>
                    </a:cubicBezTo>
                    <a:cubicBezTo>
                      <a:pt x="96" y="22"/>
                      <a:pt x="96" y="22"/>
                      <a:pt x="96" y="22"/>
                    </a:cubicBezTo>
                    <a:cubicBezTo>
                      <a:pt x="108" y="32"/>
                      <a:pt x="116" y="45"/>
                      <a:pt x="118" y="61"/>
                    </a:cubicBezTo>
                    <a:cubicBezTo>
                      <a:pt x="118" y="61"/>
                      <a:pt x="118" y="61"/>
                      <a:pt x="118" y="61"/>
                    </a:cubicBezTo>
                    <a:cubicBezTo>
                      <a:pt x="157" y="106"/>
                      <a:pt x="157" y="106"/>
                      <a:pt x="157" y="106"/>
                    </a:cubicBezTo>
                    <a:cubicBezTo>
                      <a:pt x="97" y="106"/>
                      <a:pt x="97" y="106"/>
                      <a:pt x="97" y="106"/>
                    </a:cubicBezTo>
                    <a:cubicBezTo>
                      <a:pt x="75" y="78"/>
                      <a:pt x="75" y="78"/>
                      <a:pt x="75" y="78"/>
                    </a:cubicBezTo>
                    <a:cubicBezTo>
                      <a:pt x="73" y="75"/>
                      <a:pt x="70" y="74"/>
                      <a:pt x="67" y="73"/>
                    </a:cubicBezTo>
                    <a:cubicBezTo>
                      <a:pt x="37" y="68"/>
                      <a:pt x="37" y="68"/>
                      <a:pt x="37" y="68"/>
                    </a:cubicBezTo>
                    <a:cubicBezTo>
                      <a:pt x="32" y="67"/>
                      <a:pt x="28" y="64"/>
                      <a:pt x="27" y="60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13" y="31"/>
                      <a:pt x="13" y="31"/>
                      <a:pt x="13" y="31"/>
                    </a:cubicBezTo>
                    <a:cubicBezTo>
                      <a:pt x="11" y="29"/>
                      <a:pt x="11" y="25"/>
                      <a:pt x="14" y="23"/>
                    </a:cubicBezTo>
                    <a:cubicBezTo>
                      <a:pt x="17" y="22"/>
                      <a:pt x="21" y="22"/>
                      <a:pt x="24" y="24"/>
                    </a:cubicBezTo>
                    <a:cubicBezTo>
                      <a:pt x="29" y="27"/>
                      <a:pt x="33" y="32"/>
                      <a:pt x="35" y="38"/>
                    </a:cubicBezTo>
                    <a:cubicBezTo>
                      <a:pt x="36" y="39"/>
                      <a:pt x="38" y="39"/>
                      <a:pt x="38" y="37"/>
                    </a:cubicBezTo>
                    <a:cubicBezTo>
                      <a:pt x="38" y="30"/>
                      <a:pt x="38" y="30"/>
                      <a:pt x="38" y="30"/>
                    </a:cubicBezTo>
                    <a:cubicBezTo>
                      <a:pt x="38" y="26"/>
                      <a:pt x="36" y="23"/>
                      <a:pt x="32" y="22"/>
                    </a:cubicBezTo>
                    <a:cubicBezTo>
                      <a:pt x="21" y="18"/>
                      <a:pt x="21" y="18"/>
                      <a:pt x="21" y="18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8" y="22"/>
                      <a:pt x="4" y="21"/>
                      <a:pt x="2" y="19"/>
                    </a:cubicBezTo>
                    <a:cubicBezTo>
                      <a:pt x="0" y="17"/>
                      <a:pt x="0" y="17"/>
                      <a:pt x="0" y="17"/>
                    </a:cubicBezTo>
                    <a:lnTo>
                      <a:pt x="19" y="7"/>
                    </a:lnTo>
                    <a:close/>
                  </a:path>
                </a:pathLst>
              </a:custGeom>
              <a:solidFill>
                <a:srgbClr val="BA916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989" name="Freeform 220">
                <a:extLst>
                  <a:ext uri="{FF2B5EF4-FFF2-40B4-BE49-F238E27FC236}">
                    <a16:creationId xmlns:a16="http://schemas.microsoft.com/office/drawing/2014/main" id="{58E0EC18-C1D2-4E1B-BAD8-EF6D35148A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16629" y="6447470"/>
                <a:ext cx="584608" cy="410529"/>
              </a:xfrm>
              <a:custGeom>
                <a:avLst/>
                <a:gdLst>
                  <a:gd name="T0" fmla="*/ 55 w 107"/>
                  <a:gd name="T1" fmla="*/ 30 h 75"/>
                  <a:gd name="T2" fmla="*/ 31 w 107"/>
                  <a:gd name="T3" fmla="*/ 27 h 75"/>
                  <a:gd name="T4" fmla="*/ 15 w 107"/>
                  <a:gd name="T5" fmla="*/ 16 h 75"/>
                  <a:gd name="T6" fmla="*/ 7 w 107"/>
                  <a:gd name="T7" fmla="*/ 3 h 75"/>
                  <a:gd name="T8" fmla="*/ 0 w 107"/>
                  <a:gd name="T9" fmla="*/ 0 h 75"/>
                  <a:gd name="T10" fmla="*/ 4 w 107"/>
                  <a:gd name="T11" fmla="*/ 4 h 75"/>
                  <a:gd name="T12" fmla="*/ 14 w 107"/>
                  <a:gd name="T13" fmla="*/ 29 h 75"/>
                  <a:gd name="T14" fmla="*/ 24 w 107"/>
                  <a:gd name="T15" fmla="*/ 37 h 75"/>
                  <a:gd name="T16" fmla="*/ 54 w 107"/>
                  <a:gd name="T17" fmla="*/ 42 h 75"/>
                  <a:gd name="T18" fmla="*/ 62 w 107"/>
                  <a:gd name="T19" fmla="*/ 47 h 75"/>
                  <a:gd name="T20" fmla="*/ 84 w 107"/>
                  <a:gd name="T21" fmla="*/ 75 h 75"/>
                  <a:gd name="T22" fmla="*/ 107 w 107"/>
                  <a:gd name="T23" fmla="*/ 75 h 75"/>
                  <a:gd name="T24" fmla="*/ 67 w 107"/>
                  <a:gd name="T25" fmla="*/ 37 h 75"/>
                  <a:gd name="T26" fmla="*/ 55 w 107"/>
                  <a:gd name="T27" fmla="*/ 30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7" h="75">
                    <a:moveTo>
                      <a:pt x="55" y="30"/>
                    </a:moveTo>
                    <a:cubicBezTo>
                      <a:pt x="31" y="27"/>
                      <a:pt x="31" y="27"/>
                      <a:pt x="31" y="27"/>
                    </a:cubicBezTo>
                    <a:cubicBezTo>
                      <a:pt x="24" y="26"/>
                      <a:pt x="18" y="22"/>
                      <a:pt x="15" y="16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14" y="29"/>
                      <a:pt x="14" y="29"/>
                      <a:pt x="14" y="29"/>
                    </a:cubicBezTo>
                    <a:cubicBezTo>
                      <a:pt x="15" y="33"/>
                      <a:pt x="19" y="36"/>
                      <a:pt x="24" y="37"/>
                    </a:cubicBezTo>
                    <a:cubicBezTo>
                      <a:pt x="54" y="42"/>
                      <a:pt x="54" y="42"/>
                      <a:pt x="54" y="42"/>
                    </a:cubicBezTo>
                    <a:cubicBezTo>
                      <a:pt x="57" y="43"/>
                      <a:pt x="60" y="44"/>
                      <a:pt x="62" y="47"/>
                    </a:cubicBezTo>
                    <a:cubicBezTo>
                      <a:pt x="84" y="75"/>
                      <a:pt x="84" y="75"/>
                      <a:pt x="84" y="75"/>
                    </a:cubicBezTo>
                    <a:cubicBezTo>
                      <a:pt x="107" y="75"/>
                      <a:pt x="107" y="75"/>
                      <a:pt x="107" y="75"/>
                    </a:cubicBezTo>
                    <a:cubicBezTo>
                      <a:pt x="67" y="37"/>
                      <a:pt x="67" y="37"/>
                      <a:pt x="67" y="37"/>
                    </a:cubicBezTo>
                    <a:cubicBezTo>
                      <a:pt x="64" y="33"/>
                      <a:pt x="60" y="31"/>
                      <a:pt x="55" y="30"/>
                    </a:cubicBezTo>
                  </a:path>
                </a:pathLst>
              </a:custGeom>
              <a:solidFill>
                <a:srgbClr val="AB846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990" name="Freeform 221">
                <a:extLst>
                  <a:ext uri="{FF2B5EF4-FFF2-40B4-BE49-F238E27FC236}">
                    <a16:creationId xmlns:a16="http://schemas.microsoft.com/office/drawing/2014/main" id="{6A8D5416-C013-4B38-9C68-F8FCF065C2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67292" y="6359965"/>
                <a:ext cx="186181" cy="81920"/>
              </a:xfrm>
              <a:custGeom>
                <a:avLst/>
                <a:gdLst>
                  <a:gd name="T0" fmla="*/ 34 w 34"/>
                  <a:gd name="T1" fmla="*/ 15 h 15"/>
                  <a:gd name="T2" fmla="*/ 34 w 34"/>
                  <a:gd name="T3" fmla="*/ 12 h 15"/>
                  <a:gd name="T4" fmla="*/ 28 w 34"/>
                  <a:gd name="T5" fmla="*/ 4 h 15"/>
                  <a:gd name="T6" fmla="*/ 18 w 34"/>
                  <a:gd name="T7" fmla="*/ 0 h 15"/>
                  <a:gd name="T8" fmla="*/ 12 w 34"/>
                  <a:gd name="T9" fmla="*/ 0 h 15"/>
                  <a:gd name="T10" fmla="*/ 0 w 34"/>
                  <a:gd name="T11" fmla="*/ 6 h 15"/>
                  <a:gd name="T12" fmla="*/ 4 w 34"/>
                  <a:gd name="T13" fmla="*/ 8 h 15"/>
                  <a:gd name="T14" fmla="*/ 18 w 34"/>
                  <a:gd name="T15" fmla="*/ 5 h 15"/>
                  <a:gd name="T16" fmla="*/ 34 w 34"/>
                  <a:gd name="T17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" h="15">
                    <a:moveTo>
                      <a:pt x="34" y="15"/>
                    </a:moveTo>
                    <a:cubicBezTo>
                      <a:pt x="34" y="12"/>
                      <a:pt x="34" y="12"/>
                      <a:pt x="34" y="12"/>
                    </a:cubicBezTo>
                    <a:cubicBezTo>
                      <a:pt x="34" y="8"/>
                      <a:pt x="32" y="5"/>
                      <a:pt x="28" y="4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6" y="0"/>
                      <a:pt x="14" y="0"/>
                      <a:pt x="12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4" y="8"/>
                      <a:pt x="4" y="8"/>
                      <a:pt x="4" y="8"/>
                    </a:cubicBezTo>
                    <a:cubicBezTo>
                      <a:pt x="18" y="5"/>
                      <a:pt x="18" y="5"/>
                      <a:pt x="18" y="5"/>
                    </a:cubicBezTo>
                    <a:lnTo>
                      <a:pt x="34" y="15"/>
                    </a:lnTo>
                    <a:close/>
                  </a:path>
                </a:pathLst>
              </a:custGeom>
              <a:solidFill>
                <a:srgbClr val="AB846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991" name="Freeform 222">
                <a:extLst>
                  <a:ext uri="{FF2B5EF4-FFF2-40B4-BE49-F238E27FC236}">
                    <a16:creationId xmlns:a16="http://schemas.microsoft.com/office/drawing/2014/main" id="{D177FB3C-4B50-4B43-A888-9DC39DA746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11044" y="6414889"/>
                <a:ext cx="54924" cy="53993"/>
              </a:xfrm>
              <a:custGeom>
                <a:avLst/>
                <a:gdLst>
                  <a:gd name="T0" fmla="*/ 6 w 10"/>
                  <a:gd name="T1" fmla="*/ 0 h 10"/>
                  <a:gd name="T2" fmla="*/ 0 w 10"/>
                  <a:gd name="T3" fmla="*/ 5 h 10"/>
                  <a:gd name="T4" fmla="*/ 3 w 10"/>
                  <a:gd name="T5" fmla="*/ 8 h 10"/>
                  <a:gd name="T6" fmla="*/ 8 w 10"/>
                  <a:gd name="T7" fmla="*/ 9 h 10"/>
                  <a:gd name="T8" fmla="*/ 9 w 10"/>
                  <a:gd name="T9" fmla="*/ 3 h 10"/>
                  <a:gd name="T10" fmla="*/ 6 w 10"/>
                  <a:gd name="T11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" h="10">
                    <a:moveTo>
                      <a:pt x="6" y="0"/>
                    </a:moveTo>
                    <a:cubicBezTo>
                      <a:pt x="6" y="0"/>
                      <a:pt x="4" y="3"/>
                      <a:pt x="0" y="5"/>
                    </a:cubicBezTo>
                    <a:cubicBezTo>
                      <a:pt x="1" y="6"/>
                      <a:pt x="2" y="7"/>
                      <a:pt x="3" y="8"/>
                    </a:cubicBezTo>
                    <a:cubicBezTo>
                      <a:pt x="4" y="10"/>
                      <a:pt x="6" y="10"/>
                      <a:pt x="8" y="9"/>
                    </a:cubicBezTo>
                    <a:cubicBezTo>
                      <a:pt x="10" y="7"/>
                      <a:pt x="10" y="5"/>
                      <a:pt x="9" y="3"/>
                    </a:cubicBez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D2B6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992" name="Freeform 223">
                <a:extLst>
                  <a:ext uri="{FF2B5EF4-FFF2-40B4-BE49-F238E27FC236}">
                    <a16:creationId xmlns:a16="http://schemas.microsoft.com/office/drawing/2014/main" id="{8984AA1C-91B9-43E2-BEDB-4B25E88420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81793" y="6299455"/>
                <a:ext cx="131258" cy="76334"/>
              </a:xfrm>
              <a:custGeom>
                <a:avLst/>
                <a:gdLst>
                  <a:gd name="T0" fmla="*/ 0 w 24"/>
                  <a:gd name="T1" fmla="*/ 3 h 14"/>
                  <a:gd name="T2" fmla="*/ 16 w 24"/>
                  <a:gd name="T3" fmla="*/ 6 h 14"/>
                  <a:gd name="T4" fmla="*/ 24 w 24"/>
                  <a:gd name="T5" fmla="*/ 14 h 14"/>
                  <a:gd name="T6" fmla="*/ 21 w 24"/>
                  <a:gd name="T7" fmla="*/ 8 h 14"/>
                  <a:gd name="T8" fmla="*/ 14 w 24"/>
                  <a:gd name="T9" fmla="*/ 2 h 14"/>
                  <a:gd name="T10" fmla="*/ 2 w 24"/>
                  <a:gd name="T11" fmla="*/ 0 h 14"/>
                  <a:gd name="T12" fmla="*/ 0 w 24"/>
                  <a:gd name="T13" fmla="*/ 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" h="14">
                    <a:moveTo>
                      <a:pt x="0" y="3"/>
                    </a:moveTo>
                    <a:cubicBezTo>
                      <a:pt x="16" y="6"/>
                      <a:pt x="16" y="6"/>
                      <a:pt x="16" y="6"/>
                    </a:cubicBezTo>
                    <a:cubicBezTo>
                      <a:pt x="24" y="14"/>
                      <a:pt x="24" y="14"/>
                      <a:pt x="24" y="14"/>
                    </a:cubicBezTo>
                    <a:cubicBezTo>
                      <a:pt x="21" y="8"/>
                      <a:pt x="21" y="8"/>
                      <a:pt x="21" y="8"/>
                    </a:cubicBezTo>
                    <a:cubicBezTo>
                      <a:pt x="19" y="5"/>
                      <a:pt x="17" y="3"/>
                      <a:pt x="14" y="2"/>
                    </a:cubicBezTo>
                    <a:cubicBezTo>
                      <a:pt x="2" y="0"/>
                      <a:pt x="2" y="0"/>
                      <a:pt x="2" y="0"/>
                    </a:cubicBez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AB846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993" name="Freeform 224">
                <a:extLst>
                  <a:ext uri="{FF2B5EF4-FFF2-40B4-BE49-F238E27FC236}">
                    <a16:creationId xmlns:a16="http://schemas.microsoft.com/office/drawing/2014/main" id="{E5D1DE7B-FB61-4EC3-B711-EDFD030BB6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45881" y="6348796"/>
                <a:ext cx="38167" cy="32582"/>
              </a:xfrm>
              <a:custGeom>
                <a:avLst/>
                <a:gdLst>
                  <a:gd name="T0" fmla="*/ 0 w 7"/>
                  <a:gd name="T1" fmla="*/ 4 h 6"/>
                  <a:gd name="T2" fmla="*/ 2 w 7"/>
                  <a:gd name="T3" fmla="*/ 5 h 6"/>
                  <a:gd name="T4" fmla="*/ 7 w 7"/>
                  <a:gd name="T5" fmla="*/ 0 h 6"/>
                  <a:gd name="T6" fmla="*/ 0 w 7"/>
                  <a:gd name="T7" fmla="*/ 4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" h="6">
                    <a:moveTo>
                      <a:pt x="0" y="4"/>
                    </a:moveTo>
                    <a:cubicBezTo>
                      <a:pt x="2" y="5"/>
                      <a:pt x="2" y="5"/>
                      <a:pt x="2" y="5"/>
                    </a:cubicBezTo>
                    <a:cubicBezTo>
                      <a:pt x="2" y="5"/>
                      <a:pt x="5" y="6"/>
                      <a:pt x="7" y="0"/>
                    </a:cubicBezTo>
                    <a:cubicBezTo>
                      <a:pt x="3" y="2"/>
                      <a:pt x="0" y="4"/>
                      <a:pt x="0" y="4"/>
                    </a:cubicBezTo>
                  </a:path>
                </a:pathLst>
              </a:custGeom>
              <a:solidFill>
                <a:srgbClr val="D2B6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994" name="Freeform 225">
                <a:extLst>
                  <a:ext uri="{FF2B5EF4-FFF2-40B4-BE49-F238E27FC236}">
                    <a16:creationId xmlns:a16="http://schemas.microsoft.com/office/drawing/2014/main" id="{CABFD27E-3BC2-4FAA-A114-BF601EDCBD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032703" y="5955022"/>
                <a:ext cx="87505" cy="87505"/>
              </a:xfrm>
              <a:custGeom>
                <a:avLst/>
                <a:gdLst>
                  <a:gd name="T0" fmla="*/ 0 w 94"/>
                  <a:gd name="T1" fmla="*/ 0 h 94"/>
                  <a:gd name="T2" fmla="*/ 94 w 94"/>
                  <a:gd name="T3" fmla="*/ 0 h 94"/>
                  <a:gd name="T4" fmla="*/ 94 w 94"/>
                  <a:gd name="T5" fmla="*/ 94 h 94"/>
                  <a:gd name="T6" fmla="*/ 0 w 94"/>
                  <a:gd name="T7" fmla="*/ 0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4" h="94">
                    <a:moveTo>
                      <a:pt x="0" y="0"/>
                    </a:moveTo>
                    <a:lnTo>
                      <a:pt x="94" y="0"/>
                    </a:lnTo>
                    <a:lnTo>
                      <a:pt x="94" y="9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grpSp>
            <p:nvGrpSpPr>
              <p:cNvPr id="995" name="Group 994">
                <a:extLst>
                  <a:ext uri="{FF2B5EF4-FFF2-40B4-BE49-F238E27FC236}">
                    <a16:creationId xmlns:a16="http://schemas.microsoft.com/office/drawing/2014/main" id="{EA3CDD75-5315-4692-9A68-CF44A0612469}"/>
                  </a:ext>
                </a:extLst>
              </p:cNvPr>
              <p:cNvGrpSpPr/>
              <p:nvPr/>
            </p:nvGrpSpPr>
            <p:grpSpPr>
              <a:xfrm>
                <a:off x="8202442" y="4922520"/>
                <a:ext cx="1741508" cy="854824"/>
                <a:chOff x="8232569" y="4960037"/>
                <a:chExt cx="1562101" cy="766763"/>
              </a:xfrm>
            </p:grpSpPr>
            <p:sp>
              <p:nvSpPr>
                <p:cNvPr id="996" name="Freeform 19">
                  <a:extLst>
                    <a:ext uri="{FF2B5EF4-FFF2-40B4-BE49-F238E27FC236}">
                      <a16:creationId xmlns:a16="http://schemas.microsoft.com/office/drawing/2014/main" id="{463784C6-10DA-4E28-A7A2-0912CFED31D5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8232569" y="4960037"/>
                  <a:ext cx="711200" cy="766763"/>
                </a:xfrm>
                <a:custGeom>
                  <a:avLst/>
                  <a:gdLst>
                    <a:gd name="T0" fmla="*/ 556 w 954"/>
                    <a:gd name="T1" fmla="*/ 1009 h 1027"/>
                    <a:gd name="T2" fmla="*/ 507 w 954"/>
                    <a:gd name="T3" fmla="*/ 919 h 1027"/>
                    <a:gd name="T4" fmla="*/ 400 w 954"/>
                    <a:gd name="T5" fmla="*/ 627 h 1027"/>
                    <a:gd name="T6" fmla="*/ 429 w 954"/>
                    <a:gd name="T7" fmla="*/ 554 h 1027"/>
                    <a:gd name="T8" fmla="*/ 371 w 954"/>
                    <a:gd name="T9" fmla="*/ 504 h 1027"/>
                    <a:gd name="T10" fmla="*/ 311 w 954"/>
                    <a:gd name="T11" fmla="*/ 488 h 1027"/>
                    <a:gd name="T12" fmla="*/ 247 w 954"/>
                    <a:gd name="T13" fmla="*/ 410 h 1027"/>
                    <a:gd name="T14" fmla="*/ 243 w 954"/>
                    <a:gd name="T15" fmla="*/ 428 h 1027"/>
                    <a:gd name="T16" fmla="*/ 181 w 954"/>
                    <a:gd name="T17" fmla="*/ 348 h 1027"/>
                    <a:gd name="T18" fmla="*/ 202 w 954"/>
                    <a:gd name="T19" fmla="*/ 236 h 1027"/>
                    <a:gd name="T20" fmla="*/ 150 w 954"/>
                    <a:gd name="T21" fmla="*/ 164 h 1027"/>
                    <a:gd name="T22" fmla="*/ 71 w 954"/>
                    <a:gd name="T23" fmla="*/ 197 h 1027"/>
                    <a:gd name="T24" fmla="*/ 75 w 954"/>
                    <a:gd name="T25" fmla="*/ 164 h 1027"/>
                    <a:gd name="T26" fmla="*/ 74 w 954"/>
                    <a:gd name="T27" fmla="*/ 143 h 1027"/>
                    <a:gd name="T28" fmla="*/ 100 w 954"/>
                    <a:gd name="T29" fmla="*/ 113 h 1027"/>
                    <a:gd name="T30" fmla="*/ 214 w 954"/>
                    <a:gd name="T31" fmla="*/ 65 h 1027"/>
                    <a:gd name="T32" fmla="*/ 379 w 954"/>
                    <a:gd name="T33" fmla="*/ 80 h 1027"/>
                    <a:gd name="T34" fmla="*/ 502 w 954"/>
                    <a:gd name="T35" fmla="*/ 48 h 1027"/>
                    <a:gd name="T36" fmla="*/ 553 w 954"/>
                    <a:gd name="T37" fmla="*/ 71 h 1027"/>
                    <a:gd name="T38" fmla="*/ 604 w 954"/>
                    <a:gd name="T39" fmla="*/ 28 h 1027"/>
                    <a:gd name="T40" fmla="*/ 664 w 954"/>
                    <a:gd name="T41" fmla="*/ 0 h 1027"/>
                    <a:gd name="T42" fmla="*/ 820 w 954"/>
                    <a:gd name="T43" fmla="*/ 0 h 1027"/>
                    <a:gd name="T44" fmla="*/ 948 w 954"/>
                    <a:gd name="T45" fmla="*/ 13 h 1027"/>
                    <a:gd name="T46" fmla="*/ 893 w 954"/>
                    <a:gd name="T47" fmla="*/ 74 h 1027"/>
                    <a:gd name="T48" fmla="*/ 870 w 954"/>
                    <a:gd name="T49" fmla="*/ 104 h 1027"/>
                    <a:gd name="T50" fmla="*/ 737 w 954"/>
                    <a:gd name="T51" fmla="*/ 155 h 1027"/>
                    <a:gd name="T52" fmla="*/ 730 w 954"/>
                    <a:gd name="T53" fmla="*/ 80 h 1027"/>
                    <a:gd name="T54" fmla="*/ 640 w 954"/>
                    <a:gd name="T55" fmla="*/ 60 h 1027"/>
                    <a:gd name="T56" fmla="*/ 665 w 954"/>
                    <a:gd name="T57" fmla="*/ 122 h 1027"/>
                    <a:gd name="T58" fmla="*/ 612 w 954"/>
                    <a:gd name="T59" fmla="*/ 129 h 1027"/>
                    <a:gd name="T60" fmla="*/ 589 w 954"/>
                    <a:gd name="T61" fmla="*/ 107 h 1027"/>
                    <a:gd name="T62" fmla="*/ 503 w 954"/>
                    <a:gd name="T63" fmla="*/ 138 h 1027"/>
                    <a:gd name="T64" fmla="*/ 517 w 954"/>
                    <a:gd name="T65" fmla="*/ 181 h 1027"/>
                    <a:gd name="T66" fmla="*/ 599 w 954"/>
                    <a:gd name="T67" fmla="*/ 136 h 1027"/>
                    <a:gd name="T68" fmla="*/ 662 w 954"/>
                    <a:gd name="T69" fmla="*/ 202 h 1027"/>
                    <a:gd name="T70" fmla="*/ 603 w 954"/>
                    <a:gd name="T71" fmla="*/ 223 h 1027"/>
                    <a:gd name="T72" fmla="*/ 606 w 954"/>
                    <a:gd name="T73" fmla="*/ 263 h 1027"/>
                    <a:gd name="T74" fmla="*/ 495 w 954"/>
                    <a:gd name="T75" fmla="*/ 333 h 1027"/>
                    <a:gd name="T76" fmla="*/ 442 w 954"/>
                    <a:gd name="T77" fmla="*/ 411 h 1027"/>
                    <a:gd name="T78" fmla="*/ 343 w 954"/>
                    <a:gd name="T79" fmla="*/ 394 h 1027"/>
                    <a:gd name="T80" fmla="*/ 366 w 954"/>
                    <a:gd name="T81" fmla="*/ 433 h 1027"/>
                    <a:gd name="T82" fmla="*/ 388 w 954"/>
                    <a:gd name="T83" fmla="*/ 473 h 1027"/>
                    <a:gd name="T84" fmla="*/ 436 w 954"/>
                    <a:gd name="T85" fmla="*/ 517 h 1027"/>
                    <a:gd name="T86" fmla="*/ 560 w 954"/>
                    <a:gd name="T87" fmla="*/ 503 h 1027"/>
                    <a:gd name="T88" fmla="*/ 723 w 954"/>
                    <a:gd name="T89" fmla="*/ 619 h 1027"/>
                    <a:gd name="T90" fmla="*/ 709 w 954"/>
                    <a:gd name="T91" fmla="*/ 765 h 1027"/>
                    <a:gd name="T92" fmla="*/ 618 w 954"/>
                    <a:gd name="T93" fmla="*/ 1010 h 1027"/>
                    <a:gd name="T94" fmla="*/ 399 w 954"/>
                    <a:gd name="T95" fmla="*/ 515 h 10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954" h="1027">
                      <a:moveTo>
                        <a:pt x="611" y="1027"/>
                      </a:moveTo>
                      <a:cubicBezTo>
                        <a:pt x="610" y="1027"/>
                        <a:pt x="609" y="1027"/>
                        <a:pt x="608" y="1027"/>
                      </a:cubicBezTo>
                      <a:cubicBezTo>
                        <a:pt x="561" y="1012"/>
                        <a:pt x="561" y="1012"/>
                        <a:pt x="561" y="1012"/>
                      </a:cubicBezTo>
                      <a:cubicBezTo>
                        <a:pt x="559" y="1011"/>
                        <a:pt x="558" y="1010"/>
                        <a:pt x="556" y="1009"/>
                      </a:cubicBezTo>
                      <a:cubicBezTo>
                        <a:pt x="528" y="978"/>
                        <a:pt x="528" y="978"/>
                        <a:pt x="528" y="978"/>
                      </a:cubicBezTo>
                      <a:cubicBezTo>
                        <a:pt x="528" y="977"/>
                        <a:pt x="527" y="976"/>
                        <a:pt x="526" y="975"/>
                      </a:cubicBezTo>
                      <a:cubicBezTo>
                        <a:pt x="507" y="922"/>
                        <a:pt x="507" y="922"/>
                        <a:pt x="507" y="922"/>
                      </a:cubicBezTo>
                      <a:cubicBezTo>
                        <a:pt x="507" y="921"/>
                        <a:pt x="507" y="920"/>
                        <a:pt x="507" y="919"/>
                      </a:cubicBezTo>
                      <a:cubicBezTo>
                        <a:pt x="497" y="754"/>
                        <a:pt x="497" y="754"/>
                        <a:pt x="497" y="754"/>
                      </a:cubicBezTo>
                      <a:cubicBezTo>
                        <a:pt x="451" y="720"/>
                        <a:pt x="451" y="720"/>
                        <a:pt x="451" y="720"/>
                      </a:cubicBezTo>
                      <a:cubicBezTo>
                        <a:pt x="450" y="719"/>
                        <a:pt x="449" y="718"/>
                        <a:pt x="448" y="716"/>
                      </a:cubicBezTo>
                      <a:cubicBezTo>
                        <a:pt x="400" y="627"/>
                        <a:pt x="400" y="627"/>
                        <a:pt x="400" y="627"/>
                      </a:cubicBezTo>
                      <a:cubicBezTo>
                        <a:pt x="398" y="624"/>
                        <a:pt x="398" y="620"/>
                        <a:pt x="400" y="617"/>
                      </a:cubicBezTo>
                      <a:cubicBezTo>
                        <a:pt x="432" y="560"/>
                        <a:pt x="432" y="560"/>
                        <a:pt x="432" y="560"/>
                      </a:cubicBezTo>
                      <a:cubicBezTo>
                        <a:pt x="431" y="554"/>
                        <a:pt x="431" y="554"/>
                        <a:pt x="431" y="554"/>
                      </a:cubicBezTo>
                      <a:cubicBezTo>
                        <a:pt x="429" y="554"/>
                        <a:pt x="429" y="554"/>
                        <a:pt x="429" y="554"/>
                      </a:cubicBezTo>
                      <a:cubicBezTo>
                        <a:pt x="427" y="555"/>
                        <a:pt x="424" y="555"/>
                        <a:pt x="421" y="554"/>
                      </a:cubicBezTo>
                      <a:cubicBezTo>
                        <a:pt x="389" y="537"/>
                        <a:pt x="389" y="537"/>
                        <a:pt x="389" y="537"/>
                      </a:cubicBezTo>
                      <a:cubicBezTo>
                        <a:pt x="387" y="536"/>
                        <a:pt x="385" y="535"/>
                        <a:pt x="384" y="533"/>
                      </a:cubicBezTo>
                      <a:cubicBezTo>
                        <a:pt x="371" y="504"/>
                        <a:pt x="371" y="504"/>
                        <a:pt x="371" y="504"/>
                      </a:cubicBezTo>
                      <a:cubicBezTo>
                        <a:pt x="348" y="500"/>
                        <a:pt x="348" y="500"/>
                        <a:pt x="348" y="500"/>
                      </a:cubicBezTo>
                      <a:cubicBezTo>
                        <a:pt x="347" y="500"/>
                        <a:pt x="345" y="499"/>
                        <a:pt x="344" y="499"/>
                      </a:cubicBezTo>
                      <a:cubicBezTo>
                        <a:pt x="323" y="485"/>
                        <a:pt x="323" y="485"/>
                        <a:pt x="323" y="485"/>
                      </a:cubicBezTo>
                      <a:cubicBezTo>
                        <a:pt x="311" y="488"/>
                        <a:pt x="311" y="488"/>
                        <a:pt x="311" y="488"/>
                      </a:cubicBezTo>
                      <a:cubicBezTo>
                        <a:pt x="309" y="489"/>
                        <a:pt x="306" y="489"/>
                        <a:pt x="304" y="487"/>
                      </a:cubicBezTo>
                      <a:cubicBezTo>
                        <a:pt x="254" y="461"/>
                        <a:pt x="254" y="461"/>
                        <a:pt x="254" y="461"/>
                      </a:cubicBezTo>
                      <a:cubicBezTo>
                        <a:pt x="251" y="459"/>
                        <a:pt x="249" y="456"/>
                        <a:pt x="249" y="452"/>
                      </a:cubicBezTo>
                      <a:cubicBezTo>
                        <a:pt x="247" y="410"/>
                        <a:pt x="247" y="410"/>
                        <a:pt x="247" y="410"/>
                      </a:cubicBezTo>
                      <a:cubicBezTo>
                        <a:pt x="231" y="366"/>
                        <a:pt x="231" y="366"/>
                        <a:pt x="231" y="366"/>
                      </a:cubicBezTo>
                      <a:cubicBezTo>
                        <a:pt x="224" y="368"/>
                        <a:pt x="224" y="368"/>
                        <a:pt x="224" y="368"/>
                      </a:cubicBezTo>
                      <a:cubicBezTo>
                        <a:pt x="242" y="424"/>
                        <a:pt x="242" y="424"/>
                        <a:pt x="242" y="424"/>
                      </a:cubicBezTo>
                      <a:cubicBezTo>
                        <a:pt x="242" y="426"/>
                        <a:pt x="243" y="427"/>
                        <a:pt x="243" y="428"/>
                      </a:cubicBezTo>
                      <a:cubicBezTo>
                        <a:pt x="243" y="434"/>
                        <a:pt x="238" y="439"/>
                        <a:pt x="233" y="439"/>
                      </a:cubicBezTo>
                      <a:cubicBezTo>
                        <a:pt x="229" y="439"/>
                        <a:pt x="225" y="437"/>
                        <a:pt x="223" y="433"/>
                      </a:cubicBezTo>
                      <a:cubicBezTo>
                        <a:pt x="204" y="390"/>
                        <a:pt x="204" y="390"/>
                        <a:pt x="204" y="390"/>
                      </a:cubicBezTo>
                      <a:cubicBezTo>
                        <a:pt x="181" y="348"/>
                        <a:pt x="181" y="348"/>
                        <a:pt x="181" y="348"/>
                      </a:cubicBezTo>
                      <a:cubicBezTo>
                        <a:pt x="180" y="347"/>
                        <a:pt x="180" y="346"/>
                        <a:pt x="180" y="345"/>
                      </a:cubicBezTo>
                      <a:cubicBezTo>
                        <a:pt x="172" y="292"/>
                        <a:pt x="172" y="292"/>
                        <a:pt x="172" y="292"/>
                      </a:cubicBezTo>
                      <a:cubicBezTo>
                        <a:pt x="172" y="290"/>
                        <a:pt x="172" y="287"/>
                        <a:pt x="174" y="285"/>
                      </a:cubicBezTo>
                      <a:cubicBezTo>
                        <a:pt x="202" y="236"/>
                        <a:pt x="202" y="236"/>
                        <a:pt x="202" y="236"/>
                      </a:cubicBezTo>
                      <a:cubicBezTo>
                        <a:pt x="216" y="194"/>
                        <a:pt x="216" y="194"/>
                        <a:pt x="216" y="194"/>
                      </a:cubicBezTo>
                      <a:cubicBezTo>
                        <a:pt x="214" y="173"/>
                        <a:pt x="214" y="173"/>
                        <a:pt x="214" y="173"/>
                      </a:cubicBezTo>
                      <a:cubicBezTo>
                        <a:pt x="178" y="159"/>
                        <a:pt x="178" y="159"/>
                        <a:pt x="178" y="159"/>
                      </a:cubicBezTo>
                      <a:cubicBezTo>
                        <a:pt x="150" y="164"/>
                        <a:pt x="150" y="164"/>
                        <a:pt x="150" y="164"/>
                      </a:cubicBezTo>
                      <a:cubicBezTo>
                        <a:pt x="108" y="184"/>
                        <a:pt x="108" y="184"/>
                        <a:pt x="108" y="184"/>
                      </a:cubicBezTo>
                      <a:cubicBezTo>
                        <a:pt x="107" y="184"/>
                        <a:pt x="107" y="184"/>
                        <a:pt x="107" y="184"/>
                      </a:cubicBezTo>
                      <a:cubicBezTo>
                        <a:pt x="74" y="196"/>
                        <a:pt x="74" y="196"/>
                        <a:pt x="74" y="196"/>
                      </a:cubicBezTo>
                      <a:cubicBezTo>
                        <a:pt x="73" y="196"/>
                        <a:pt x="72" y="197"/>
                        <a:pt x="71" y="197"/>
                      </a:cubicBezTo>
                      <a:cubicBezTo>
                        <a:pt x="11" y="198"/>
                        <a:pt x="11" y="198"/>
                        <a:pt x="11" y="198"/>
                      </a:cubicBezTo>
                      <a:cubicBezTo>
                        <a:pt x="6" y="198"/>
                        <a:pt x="1" y="194"/>
                        <a:pt x="1" y="189"/>
                      </a:cubicBezTo>
                      <a:cubicBezTo>
                        <a:pt x="0" y="184"/>
                        <a:pt x="4" y="179"/>
                        <a:pt x="9" y="178"/>
                      </a:cubicBezTo>
                      <a:cubicBezTo>
                        <a:pt x="75" y="164"/>
                        <a:pt x="75" y="164"/>
                        <a:pt x="75" y="164"/>
                      </a:cubicBezTo>
                      <a:cubicBezTo>
                        <a:pt x="78" y="160"/>
                        <a:pt x="78" y="160"/>
                        <a:pt x="78" y="160"/>
                      </a:cubicBezTo>
                      <a:cubicBezTo>
                        <a:pt x="76" y="158"/>
                        <a:pt x="76" y="158"/>
                        <a:pt x="76" y="158"/>
                      </a:cubicBezTo>
                      <a:cubicBezTo>
                        <a:pt x="73" y="157"/>
                        <a:pt x="71" y="154"/>
                        <a:pt x="71" y="151"/>
                      </a:cubicBezTo>
                      <a:cubicBezTo>
                        <a:pt x="71" y="148"/>
                        <a:pt x="72" y="145"/>
                        <a:pt x="74" y="143"/>
                      </a:cubicBezTo>
                      <a:cubicBezTo>
                        <a:pt x="94" y="121"/>
                        <a:pt x="94" y="121"/>
                        <a:pt x="94" y="121"/>
                      </a:cubicBezTo>
                      <a:cubicBezTo>
                        <a:pt x="96" y="119"/>
                        <a:pt x="97" y="118"/>
                        <a:pt x="99" y="118"/>
                      </a:cubicBezTo>
                      <a:cubicBezTo>
                        <a:pt x="101" y="117"/>
                        <a:pt x="101" y="117"/>
                        <a:pt x="101" y="117"/>
                      </a:cubicBezTo>
                      <a:cubicBezTo>
                        <a:pt x="101" y="116"/>
                        <a:pt x="100" y="114"/>
                        <a:pt x="100" y="113"/>
                      </a:cubicBezTo>
                      <a:cubicBezTo>
                        <a:pt x="100" y="109"/>
                        <a:pt x="102" y="106"/>
                        <a:pt x="105" y="104"/>
                      </a:cubicBezTo>
                      <a:cubicBezTo>
                        <a:pt x="138" y="85"/>
                        <a:pt x="138" y="85"/>
                        <a:pt x="138" y="85"/>
                      </a:cubicBezTo>
                      <a:cubicBezTo>
                        <a:pt x="138" y="85"/>
                        <a:pt x="139" y="84"/>
                        <a:pt x="140" y="84"/>
                      </a:cubicBezTo>
                      <a:cubicBezTo>
                        <a:pt x="214" y="65"/>
                        <a:pt x="214" y="65"/>
                        <a:pt x="214" y="65"/>
                      </a:cubicBezTo>
                      <a:cubicBezTo>
                        <a:pt x="215" y="65"/>
                        <a:pt x="216" y="64"/>
                        <a:pt x="218" y="65"/>
                      </a:cubicBezTo>
                      <a:cubicBezTo>
                        <a:pt x="310" y="76"/>
                        <a:pt x="310" y="76"/>
                        <a:pt x="310" y="76"/>
                      </a:cubicBezTo>
                      <a:cubicBezTo>
                        <a:pt x="380" y="82"/>
                        <a:pt x="380" y="82"/>
                        <a:pt x="380" y="82"/>
                      </a:cubicBezTo>
                      <a:cubicBezTo>
                        <a:pt x="379" y="80"/>
                        <a:pt x="379" y="80"/>
                        <a:pt x="379" y="80"/>
                      </a:cubicBezTo>
                      <a:cubicBezTo>
                        <a:pt x="377" y="77"/>
                        <a:pt x="377" y="74"/>
                        <a:pt x="378" y="71"/>
                      </a:cubicBezTo>
                      <a:cubicBezTo>
                        <a:pt x="379" y="69"/>
                        <a:pt x="381" y="67"/>
                        <a:pt x="384" y="65"/>
                      </a:cubicBezTo>
                      <a:cubicBezTo>
                        <a:pt x="393" y="61"/>
                        <a:pt x="423" y="48"/>
                        <a:pt x="436" y="48"/>
                      </a:cubicBezTo>
                      <a:cubicBezTo>
                        <a:pt x="502" y="48"/>
                        <a:pt x="502" y="48"/>
                        <a:pt x="502" y="48"/>
                      </a:cubicBezTo>
                      <a:cubicBezTo>
                        <a:pt x="511" y="48"/>
                        <a:pt x="529" y="54"/>
                        <a:pt x="533" y="55"/>
                      </a:cubicBezTo>
                      <a:cubicBezTo>
                        <a:pt x="536" y="56"/>
                        <a:pt x="538" y="58"/>
                        <a:pt x="540" y="60"/>
                      </a:cubicBezTo>
                      <a:cubicBezTo>
                        <a:pt x="540" y="61"/>
                        <a:pt x="543" y="68"/>
                        <a:pt x="545" y="75"/>
                      </a:cubicBezTo>
                      <a:cubicBezTo>
                        <a:pt x="548" y="74"/>
                        <a:pt x="551" y="73"/>
                        <a:pt x="553" y="71"/>
                      </a:cubicBezTo>
                      <a:cubicBezTo>
                        <a:pt x="580" y="44"/>
                        <a:pt x="580" y="44"/>
                        <a:pt x="580" y="44"/>
                      </a:cubicBezTo>
                      <a:cubicBezTo>
                        <a:pt x="581" y="43"/>
                        <a:pt x="582" y="42"/>
                        <a:pt x="584" y="42"/>
                      </a:cubicBezTo>
                      <a:cubicBezTo>
                        <a:pt x="609" y="31"/>
                        <a:pt x="609" y="31"/>
                        <a:pt x="609" y="31"/>
                      </a:cubicBezTo>
                      <a:cubicBezTo>
                        <a:pt x="604" y="28"/>
                        <a:pt x="604" y="28"/>
                        <a:pt x="604" y="28"/>
                      </a:cubicBezTo>
                      <a:cubicBezTo>
                        <a:pt x="600" y="25"/>
                        <a:pt x="598" y="21"/>
                        <a:pt x="599" y="17"/>
                      </a:cubicBezTo>
                      <a:cubicBezTo>
                        <a:pt x="600" y="13"/>
                        <a:pt x="604" y="10"/>
                        <a:pt x="608" y="9"/>
                      </a:cubicBezTo>
                      <a:cubicBezTo>
                        <a:pt x="662" y="0"/>
                        <a:pt x="662" y="0"/>
                        <a:pt x="662" y="0"/>
                      </a:cubicBezTo>
                      <a:cubicBezTo>
                        <a:pt x="663" y="0"/>
                        <a:pt x="663" y="0"/>
                        <a:pt x="664" y="0"/>
                      </a:cubicBezTo>
                      <a:cubicBezTo>
                        <a:pt x="733" y="0"/>
                        <a:pt x="733" y="0"/>
                        <a:pt x="733" y="0"/>
                      </a:cubicBezTo>
                      <a:cubicBezTo>
                        <a:pt x="737" y="0"/>
                        <a:pt x="741" y="3"/>
                        <a:pt x="742" y="7"/>
                      </a:cubicBezTo>
                      <a:cubicBezTo>
                        <a:pt x="743" y="8"/>
                        <a:pt x="743" y="8"/>
                        <a:pt x="743" y="9"/>
                      </a:cubicBezTo>
                      <a:cubicBezTo>
                        <a:pt x="820" y="0"/>
                        <a:pt x="820" y="0"/>
                        <a:pt x="820" y="0"/>
                      </a:cubicBezTo>
                      <a:cubicBezTo>
                        <a:pt x="820" y="0"/>
                        <a:pt x="820" y="0"/>
                        <a:pt x="821" y="0"/>
                      </a:cubicBezTo>
                      <a:cubicBezTo>
                        <a:pt x="919" y="0"/>
                        <a:pt x="919" y="0"/>
                        <a:pt x="919" y="0"/>
                      </a:cubicBezTo>
                      <a:cubicBezTo>
                        <a:pt x="921" y="0"/>
                        <a:pt x="922" y="0"/>
                        <a:pt x="923" y="1"/>
                      </a:cubicBezTo>
                      <a:cubicBezTo>
                        <a:pt x="948" y="13"/>
                        <a:pt x="948" y="13"/>
                        <a:pt x="948" y="13"/>
                      </a:cubicBezTo>
                      <a:cubicBezTo>
                        <a:pt x="952" y="15"/>
                        <a:pt x="954" y="18"/>
                        <a:pt x="954" y="23"/>
                      </a:cubicBezTo>
                      <a:cubicBezTo>
                        <a:pt x="954" y="27"/>
                        <a:pt x="951" y="31"/>
                        <a:pt x="947" y="32"/>
                      </a:cubicBezTo>
                      <a:cubicBezTo>
                        <a:pt x="934" y="36"/>
                        <a:pt x="918" y="42"/>
                        <a:pt x="914" y="44"/>
                      </a:cubicBezTo>
                      <a:cubicBezTo>
                        <a:pt x="912" y="47"/>
                        <a:pt x="901" y="61"/>
                        <a:pt x="893" y="74"/>
                      </a:cubicBezTo>
                      <a:cubicBezTo>
                        <a:pt x="893" y="82"/>
                        <a:pt x="893" y="82"/>
                        <a:pt x="893" y="82"/>
                      </a:cubicBezTo>
                      <a:cubicBezTo>
                        <a:pt x="893" y="85"/>
                        <a:pt x="891" y="88"/>
                        <a:pt x="889" y="90"/>
                      </a:cubicBezTo>
                      <a:cubicBezTo>
                        <a:pt x="874" y="102"/>
                        <a:pt x="874" y="102"/>
                        <a:pt x="874" y="102"/>
                      </a:cubicBezTo>
                      <a:cubicBezTo>
                        <a:pt x="873" y="103"/>
                        <a:pt x="872" y="103"/>
                        <a:pt x="870" y="104"/>
                      </a:cubicBezTo>
                      <a:cubicBezTo>
                        <a:pt x="797" y="122"/>
                        <a:pt x="797" y="122"/>
                        <a:pt x="797" y="122"/>
                      </a:cubicBezTo>
                      <a:cubicBezTo>
                        <a:pt x="778" y="136"/>
                        <a:pt x="778" y="136"/>
                        <a:pt x="778" y="136"/>
                      </a:cubicBezTo>
                      <a:cubicBezTo>
                        <a:pt x="750" y="156"/>
                        <a:pt x="750" y="156"/>
                        <a:pt x="750" y="156"/>
                      </a:cubicBezTo>
                      <a:cubicBezTo>
                        <a:pt x="746" y="159"/>
                        <a:pt x="741" y="159"/>
                        <a:pt x="737" y="155"/>
                      </a:cubicBezTo>
                      <a:cubicBezTo>
                        <a:pt x="713" y="132"/>
                        <a:pt x="712" y="127"/>
                        <a:pt x="711" y="125"/>
                      </a:cubicBezTo>
                      <a:cubicBezTo>
                        <a:pt x="710" y="123"/>
                        <a:pt x="709" y="117"/>
                        <a:pt x="717" y="92"/>
                      </a:cubicBezTo>
                      <a:cubicBezTo>
                        <a:pt x="718" y="90"/>
                        <a:pt x="719" y="88"/>
                        <a:pt x="721" y="87"/>
                      </a:cubicBezTo>
                      <a:cubicBezTo>
                        <a:pt x="730" y="80"/>
                        <a:pt x="730" y="80"/>
                        <a:pt x="730" y="80"/>
                      </a:cubicBezTo>
                      <a:cubicBezTo>
                        <a:pt x="714" y="61"/>
                        <a:pt x="714" y="61"/>
                        <a:pt x="714" y="61"/>
                      </a:cubicBezTo>
                      <a:cubicBezTo>
                        <a:pt x="683" y="47"/>
                        <a:pt x="683" y="47"/>
                        <a:pt x="683" y="47"/>
                      </a:cubicBezTo>
                      <a:cubicBezTo>
                        <a:pt x="638" y="57"/>
                        <a:pt x="638" y="57"/>
                        <a:pt x="638" y="57"/>
                      </a:cubicBezTo>
                      <a:cubicBezTo>
                        <a:pt x="640" y="60"/>
                        <a:pt x="640" y="60"/>
                        <a:pt x="640" y="60"/>
                      </a:cubicBezTo>
                      <a:cubicBezTo>
                        <a:pt x="666" y="75"/>
                        <a:pt x="666" y="75"/>
                        <a:pt x="666" y="75"/>
                      </a:cubicBezTo>
                      <a:cubicBezTo>
                        <a:pt x="669" y="76"/>
                        <a:pt x="671" y="79"/>
                        <a:pt x="671" y="83"/>
                      </a:cubicBezTo>
                      <a:cubicBezTo>
                        <a:pt x="674" y="110"/>
                        <a:pt x="674" y="110"/>
                        <a:pt x="674" y="110"/>
                      </a:cubicBezTo>
                      <a:cubicBezTo>
                        <a:pt x="675" y="116"/>
                        <a:pt x="671" y="121"/>
                        <a:pt x="665" y="122"/>
                      </a:cubicBezTo>
                      <a:cubicBezTo>
                        <a:pt x="645" y="124"/>
                        <a:pt x="645" y="124"/>
                        <a:pt x="645" y="124"/>
                      </a:cubicBezTo>
                      <a:cubicBezTo>
                        <a:pt x="642" y="128"/>
                        <a:pt x="642" y="128"/>
                        <a:pt x="642" y="128"/>
                      </a:cubicBezTo>
                      <a:cubicBezTo>
                        <a:pt x="639" y="131"/>
                        <a:pt x="636" y="132"/>
                        <a:pt x="633" y="132"/>
                      </a:cubicBezTo>
                      <a:cubicBezTo>
                        <a:pt x="612" y="129"/>
                        <a:pt x="612" y="129"/>
                        <a:pt x="612" y="129"/>
                      </a:cubicBezTo>
                      <a:cubicBezTo>
                        <a:pt x="611" y="129"/>
                        <a:pt x="610" y="128"/>
                        <a:pt x="609" y="128"/>
                      </a:cubicBezTo>
                      <a:cubicBezTo>
                        <a:pt x="603" y="125"/>
                        <a:pt x="603" y="125"/>
                        <a:pt x="603" y="125"/>
                      </a:cubicBezTo>
                      <a:cubicBezTo>
                        <a:pt x="602" y="124"/>
                        <a:pt x="600" y="123"/>
                        <a:pt x="600" y="122"/>
                      </a:cubicBezTo>
                      <a:cubicBezTo>
                        <a:pt x="589" y="107"/>
                        <a:pt x="589" y="107"/>
                        <a:pt x="589" y="107"/>
                      </a:cubicBezTo>
                      <a:cubicBezTo>
                        <a:pt x="558" y="107"/>
                        <a:pt x="558" y="107"/>
                        <a:pt x="558" y="107"/>
                      </a:cubicBezTo>
                      <a:cubicBezTo>
                        <a:pt x="555" y="125"/>
                        <a:pt x="555" y="125"/>
                        <a:pt x="555" y="125"/>
                      </a:cubicBezTo>
                      <a:cubicBezTo>
                        <a:pt x="555" y="130"/>
                        <a:pt x="551" y="134"/>
                        <a:pt x="546" y="134"/>
                      </a:cubicBezTo>
                      <a:cubicBezTo>
                        <a:pt x="503" y="138"/>
                        <a:pt x="503" y="138"/>
                        <a:pt x="503" y="138"/>
                      </a:cubicBezTo>
                      <a:cubicBezTo>
                        <a:pt x="479" y="161"/>
                        <a:pt x="479" y="161"/>
                        <a:pt x="479" y="161"/>
                      </a:cubicBezTo>
                      <a:cubicBezTo>
                        <a:pt x="510" y="172"/>
                        <a:pt x="510" y="172"/>
                        <a:pt x="510" y="172"/>
                      </a:cubicBezTo>
                      <a:cubicBezTo>
                        <a:pt x="513" y="173"/>
                        <a:pt x="515" y="175"/>
                        <a:pt x="516" y="178"/>
                      </a:cubicBezTo>
                      <a:cubicBezTo>
                        <a:pt x="517" y="179"/>
                        <a:pt x="517" y="180"/>
                        <a:pt x="517" y="181"/>
                      </a:cubicBezTo>
                      <a:cubicBezTo>
                        <a:pt x="534" y="177"/>
                        <a:pt x="534" y="177"/>
                        <a:pt x="534" y="177"/>
                      </a:cubicBezTo>
                      <a:cubicBezTo>
                        <a:pt x="545" y="143"/>
                        <a:pt x="545" y="143"/>
                        <a:pt x="545" y="143"/>
                      </a:cubicBezTo>
                      <a:cubicBezTo>
                        <a:pt x="547" y="139"/>
                        <a:pt x="551" y="136"/>
                        <a:pt x="555" y="136"/>
                      </a:cubicBezTo>
                      <a:cubicBezTo>
                        <a:pt x="599" y="136"/>
                        <a:pt x="599" y="136"/>
                        <a:pt x="599" y="136"/>
                      </a:cubicBezTo>
                      <a:cubicBezTo>
                        <a:pt x="602" y="136"/>
                        <a:pt x="605" y="138"/>
                        <a:pt x="607" y="140"/>
                      </a:cubicBezTo>
                      <a:cubicBezTo>
                        <a:pt x="618" y="154"/>
                        <a:pt x="618" y="154"/>
                        <a:pt x="618" y="154"/>
                      </a:cubicBezTo>
                      <a:cubicBezTo>
                        <a:pt x="659" y="194"/>
                        <a:pt x="659" y="194"/>
                        <a:pt x="659" y="194"/>
                      </a:cubicBezTo>
                      <a:cubicBezTo>
                        <a:pt x="661" y="196"/>
                        <a:pt x="662" y="199"/>
                        <a:pt x="662" y="202"/>
                      </a:cubicBezTo>
                      <a:cubicBezTo>
                        <a:pt x="662" y="205"/>
                        <a:pt x="660" y="208"/>
                        <a:pt x="658" y="209"/>
                      </a:cubicBezTo>
                      <a:cubicBezTo>
                        <a:pt x="642" y="221"/>
                        <a:pt x="642" y="221"/>
                        <a:pt x="642" y="221"/>
                      </a:cubicBezTo>
                      <a:cubicBezTo>
                        <a:pt x="640" y="222"/>
                        <a:pt x="638" y="223"/>
                        <a:pt x="636" y="223"/>
                      </a:cubicBezTo>
                      <a:cubicBezTo>
                        <a:pt x="603" y="223"/>
                        <a:pt x="603" y="223"/>
                        <a:pt x="603" y="223"/>
                      </a:cubicBezTo>
                      <a:cubicBezTo>
                        <a:pt x="600" y="225"/>
                        <a:pt x="600" y="225"/>
                        <a:pt x="600" y="225"/>
                      </a:cubicBezTo>
                      <a:cubicBezTo>
                        <a:pt x="608" y="235"/>
                        <a:pt x="608" y="235"/>
                        <a:pt x="608" y="235"/>
                      </a:cubicBezTo>
                      <a:cubicBezTo>
                        <a:pt x="611" y="238"/>
                        <a:pt x="611" y="241"/>
                        <a:pt x="611" y="244"/>
                      </a:cubicBezTo>
                      <a:cubicBezTo>
                        <a:pt x="606" y="263"/>
                        <a:pt x="606" y="263"/>
                        <a:pt x="606" y="263"/>
                      </a:cubicBezTo>
                      <a:cubicBezTo>
                        <a:pt x="605" y="268"/>
                        <a:pt x="601" y="271"/>
                        <a:pt x="596" y="271"/>
                      </a:cubicBezTo>
                      <a:cubicBezTo>
                        <a:pt x="565" y="271"/>
                        <a:pt x="565" y="271"/>
                        <a:pt x="565" y="271"/>
                      </a:cubicBezTo>
                      <a:cubicBezTo>
                        <a:pt x="497" y="314"/>
                        <a:pt x="497" y="314"/>
                        <a:pt x="497" y="314"/>
                      </a:cubicBezTo>
                      <a:cubicBezTo>
                        <a:pt x="495" y="333"/>
                        <a:pt x="495" y="333"/>
                        <a:pt x="495" y="333"/>
                      </a:cubicBezTo>
                      <a:cubicBezTo>
                        <a:pt x="495" y="335"/>
                        <a:pt x="493" y="338"/>
                        <a:pt x="491" y="340"/>
                      </a:cubicBezTo>
                      <a:cubicBezTo>
                        <a:pt x="455" y="369"/>
                        <a:pt x="455" y="369"/>
                        <a:pt x="455" y="369"/>
                      </a:cubicBezTo>
                      <a:cubicBezTo>
                        <a:pt x="451" y="402"/>
                        <a:pt x="451" y="402"/>
                        <a:pt x="451" y="402"/>
                      </a:cubicBezTo>
                      <a:cubicBezTo>
                        <a:pt x="450" y="407"/>
                        <a:pt x="447" y="410"/>
                        <a:pt x="442" y="411"/>
                      </a:cubicBezTo>
                      <a:cubicBezTo>
                        <a:pt x="427" y="412"/>
                        <a:pt x="427" y="412"/>
                        <a:pt x="427" y="412"/>
                      </a:cubicBezTo>
                      <a:cubicBezTo>
                        <a:pt x="423" y="413"/>
                        <a:pt x="418" y="410"/>
                        <a:pt x="417" y="406"/>
                      </a:cubicBezTo>
                      <a:cubicBezTo>
                        <a:pt x="403" y="376"/>
                        <a:pt x="403" y="376"/>
                        <a:pt x="403" y="376"/>
                      </a:cubicBezTo>
                      <a:cubicBezTo>
                        <a:pt x="343" y="394"/>
                        <a:pt x="343" y="394"/>
                        <a:pt x="343" y="394"/>
                      </a:cubicBezTo>
                      <a:cubicBezTo>
                        <a:pt x="331" y="437"/>
                        <a:pt x="331" y="437"/>
                        <a:pt x="331" y="437"/>
                      </a:cubicBezTo>
                      <a:cubicBezTo>
                        <a:pt x="340" y="440"/>
                        <a:pt x="348" y="442"/>
                        <a:pt x="352" y="443"/>
                      </a:cubicBezTo>
                      <a:cubicBezTo>
                        <a:pt x="353" y="442"/>
                        <a:pt x="356" y="439"/>
                        <a:pt x="358" y="437"/>
                      </a:cubicBezTo>
                      <a:cubicBezTo>
                        <a:pt x="360" y="434"/>
                        <a:pt x="363" y="433"/>
                        <a:pt x="366" y="433"/>
                      </a:cubicBezTo>
                      <a:cubicBezTo>
                        <a:pt x="388" y="433"/>
                        <a:pt x="388" y="433"/>
                        <a:pt x="388" y="433"/>
                      </a:cubicBezTo>
                      <a:cubicBezTo>
                        <a:pt x="391" y="433"/>
                        <a:pt x="394" y="434"/>
                        <a:pt x="396" y="437"/>
                      </a:cubicBezTo>
                      <a:cubicBezTo>
                        <a:pt x="398" y="440"/>
                        <a:pt x="399" y="443"/>
                        <a:pt x="398" y="447"/>
                      </a:cubicBezTo>
                      <a:cubicBezTo>
                        <a:pt x="388" y="473"/>
                        <a:pt x="388" y="473"/>
                        <a:pt x="388" y="473"/>
                      </a:cubicBezTo>
                      <a:cubicBezTo>
                        <a:pt x="412" y="480"/>
                        <a:pt x="412" y="480"/>
                        <a:pt x="412" y="480"/>
                      </a:cubicBezTo>
                      <a:cubicBezTo>
                        <a:pt x="416" y="482"/>
                        <a:pt x="419" y="486"/>
                        <a:pt x="419" y="490"/>
                      </a:cubicBezTo>
                      <a:cubicBezTo>
                        <a:pt x="419" y="512"/>
                        <a:pt x="419" y="512"/>
                        <a:pt x="419" y="512"/>
                      </a:cubicBezTo>
                      <a:cubicBezTo>
                        <a:pt x="436" y="517"/>
                        <a:pt x="436" y="517"/>
                        <a:pt x="436" y="517"/>
                      </a:cubicBezTo>
                      <a:cubicBezTo>
                        <a:pt x="462" y="502"/>
                        <a:pt x="462" y="502"/>
                        <a:pt x="462" y="502"/>
                      </a:cubicBezTo>
                      <a:cubicBezTo>
                        <a:pt x="463" y="501"/>
                        <a:pt x="465" y="500"/>
                        <a:pt x="467" y="500"/>
                      </a:cubicBezTo>
                      <a:cubicBezTo>
                        <a:pt x="554" y="500"/>
                        <a:pt x="554" y="500"/>
                        <a:pt x="554" y="500"/>
                      </a:cubicBezTo>
                      <a:cubicBezTo>
                        <a:pt x="556" y="500"/>
                        <a:pt x="558" y="501"/>
                        <a:pt x="560" y="503"/>
                      </a:cubicBezTo>
                      <a:cubicBezTo>
                        <a:pt x="632" y="561"/>
                        <a:pt x="632" y="561"/>
                        <a:pt x="632" y="561"/>
                      </a:cubicBezTo>
                      <a:cubicBezTo>
                        <a:pt x="634" y="563"/>
                        <a:pt x="636" y="566"/>
                        <a:pt x="636" y="569"/>
                      </a:cubicBezTo>
                      <a:cubicBezTo>
                        <a:pt x="636" y="578"/>
                        <a:pt x="636" y="589"/>
                        <a:pt x="634" y="597"/>
                      </a:cubicBezTo>
                      <a:cubicBezTo>
                        <a:pt x="649" y="602"/>
                        <a:pt x="689" y="612"/>
                        <a:pt x="723" y="619"/>
                      </a:cubicBezTo>
                      <a:cubicBezTo>
                        <a:pt x="726" y="620"/>
                        <a:pt x="729" y="622"/>
                        <a:pt x="730" y="625"/>
                      </a:cubicBezTo>
                      <a:cubicBezTo>
                        <a:pt x="745" y="661"/>
                        <a:pt x="745" y="661"/>
                        <a:pt x="745" y="661"/>
                      </a:cubicBezTo>
                      <a:cubicBezTo>
                        <a:pt x="746" y="663"/>
                        <a:pt x="746" y="666"/>
                        <a:pt x="745" y="668"/>
                      </a:cubicBezTo>
                      <a:cubicBezTo>
                        <a:pt x="709" y="765"/>
                        <a:pt x="709" y="765"/>
                        <a:pt x="709" y="765"/>
                      </a:cubicBezTo>
                      <a:cubicBezTo>
                        <a:pt x="708" y="766"/>
                        <a:pt x="708" y="767"/>
                        <a:pt x="707" y="768"/>
                      </a:cubicBezTo>
                      <a:cubicBezTo>
                        <a:pt x="589" y="916"/>
                        <a:pt x="589" y="916"/>
                        <a:pt x="589" y="916"/>
                      </a:cubicBezTo>
                      <a:cubicBezTo>
                        <a:pt x="589" y="980"/>
                        <a:pt x="589" y="980"/>
                        <a:pt x="589" y="980"/>
                      </a:cubicBezTo>
                      <a:cubicBezTo>
                        <a:pt x="618" y="1010"/>
                        <a:pt x="618" y="1010"/>
                        <a:pt x="618" y="1010"/>
                      </a:cubicBezTo>
                      <a:cubicBezTo>
                        <a:pt x="621" y="1013"/>
                        <a:pt x="622" y="1018"/>
                        <a:pt x="620" y="1022"/>
                      </a:cubicBezTo>
                      <a:cubicBezTo>
                        <a:pt x="618" y="1025"/>
                        <a:pt x="614" y="1027"/>
                        <a:pt x="611" y="1027"/>
                      </a:cubicBezTo>
                      <a:close/>
                      <a:moveTo>
                        <a:pt x="389" y="495"/>
                      </a:moveTo>
                      <a:cubicBezTo>
                        <a:pt x="399" y="515"/>
                        <a:pt x="399" y="515"/>
                        <a:pt x="399" y="515"/>
                      </a:cubicBezTo>
                      <a:cubicBezTo>
                        <a:pt x="399" y="498"/>
                        <a:pt x="399" y="498"/>
                        <a:pt x="399" y="498"/>
                      </a:cubicBezTo>
                      <a:lnTo>
                        <a:pt x="389" y="495"/>
                      </a:lnTo>
                      <a:close/>
                    </a:path>
                  </a:pathLst>
                </a:custGeom>
                <a:solidFill>
                  <a:srgbClr val="00B29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A1A1A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97" name="Freeform 21">
                  <a:extLst>
                    <a:ext uri="{FF2B5EF4-FFF2-40B4-BE49-F238E27FC236}">
                      <a16:creationId xmlns:a16="http://schemas.microsoft.com/office/drawing/2014/main" id="{9F569D5C-AE7F-4D59-AD14-42CFB96486E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878682" y="4987025"/>
                  <a:ext cx="860425" cy="619125"/>
                </a:xfrm>
                <a:custGeom>
                  <a:avLst/>
                  <a:gdLst>
                    <a:gd name="T0" fmla="*/ 235 w 1153"/>
                    <a:gd name="T1" fmla="*/ 776 h 829"/>
                    <a:gd name="T2" fmla="*/ 208 w 1153"/>
                    <a:gd name="T3" fmla="*/ 607 h 829"/>
                    <a:gd name="T4" fmla="*/ 185 w 1153"/>
                    <a:gd name="T5" fmla="*/ 535 h 829"/>
                    <a:gd name="T6" fmla="*/ 111 w 1153"/>
                    <a:gd name="T7" fmla="*/ 535 h 829"/>
                    <a:gd name="T8" fmla="*/ 3 w 1153"/>
                    <a:gd name="T9" fmla="*/ 457 h 829"/>
                    <a:gd name="T10" fmla="*/ 3 w 1153"/>
                    <a:gd name="T11" fmla="*/ 389 h 829"/>
                    <a:gd name="T12" fmla="*/ 146 w 1153"/>
                    <a:gd name="T13" fmla="*/ 281 h 829"/>
                    <a:gd name="T14" fmla="*/ 212 w 1153"/>
                    <a:gd name="T15" fmla="*/ 306 h 829"/>
                    <a:gd name="T16" fmla="*/ 302 w 1153"/>
                    <a:gd name="T17" fmla="*/ 311 h 829"/>
                    <a:gd name="T18" fmla="*/ 340 w 1153"/>
                    <a:gd name="T19" fmla="*/ 299 h 829"/>
                    <a:gd name="T20" fmla="*/ 297 w 1153"/>
                    <a:gd name="T21" fmla="*/ 283 h 829"/>
                    <a:gd name="T22" fmla="*/ 264 w 1153"/>
                    <a:gd name="T23" fmla="*/ 280 h 829"/>
                    <a:gd name="T24" fmla="*/ 219 w 1153"/>
                    <a:gd name="T25" fmla="*/ 226 h 829"/>
                    <a:gd name="T26" fmla="*/ 228 w 1153"/>
                    <a:gd name="T27" fmla="*/ 290 h 829"/>
                    <a:gd name="T28" fmla="*/ 150 w 1153"/>
                    <a:gd name="T29" fmla="*/ 247 h 829"/>
                    <a:gd name="T30" fmla="*/ 78 w 1153"/>
                    <a:gd name="T31" fmla="*/ 290 h 829"/>
                    <a:gd name="T32" fmla="*/ 83 w 1153"/>
                    <a:gd name="T33" fmla="*/ 224 h 829"/>
                    <a:gd name="T34" fmla="*/ 103 w 1153"/>
                    <a:gd name="T35" fmla="*/ 203 h 829"/>
                    <a:gd name="T36" fmla="*/ 111 w 1153"/>
                    <a:gd name="T37" fmla="*/ 161 h 829"/>
                    <a:gd name="T38" fmla="*/ 114 w 1153"/>
                    <a:gd name="T39" fmla="*/ 122 h 829"/>
                    <a:gd name="T40" fmla="*/ 169 w 1153"/>
                    <a:gd name="T41" fmla="*/ 150 h 829"/>
                    <a:gd name="T42" fmla="*/ 280 w 1153"/>
                    <a:gd name="T43" fmla="*/ 120 h 829"/>
                    <a:gd name="T44" fmla="*/ 233 w 1153"/>
                    <a:gd name="T45" fmla="*/ 132 h 829"/>
                    <a:gd name="T46" fmla="*/ 202 w 1153"/>
                    <a:gd name="T47" fmla="*/ 134 h 829"/>
                    <a:gd name="T48" fmla="*/ 169 w 1153"/>
                    <a:gd name="T49" fmla="*/ 98 h 829"/>
                    <a:gd name="T50" fmla="*/ 279 w 1153"/>
                    <a:gd name="T51" fmla="*/ 29 h 829"/>
                    <a:gd name="T52" fmla="*/ 356 w 1153"/>
                    <a:gd name="T53" fmla="*/ 54 h 829"/>
                    <a:gd name="T54" fmla="*/ 359 w 1153"/>
                    <a:gd name="T55" fmla="*/ 60 h 829"/>
                    <a:gd name="T56" fmla="*/ 449 w 1153"/>
                    <a:gd name="T57" fmla="*/ 42 h 829"/>
                    <a:gd name="T58" fmla="*/ 508 w 1153"/>
                    <a:gd name="T59" fmla="*/ 13 h 829"/>
                    <a:gd name="T60" fmla="*/ 681 w 1153"/>
                    <a:gd name="T61" fmla="*/ 0 h 829"/>
                    <a:gd name="T62" fmla="*/ 854 w 1153"/>
                    <a:gd name="T63" fmla="*/ 23 h 829"/>
                    <a:gd name="T64" fmla="*/ 1152 w 1153"/>
                    <a:gd name="T65" fmla="*/ 75 h 829"/>
                    <a:gd name="T66" fmla="*/ 1115 w 1153"/>
                    <a:gd name="T67" fmla="*/ 101 h 829"/>
                    <a:gd name="T68" fmla="*/ 1091 w 1153"/>
                    <a:gd name="T69" fmla="*/ 160 h 829"/>
                    <a:gd name="T70" fmla="*/ 1034 w 1153"/>
                    <a:gd name="T71" fmla="*/ 138 h 829"/>
                    <a:gd name="T72" fmla="*/ 1001 w 1153"/>
                    <a:gd name="T73" fmla="*/ 127 h 829"/>
                    <a:gd name="T74" fmla="*/ 979 w 1153"/>
                    <a:gd name="T75" fmla="*/ 155 h 829"/>
                    <a:gd name="T76" fmla="*/ 996 w 1153"/>
                    <a:gd name="T77" fmla="*/ 213 h 829"/>
                    <a:gd name="T78" fmla="*/ 996 w 1153"/>
                    <a:gd name="T79" fmla="*/ 273 h 829"/>
                    <a:gd name="T80" fmla="*/ 969 w 1153"/>
                    <a:gd name="T81" fmla="*/ 306 h 829"/>
                    <a:gd name="T82" fmla="*/ 913 w 1153"/>
                    <a:gd name="T83" fmla="*/ 268 h 829"/>
                    <a:gd name="T84" fmla="*/ 936 w 1153"/>
                    <a:gd name="T85" fmla="*/ 287 h 829"/>
                    <a:gd name="T86" fmla="*/ 951 w 1153"/>
                    <a:gd name="T87" fmla="*/ 377 h 829"/>
                    <a:gd name="T88" fmla="*/ 865 w 1153"/>
                    <a:gd name="T89" fmla="*/ 415 h 829"/>
                    <a:gd name="T90" fmla="*/ 891 w 1153"/>
                    <a:gd name="T91" fmla="*/ 468 h 829"/>
                    <a:gd name="T92" fmla="*/ 848 w 1153"/>
                    <a:gd name="T93" fmla="*/ 506 h 829"/>
                    <a:gd name="T94" fmla="*/ 850 w 1153"/>
                    <a:gd name="T95" fmla="*/ 551 h 829"/>
                    <a:gd name="T96" fmla="*/ 805 w 1153"/>
                    <a:gd name="T97" fmla="*/ 485 h 829"/>
                    <a:gd name="T98" fmla="*/ 768 w 1153"/>
                    <a:gd name="T99" fmla="*/ 423 h 829"/>
                    <a:gd name="T100" fmla="*/ 709 w 1153"/>
                    <a:gd name="T101" fmla="*/ 440 h 829"/>
                    <a:gd name="T102" fmla="*/ 700 w 1153"/>
                    <a:gd name="T103" fmla="*/ 461 h 829"/>
                    <a:gd name="T104" fmla="*/ 653 w 1153"/>
                    <a:gd name="T105" fmla="*/ 499 h 829"/>
                    <a:gd name="T106" fmla="*/ 603 w 1153"/>
                    <a:gd name="T107" fmla="*/ 408 h 829"/>
                    <a:gd name="T108" fmla="*/ 469 w 1153"/>
                    <a:gd name="T109" fmla="*/ 345 h 829"/>
                    <a:gd name="T110" fmla="*/ 513 w 1153"/>
                    <a:gd name="T111" fmla="*/ 372 h 829"/>
                    <a:gd name="T112" fmla="*/ 510 w 1153"/>
                    <a:gd name="T113" fmla="*/ 441 h 829"/>
                    <a:gd name="T114" fmla="*/ 379 w 1153"/>
                    <a:gd name="T115" fmla="*/ 362 h 829"/>
                    <a:gd name="T116" fmla="*/ 497 w 1153"/>
                    <a:gd name="T117" fmla="*/ 459 h 829"/>
                    <a:gd name="T118" fmla="*/ 480 w 1153"/>
                    <a:gd name="T119" fmla="*/ 539 h 829"/>
                    <a:gd name="T120" fmla="*/ 420 w 1153"/>
                    <a:gd name="T121" fmla="*/ 630 h 829"/>
                    <a:gd name="T122" fmla="*/ 394 w 1153"/>
                    <a:gd name="T123" fmla="*/ 728 h 8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1153" h="829">
                      <a:moveTo>
                        <a:pt x="306" y="829"/>
                      </a:moveTo>
                      <a:cubicBezTo>
                        <a:pt x="266" y="829"/>
                        <a:pt x="266" y="829"/>
                        <a:pt x="266" y="829"/>
                      </a:cubicBezTo>
                      <a:cubicBezTo>
                        <a:pt x="262" y="829"/>
                        <a:pt x="259" y="826"/>
                        <a:pt x="257" y="823"/>
                      </a:cubicBezTo>
                      <a:cubicBezTo>
                        <a:pt x="235" y="776"/>
                        <a:pt x="235" y="776"/>
                        <a:pt x="235" y="776"/>
                      </a:cubicBezTo>
                      <a:cubicBezTo>
                        <a:pt x="235" y="776"/>
                        <a:pt x="235" y="775"/>
                        <a:pt x="235" y="775"/>
                      </a:cubicBezTo>
                      <a:cubicBezTo>
                        <a:pt x="204" y="698"/>
                        <a:pt x="205" y="694"/>
                        <a:pt x="207" y="690"/>
                      </a:cubicBezTo>
                      <a:cubicBezTo>
                        <a:pt x="208" y="687"/>
                        <a:pt x="217" y="660"/>
                        <a:pt x="220" y="651"/>
                      </a:cubicBezTo>
                      <a:cubicBezTo>
                        <a:pt x="208" y="607"/>
                        <a:pt x="208" y="607"/>
                        <a:pt x="208" y="607"/>
                      </a:cubicBezTo>
                      <a:cubicBezTo>
                        <a:pt x="191" y="577"/>
                        <a:pt x="191" y="577"/>
                        <a:pt x="191" y="577"/>
                      </a:cubicBezTo>
                      <a:cubicBezTo>
                        <a:pt x="190" y="575"/>
                        <a:pt x="190" y="574"/>
                        <a:pt x="190" y="572"/>
                      </a:cubicBezTo>
                      <a:cubicBezTo>
                        <a:pt x="190" y="543"/>
                        <a:pt x="190" y="543"/>
                        <a:pt x="190" y="543"/>
                      </a:cubicBezTo>
                      <a:cubicBezTo>
                        <a:pt x="185" y="535"/>
                        <a:pt x="185" y="535"/>
                        <a:pt x="185" y="535"/>
                      </a:cubicBezTo>
                      <a:cubicBezTo>
                        <a:pt x="171" y="535"/>
                        <a:pt x="171" y="535"/>
                        <a:pt x="171" y="535"/>
                      </a:cubicBezTo>
                      <a:cubicBezTo>
                        <a:pt x="168" y="535"/>
                        <a:pt x="166" y="534"/>
                        <a:pt x="164" y="532"/>
                      </a:cubicBezTo>
                      <a:cubicBezTo>
                        <a:pt x="152" y="521"/>
                        <a:pt x="152" y="521"/>
                        <a:pt x="152" y="521"/>
                      </a:cubicBezTo>
                      <a:cubicBezTo>
                        <a:pt x="111" y="535"/>
                        <a:pt x="111" y="535"/>
                        <a:pt x="111" y="535"/>
                      </a:cubicBezTo>
                      <a:cubicBezTo>
                        <a:pt x="110" y="535"/>
                        <a:pt x="109" y="535"/>
                        <a:pt x="108" y="535"/>
                      </a:cubicBezTo>
                      <a:cubicBezTo>
                        <a:pt x="71" y="535"/>
                        <a:pt x="71" y="535"/>
                        <a:pt x="71" y="535"/>
                      </a:cubicBezTo>
                      <a:cubicBezTo>
                        <a:pt x="68" y="535"/>
                        <a:pt x="65" y="534"/>
                        <a:pt x="63" y="531"/>
                      </a:cubicBezTo>
                      <a:cubicBezTo>
                        <a:pt x="3" y="457"/>
                        <a:pt x="3" y="457"/>
                        <a:pt x="3" y="457"/>
                      </a:cubicBezTo>
                      <a:cubicBezTo>
                        <a:pt x="0" y="454"/>
                        <a:pt x="0" y="449"/>
                        <a:pt x="2" y="446"/>
                      </a:cubicBezTo>
                      <a:cubicBezTo>
                        <a:pt x="11" y="424"/>
                        <a:pt x="11" y="424"/>
                        <a:pt x="11" y="424"/>
                      </a:cubicBezTo>
                      <a:cubicBezTo>
                        <a:pt x="1" y="400"/>
                        <a:pt x="1" y="400"/>
                        <a:pt x="1" y="400"/>
                      </a:cubicBezTo>
                      <a:cubicBezTo>
                        <a:pt x="0" y="396"/>
                        <a:pt x="1" y="392"/>
                        <a:pt x="3" y="389"/>
                      </a:cubicBezTo>
                      <a:cubicBezTo>
                        <a:pt x="92" y="296"/>
                        <a:pt x="92" y="296"/>
                        <a:pt x="92" y="296"/>
                      </a:cubicBezTo>
                      <a:cubicBezTo>
                        <a:pt x="93" y="294"/>
                        <a:pt x="96" y="293"/>
                        <a:pt x="99" y="293"/>
                      </a:cubicBezTo>
                      <a:cubicBezTo>
                        <a:pt x="120" y="293"/>
                        <a:pt x="120" y="293"/>
                        <a:pt x="120" y="293"/>
                      </a:cubicBezTo>
                      <a:cubicBezTo>
                        <a:pt x="146" y="281"/>
                        <a:pt x="146" y="281"/>
                        <a:pt x="146" y="281"/>
                      </a:cubicBezTo>
                      <a:cubicBezTo>
                        <a:pt x="147" y="280"/>
                        <a:pt x="149" y="280"/>
                        <a:pt x="151" y="280"/>
                      </a:cubicBezTo>
                      <a:cubicBezTo>
                        <a:pt x="195" y="281"/>
                        <a:pt x="195" y="281"/>
                        <a:pt x="195" y="281"/>
                      </a:cubicBezTo>
                      <a:cubicBezTo>
                        <a:pt x="199" y="282"/>
                        <a:pt x="202" y="284"/>
                        <a:pt x="204" y="288"/>
                      </a:cubicBezTo>
                      <a:cubicBezTo>
                        <a:pt x="212" y="306"/>
                        <a:pt x="212" y="306"/>
                        <a:pt x="212" y="306"/>
                      </a:cubicBezTo>
                      <a:cubicBezTo>
                        <a:pt x="252" y="314"/>
                        <a:pt x="252" y="314"/>
                        <a:pt x="252" y="314"/>
                      </a:cubicBezTo>
                      <a:cubicBezTo>
                        <a:pt x="257" y="314"/>
                        <a:pt x="257" y="314"/>
                        <a:pt x="257" y="314"/>
                      </a:cubicBezTo>
                      <a:cubicBezTo>
                        <a:pt x="258" y="310"/>
                        <a:pt x="262" y="307"/>
                        <a:pt x="267" y="308"/>
                      </a:cubicBezTo>
                      <a:cubicBezTo>
                        <a:pt x="302" y="311"/>
                        <a:pt x="302" y="311"/>
                        <a:pt x="302" y="311"/>
                      </a:cubicBezTo>
                      <a:cubicBezTo>
                        <a:pt x="355" y="316"/>
                        <a:pt x="355" y="316"/>
                        <a:pt x="355" y="316"/>
                      </a:cubicBezTo>
                      <a:cubicBezTo>
                        <a:pt x="359" y="316"/>
                        <a:pt x="359" y="316"/>
                        <a:pt x="359" y="316"/>
                      </a:cubicBezTo>
                      <a:cubicBezTo>
                        <a:pt x="361" y="294"/>
                        <a:pt x="361" y="294"/>
                        <a:pt x="361" y="294"/>
                      </a:cubicBezTo>
                      <a:cubicBezTo>
                        <a:pt x="340" y="299"/>
                        <a:pt x="340" y="299"/>
                        <a:pt x="340" y="299"/>
                      </a:cubicBezTo>
                      <a:cubicBezTo>
                        <a:pt x="337" y="299"/>
                        <a:pt x="333" y="298"/>
                        <a:pt x="331" y="296"/>
                      </a:cubicBezTo>
                      <a:cubicBezTo>
                        <a:pt x="299" y="265"/>
                        <a:pt x="299" y="265"/>
                        <a:pt x="299" y="265"/>
                      </a:cubicBezTo>
                      <a:cubicBezTo>
                        <a:pt x="297" y="265"/>
                        <a:pt x="297" y="265"/>
                        <a:pt x="297" y="265"/>
                      </a:cubicBezTo>
                      <a:cubicBezTo>
                        <a:pt x="297" y="283"/>
                        <a:pt x="297" y="283"/>
                        <a:pt x="297" y="283"/>
                      </a:cubicBezTo>
                      <a:cubicBezTo>
                        <a:pt x="297" y="287"/>
                        <a:pt x="295" y="290"/>
                        <a:pt x="292" y="292"/>
                      </a:cubicBezTo>
                      <a:cubicBezTo>
                        <a:pt x="289" y="294"/>
                        <a:pt x="285" y="294"/>
                        <a:pt x="281" y="292"/>
                      </a:cubicBezTo>
                      <a:cubicBezTo>
                        <a:pt x="267" y="283"/>
                        <a:pt x="267" y="283"/>
                        <a:pt x="267" y="283"/>
                      </a:cubicBezTo>
                      <a:cubicBezTo>
                        <a:pt x="266" y="282"/>
                        <a:pt x="264" y="281"/>
                        <a:pt x="264" y="280"/>
                      </a:cubicBezTo>
                      <a:cubicBezTo>
                        <a:pt x="250" y="261"/>
                        <a:pt x="250" y="261"/>
                        <a:pt x="250" y="261"/>
                      </a:cubicBezTo>
                      <a:cubicBezTo>
                        <a:pt x="250" y="261"/>
                        <a:pt x="250" y="260"/>
                        <a:pt x="250" y="260"/>
                      </a:cubicBezTo>
                      <a:cubicBezTo>
                        <a:pt x="228" y="222"/>
                        <a:pt x="228" y="222"/>
                        <a:pt x="228" y="222"/>
                      </a:cubicBezTo>
                      <a:cubicBezTo>
                        <a:pt x="219" y="226"/>
                        <a:pt x="219" y="226"/>
                        <a:pt x="219" y="226"/>
                      </a:cubicBezTo>
                      <a:cubicBezTo>
                        <a:pt x="248" y="262"/>
                        <a:pt x="248" y="262"/>
                        <a:pt x="248" y="262"/>
                      </a:cubicBezTo>
                      <a:cubicBezTo>
                        <a:pt x="251" y="265"/>
                        <a:pt x="251" y="271"/>
                        <a:pt x="248" y="274"/>
                      </a:cubicBezTo>
                      <a:cubicBezTo>
                        <a:pt x="239" y="286"/>
                        <a:pt x="239" y="286"/>
                        <a:pt x="239" y="286"/>
                      </a:cubicBezTo>
                      <a:cubicBezTo>
                        <a:pt x="237" y="289"/>
                        <a:pt x="233" y="291"/>
                        <a:pt x="228" y="290"/>
                      </a:cubicBezTo>
                      <a:cubicBezTo>
                        <a:pt x="224" y="289"/>
                        <a:pt x="221" y="286"/>
                        <a:pt x="221" y="281"/>
                      </a:cubicBezTo>
                      <a:cubicBezTo>
                        <a:pt x="218" y="266"/>
                        <a:pt x="218" y="266"/>
                        <a:pt x="218" y="266"/>
                      </a:cubicBezTo>
                      <a:cubicBezTo>
                        <a:pt x="194" y="244"/>
                        <a:pt x="194" y="244"/>
                        <a:pt x="194" y="244"/>
                      </a:cubicBezTo>
                      <a:cubicBezTo>
                        <a:pt x="150" y="247"/>
                        <a:pt x="150" y="247"/>
                        <a:pt x="150" y="247"/>
                      </a:cubicBezTo>
                      <a:cubicBezTo>
                        <a:pt x="129" y="279"/>
                        <a:pt x="129" y="279"/>
                        <a:pt x="129" y="279"/>
                      </a:cubicBezTo>
                      <a:cubicBezTo>
                        <a:pt x="128" y="281"/>
                        <a:pt x="126" y="282"/>
                        <a:pt x="123" y="283"/>
                      </a:cubicBezTo>
                      <a:cubicBezTo>
                        <a:pt x="87" y="291"/>
                        <a:pt x="87" y="291"/>
                        <a:pt x="87" y="291"/>
                      </a:cubicBezTo>
                      <a:cubicBezTo>
                        <a:pt x="84" y="292"/>
                        <a:pt x="80" y="291"/>
                        <a:pt x="78" y="290"/>
                      </a:cubicBezTo>
                      <a:cubicBezTo>
                        <a:pt x="76" y="288"/>
                        <a:pt x="74" y="285"/>
                        <a:pt x="74" y="282"/>
                      </a:cubicBezTo>
                      <a:cubicBezTo>
                        <a:pt x="73" y="235"/>
                        <a:pt x="73" y="235"/>
                        <a:pt x="73" y="235"/>
                      </a:cubicBezTo>
                      <a:cubicBezTo>
                        <a:pt x="72" y="232"/>
                        <a:pt x="73" y="229"/>
                        <a:pt x="75" y="227"/>
                      </a:cubicBezTo>
                      <a:cubicBezTo>
                        <a:pt x="77" y="225"/>
                        <a:pt x="80" y="224"/>
                        <a:pt x="83" y="224"/>
                      </a:cubicBezTo>
                      <a:cubicBezTo>
                        <a:pt x="118" y="224"/>
                        <a:pt x="118" y="224"/>
                        <a:pt x="118" y="224"/>
                      </a:cubicBezTo>
                      <a:cubicBezTo>
                        <a:pt x="119" y="217"/>
                        <a:pt x="119" y="217"/>
                        <a:pt x="119" y="217"/>
                      </a:cubicBezTo>
                      <a:cubicBezTo>
                        <a:pt x="109" y="211"/>
                        <a:pt x="109" y="211"/>
                        <a:pt x="109" y="211"/>
                      </a:cubicBezTo>
                      <a:cubicBezTo>
                        <a:pt x="106" y="209"/>
                        <a:pt x="103" y="206"/>
                        <a:pt x="103" y="203"/>
                      </a:cubicBezTo>
                      <a:cubicBezTo>
                        <a:pt x="103" y="199"/>
                        <a:pt x="105" y="196"/>
                        <a:pt x="108" y="194"/>
                      </a:cubicBezTo>
                      <a:cubicBezTo>
                        <a:pt x="129" y="180"/>
                        <a:pt x="129" y="180"/>
                        <a:pt x="129" y="180"/>
                      </a:cubicBezTo>
                      <a:cubicBezTo>
                        <a:pt x="115" y="171"/>
                        <a:pt x="115" y="171"/>
                        <a:pt x="115" y="171"/>
                      </a:cubicBezTo>
                      <a:cubicBezTo>
                        <a:pt x="112" y="169"/>
                        <a:pt x="110" y="165"/>
                        <a:pt x="111" y="161"/>
                      </a:cubicBezTo>
                      <a:cubicBezTo>
                        <a:pt x="112" y="153"/>
                        <a:pt x="112" y="153"/>
                        <a:pt x="112" y="153"/>
                      </a:cubicBezTo>
                      <a:cubicBezTo>
                        <a:pt x="106" y="148"/>
                        <a:pt x="106" y="148"/>
                        <a:pt x="106" y="148"/>
                      </a:cubicBezTo>
                      <a:cubicBezTo>
                        <a:pt x="103" y="144"/>
                        <a:pt x="102" y="139"/>
                        <a:pt x="105" y="135"/>
                      </a:cubicBezTo>
                      <a:cubicBezTo>
                        <a:pt x="114" y="122"/>
                        <a:pt x="114" y="122"/>
                        <a:pt x="114" y="122"/>
                      </a:cubicBezTo>
                      <a:cubicBezTo>
                        <a:pt x="116" y="119"/>
                        <a:pt x="119" y="117"/>
                        <a:pt x="122" y="117"/>
                      </a:cubicBezTo>
                      <a:cubicBezTo>
                        <a:pt x="125" y="117"/>
                        <a:pt x="129" y="118"/>
                        <a:pt x="131" y="121"/>
                      </a:cubicBezTo>
                      <a:cubicBezTo>
                        <a:pt x="160" y="159"/>
                        <a:pt x="160" y="159"/>
                        <a:pt x="160" y="159"/>
                      </a:cubicBezTo>
                      <a:cubicBezTo>
                        <a:pt x="169" y="150"/>
                        <a:pt x="169" y="150"/>
                        <a:pt x="169" y="150"/>
                      </a:cubicBezTo>
                      <a:cubicBezTo>
                        <a:pt x="171" y="148"/>
                        <a:pt x="174" y="146"/>
                        <a:pt x="177" y="146"/>
                      </a:cubicBezTo>
                      <a:cubicBezTo>
                        <a:pt x="199" y="146"/>
                        <a:pt x="199" y="146"/>
                        <a:pt x="199" y="146"/>
                      </a:cubicBezTo>
                      <a:cubicBezTo>
                        <a:pt x="251" y="138"/>
                        <a:pt x="251" y="138"/>
                        <a:pt x="251" y="138"/>
                      </a:cubicBezTo>
                      <a:cubicBezTo>
                        <a:pt x="280" y="120"/>
                        <a:pt x="280" y="120"/>
                        <a:pt x="280" y="120"/>
                      </a:cubicBezTo>
                      <a:cubicBezTo>
                        <a:pt x="262" y="90"/>
                        <a:pt x="262" y="90"/>
                        <a:pt x="262" y="90"/>
                      </a:cubicBezTo>
                      <a:cubicBezTo>
                        <a:pt x="252" y="111"/>
                        <a:pt x="252" y="111"/>
                        <a:pt x="252" y="111"/>
                      </a:cubicBezTo>
                      <a:cubicBezTo>
                        <a:pt x="252" y="112"/>
                        <a:pt x="251" y="113"/>
                        <a:pt x="250" y="114"/>
                      </a:cubicBezTo>
                      <a:cubicBezTo>
                        <a:pt x="233" y="132"/>
                        <a:pt x="233" y="132"/>
                        <a:pt x="233" y="132"/>
                      </a:cubicBezTo>
                      <a:cubicBezTo>
                        <a:pt x="233" y="132"/>
                        <a:pt x="232" y="132"/>
                        <a:pt x="232" y="133"/>
                      </a:cubicBezTo>
                      <a:cubicBezTo>
                        <a:pt x="224" y="139"/>
                        <a:pt x="224" y="139"/>
                        <a:pt x="224" y="139"/>
                      </a:cubicBezTo>
                      <a:cubicBezTo>
                        <a:pt x="220" y="142"/>
                        <a:pt x="215" y="142"/>
                        <a:pt x="212" y="140"/>
                      </a:cubicBezTo>
                      <a:cubicBezTo>
                        <a:pt x="202" y="134"/>
                        <a:pt x="202" y="134"/>
                        <a:pt x="202" y="134"/>
                      </a:cubicBezTo>
                      <a:cubicBezTo>
                        <a:pt x="182" y="136"/>
                        <a:pt x="182" y="136"/>
                        <a:pt x="182" y="136"/>
                      </a:cubicBezTo>
                      <a:cubicBezTo>
                        <a:pt x="177" y="137"/>
                        <a:pt x="172" y="133"/>
                        <a:pt x="171" y="128"/>
                      </a:cubicBezTo>
                      <a:cubicBezTo>
                        <a:pt x="167" y="107"/>
                        <a:pt x="167" y="107"/>
                        <a:pt x="167" y="107"/>
                      </a:cubicBezTo>
                      <a:cubicBezTo>
                        <a:pt x="166" y="104"/>
                        <a:pt x="167" y="101"/>
                        <a:pt x="169" y="98"/>
                      </a:cubicBezTo>
                      <a:cubicBezTo>
                        <a:pt x="221" y="47"/>
                        <a:pt x="221" y="47"/>
                        <a:pt x="221" y="47"/>
                      </a:cubicBezTo>
                      <a:cubicBezTo>
                        <a:pt x="222" y="45"/>
                        <a:pt x="224" y="45"/>
                        <a:pt x="225" y="44"/>
                      </a:cubicBezTo>
                      <a:cubicBezTo>
                        <a:pt x="278" y="29"/>
                        <a:pt x="278" y="29"/>
                        <a:pt x="278" y="29"/>
                      </a:cubicBezTo>
                      <a:cubicBezTo>
                        <a:pt x="278" y="29"/>
                        <a:pt x="279" y="29"/>
                        <a:pt x="279" y="29"/>
                      </a:cubicBezTo>
                      <a:cubicBezTo>
                        <a:pt x="344" y="19"/>
                        <a:pt x="344" y="19"/>
                        <a:pt x="344" y="19"/>
                      </a:cubicBezTo>
                      <a:cubicBezTo>
                        <a:pt x="349" y="18"/>
                        <a:pt x="354" y="21"/>
                        <a:pt x="355" y="26"/>
                      </a:cubicBezTo>
                      <a:cubicBezTo>
                        <a:pt x="360" y="42"/>
                        <a:pt x="360" y="42"/>
                        <a:pt x="360" y="42"/>
                      </a:cubicBezTo>
                      <a:cubicBezTo>
                        <a:pt x="361" y="47"/>
                        <a:pt x="359" y="51"/>
                        <a:pt x="356" y="54"/>
                      </a:cubicBezTo>
                      <a:cubicBezTo>
                        <a:pt x="329" y="72"/>
                        <a:pt x="329" y="72"/>
                        <a:pt x="329" y="72"/>
                      </a:cubicBezTo>
                      <a:cubicBezTo>
                        <a:pt x="331" y="80"/>
                        <a:pt x="331" y="80"/>
                        <a:pt x="331" y="80"/>
                      </a:cubicBezTo>
                      <a:cubicBezTo>
                        <a:pt x="356" y="61"/>
                        <a:pt x="356" y="61"/>
                        <a:pt x="356" y="61"/>
                      </a:cubicBezTo>
                      <a:cubicBezTo>
                        <a:pt x="357" y="61"/>
                        <a:pt x="358" y="60"/>
                        <a:pt x="359" y="60"/>
                      </a:cubicBezTo>
                      <a:cubicBezTo>
                        <a:pt x="390" y="51"/>
                        <a:pt x="390" y="51"/>
                        <a:pt x="390" y="51"/>
                      </a:cubicBezTo>
                      <a:cubicBezTo>
                        <a:pt x="390" y="51"/>
                        <a:pt x="390" y="51"/>
                        <a:pt x="391" y="51"/>
                      </a:cubicBezTo>
                      <a:cubicBezTo>
                        <a:pt x="447" y="42"/>
                        <a:pt x="447" y="42"/>
                        <a:pt x="447" y="42"/>
                      </a:cubicBezTo>
                      <a:cubicBezTo>
                        <a:pt x="447" y="42"/>
                        <a:pt x="448" y="42"/>
                        <a:pt x="449" y="42"/>
                      </a:cubicBezTo>
                      <a:cubicBezTo>
                        <a:pt x="473" y="44"/>
                        <a:pt x="473" y="44"/>
                        <a:pt x="473" y="44"/>
                      </a:cubicBezTo>
                      <a:cubicBezTo>
                        <a:pt x="471" y="40"/>
                        <a:pt x="471" y="35"/>
                        <a:pt x="475" y="32"/>
                      </a:cubicBezTo>
                      <a:cubicBezTo>
                        <a:pt x="494" y="13"/>
                        <a:pt x="494" y="13"/>
                        <a:pt x="494" y="13"/>
                      </a:cubicBezTo>
                      <a:cubicBezTo>
                        <a:pt x="498" y="9"/>
                        <a:pt x="504" y="9"/>
                        <a:pt x="508" y="13"/>
                      </a:cubicBezTo>
                      <a:cubicBezTo>
                        <a:pt x="523" y="27"/>
                        <a:pt x="523" y="27"/>
                        <a:pt x="523" y="27"/>
                      </a:cubicBezTo>
                      <a:cubicBezTo>
                        <a:pt x="580" y="1"/>
                        <a:pt x="580" y="1"/>
                        <a:pt x="580" y="1"/>
                      </a:cubicBezTo>
                      <a:cubicBezTo>
                        <a:pt x="582" y="0"/>
                        <a:pt x="583" y="0"/>
                        <a:pt x="585" y="0"/>
                      </a:cubicBezTo>
                      <a:cubicBezTo>
                        <a:pt x="681" y="0"/>
                        <a:pt x="681" y="0"/>
                        <a:pt x="681" y="0"/>
                      </a:cubicBezTo>
                      <a:cubicBezTo>
                        <a:pt x="687" y="0"/>
                        <a:pt x="692" y="4"/>
                        <a:pt x="692" y="10"/>
                      </a:cubicBezTo>
                      <a:cubicBezTo>
                        <a:pt x="692" y="20"/>
                        <a:pt x="692" y="20"/>
                        <a:pt x="692" y="20"/>
                      </a:cubicBezTo>
                      <a:cubicBezTo>
                        <a:pt x="814" y="32"/>
                        <a:pt x="814" y="32"/>
                        <a:pt x="814" y="32"/>
                      </a:cubicBezTo>
                      <a:cubicBezTo>
                        <a:pt x="854" y="23"/>
                        <a:pt x="854" y="23"/>
                        <a:pt x="854" y="23"/>
                      </a:cubicBezTo>
                      <a:cubicBezTo>
                        <a:pt x="855" y="23"/>
                        <a:pt x="856" y="23"/>
                        <a:pt x="857" y="23"/>
                      </a:cubicBezTo>
                      <a:cubicBezTo>
                        <a:pt x="954" y="34"/>
                        <a:pt x="1100" y="50"/>
                        <a:pt x="1109" y="51"/>
                      </a:cubicBezTo>
                      <a:cubicBezTo>
                        <a:pt x="1111" y="51"/>
                        <a:pt x="1116" y="52"/>
                        <a:pt x="1146" y="64"/>
                      </a:cubicBezTo>
                      <a:cubicBezTo>
                        <a:pt x="1150" y="65"/>
                        <a:pt x="1153" y="70"/>
                        <a:pt x="1152" y="75"/>
                      </a:cubicBezTo>
                      <a:cubicBezTo>
                        <a:pt x="1151" y="79"/>
                        <a:pt x="1148" y="83"/>
                        <a:pt x="1143" y="83"/>
                      </a:cubicBezTo>
                      <a:cubicBezTo>
                        <a:pt x="1110" y="85"/>
                        <a:pt x="1110" y="85"/>
                        <a:pt x="1110" y="85"/>
                      </a:cubicBezTo>
                      <a:cubicBezTo>
                        <a:pt x="1114" y="93"/>
                        <a:pt x="1114" y="93"/>
                        <a:pt x="1114" y="93"/>
                      </a:cubicBezTo>
                      <a:cubicBezTo>
                        <a:pt x="1116" y="95"/>
                        <a:pt x="1116" y="98"/>
                        <a:pt x="1115" y="101"/>
                      </a:cubicBezTo>
                      <a:cubicBezTo>
                        <a:pt x="1114" y="104"/>
                        <a:pt x="1112" y="106"/>
                        <a:pt x="1110" y="107"/>
                      </a:cubicBezTo>
                      <a:cubicBezTo>
                        <a:pt x="1076" y="123"/>
                        <a:pt x="1076" y="123"/>
                        <a:pt x="1076" y="123"/>
                      </a:cubicBezTo>
                      <a:cubicBezTo>
                        <a:pt x="1092" y="148"/>
                        <a:pt x="1092" y="148"/>
                        <a:pt x="1092" y="148"/>
                      </a:cubicBezTo>
                      <a:cubicBezTo>
                        <a:pt x="1094" y="152"/>
                        <a:pt x="1094" y="157"/>
                        <a:pt x="1091" y="160"/>
                      </a:cubicBezTo>
                      <a:cubicBezTo>
                        <a:pt x="1086" y="167"/>
                        <a:pt x="1086" y="167"/>
                        <a:pt x="1086" y="167"/>
                      </a:cubicBezTo>
                      <a:cubicBezTo>
                        <a:pt x="1082" y="172"/>
                        <a:pt x="1076" y="173"/>
                        <a:pt x="1072" y="170"/>
                      </a:cubicBezTo>
                      <a:cubicBezTo>
                        <a:pt x="1038" y="148"/>
                        <a:pt x="1038" y="148"/>
                        <a:pt x="1038" y="148"/>
                      </a:cubicBezTo>
                      <a:cubicBezTo>
                        <a:pt x="1035" y="146"/>
                        <a:pt x="1033" y="142"/>
                        <a:pt x="1034" y="138"/>
                      </a:cubicBezTo>
                      <a:cubicBezTo>
                        <a:pt x="1036" y="113"/>
                        <a:pt x="1036" y="113"/>
                        <a:pt x="1036" y="113"/>
                      </a:cubicBezTo>
                      <a:cubicBezTo>
                        <a:pt x="1011" y="113"/>
                        <a:pt x="1011" y="113"/>
                        <a:pt x="1011" y="113"/>
                      </a:cubicBezTo>
                      <a:cubicBezTo>
                        <a:pt x="1012" y="116"/>
                        <a:pt x="1012" y="119"/>
                        <a:pt x="1010" y="122"/>
                      </a:cubicBezTo>
                      <a:cubicBezTo>
                        <a:pt x="1009" y="125"/>
                        <a:pt x="1005" y="127"/>
                        <a:pt x="1001" y="127"/>
                      </a:cubicBezTo>
                      <a:cubicBezTo>
                        <a:pt x="951" y="127"/>
                        <a:pt x="951" y="127"/>
                        <a:pt x="951" y="127"/>
                      </a:cubicBezTo>
                      <a:cubicBezTo>
                        <a:pt x="940" y="144"/>
                        <a:pt x="940" y="144"/>
                        <a:pt x="940" y="144"/>
                      </a:cubicBezTo>
                      <a:cubicBezTo>
                        <a:pt x="974" y="153"/>
                        <a:pt x="974" y="153"/>
                        <a:pt x="974" y="153"/>
                      </a:cubicBezTo>
                      <a:cubicBezTo>
                        <a:pt x="976" y="153"/>
                        <a:pt x="978" y="154"/>
                        <a:pt x="979" y="155"/>
                      </a:cubicBezTo>
                      <a:cubicBezTo>
                        <a:pt x="1026" y="197"/>
                        <a:pt x="1026" y="197"/>
                        <a:pt x="1026" y="197"/>
                      </a:cubicBezTo>
                      <a:cubicBezTo>
                        <a:pt x="1030" y="200"/>
                        <a:pt x="1031" y="205"/>
                        <a:pt x="1029" y="209"/>
                      </a:cubicBezTo>
                      <a:cubicBezTo>
                        <a:pt x="1027" y="213"/>
                        <a:pt x="1023" y="216"/>
                        <a:pt x="1018" y="215"/>
                      </a:cubicBezTo>
                      <a:cubicBezTo>
                        <a:pt x="996" y="213"/>
                        <a:pt x="996" y="213"/>
                        <a:pt x="996" y="213"/>
                      </a:cubicBezTo>
                      <a:cubicBezTo>
                        <a:pt x="989" y="237"/>
                        <a:pt x="989" y="237"/>
                        <a:pt x="989" y="237"/>
                      </a:cubicBezTo>
                      <a:cubicBezTo>
                        <a:pt x="989" y="238"/>
                        <a:pt x="989" y="238"/>
                        <a:pt x="989" y="239"/>
                      </a:cubicBezTo>
                      <a:cubicBezTo>
                        <a:pt x="979" y="260"/>
                        <a:pt x="979" y="260"/>
                        <a:pt x="979" y="260"/>
                      </a:cubicBezTo>
                      <a:cubicBezTo>
                        <a:pt x="996" y="273"/>
                        <a:pt x="996" y="273"/>
                        <a:pt x="996" y="273"/>
                      </a:cubicBezTo>
                      <a:cubicBezTo>
                        <a:pt x="1000" y="277"/>
                        <a:pt x="1001" y="283"/>
                        <a:pt x="998" y="288"/>
                      </a:cubicBezTo>
                      <a:cubicBezTo>
                        <a:pt x="985" y="305"/>
                        <a:pt x="985" y="305"/>
                        <a:pt x="985" y="305"/>
                      </a:cubicBezTo>
                      <a:cubicBezTo>
                        <a:pt x="983" y="308"/>
                        <a:pt x="980" y="309"/>
                        <a:pt x="977" y="309"/>
                      </a:cubicBezTo>
                      <a:cubicBezTo>
                        <a:pt x="974" y="309"/>
                        <a:pt x="971" y="308"/>
                        <a:pt x="969" y="306"/>
                      </a:cubicBezTo>
                      <a:cubicBezTo>
                        <a:pt x="943" y="280"/>
                        <a:pt x="943" y="280"/>
                        <a:pt x="943" y="280"/>
                      </a:cubicBezTo>
                      <a:cubicBezTo>
                        <a:pt x="942" y="280"/>
                        <a:pt x="942" y="279"/>
                        <a:pt x="942" y="279"/>
                      </a:cubicBezTo>
                      <a:cubicBezTo>
                        <a:pt x="934" y="269"/>
                        <a:pt x="934" y="269"/>
                        <a:pt x="934" y="269"/>
                      </a:cubicBezTo>
                      <a:cubicBezTo>
                        <a:pt x="913" y="268"/>
                        <a:pt x="913" y="268"/>
                        <a:pt x="913" y="268"/>
                      </a:cubicBezTo>
                      <a:cubicBezTo>
                        <a:pt x="911" y="270"/>
                        <a:pt x="911" y="270"/>
                        <a:pt x="911" y="270"/>
                      </a:cubicBezTo>
                      <a:cubicBezTo>
                        <a:pt x="929" y="274"/>
                        <a:pt x="929" y="274"/>
                        <a:pt x="929" y="274"/>
                      </a:cubicBezTo>
                      <a:cubicBezTo>
                        <a:pt x="932" y="275"/>
                        <a:pt x="934" y="277"/>
                        <a:pt x="935" y="279"/>
                      </a:cubicBezTo>
                      <a:cubicBezTo>
                        <a:pt x="937" y="282"/>
                        <a:pt x="937" y="284"/>
                        <a:pt x="936" y="287"/>
                      </a:cubicBezTo>
                      <a:cubicBezTo>
                        <a:pt x="933" y="298"/>
                        <a:pt x="933" y="298"/>
                        <a:pt x="933" y="298"/>
                      </a:cubicBezTo>
                      <a:cubicBezTo>
                        <a:pt x="956" y="326"/>
                        <a:pt x="956" y="326"/>
                        <a:pt x="956" y="326"/>
                      </a:cubicBezTo>
                      <a:cubicBezTo>
                        <a:pt x="958" y="329"/>
                        <a:pt x="959" y="332"/>
                        <a:pt x="959" y="334"/>
                      </a:cubicBezTo>
                      <a:cubicBezTo>
                        <a:pt x="951" y="377"/>
                        <a:pt x="951" y="377"/>
                        <a:pt x="951" y="377"/>
                      </a:cubicBezTo>
                      <a:cubicBezTo>
                        <a:pt x="951" y="380"/>
                        <a:pt x="949" y="383"/>
                        <a:pt x="946" y="385"/>
                      </a:cubicBezTo>
                      <a:cubicBezTo>
                        <a:pt x="887" y="412"/>
                        <a:pt x="887" y="412"/>
                        <a:pt x="887" y="412"/>
                      </a:cubicBezTo>
                      <a:cubicBezTo>
                        <a:pt x="886" y="413"/>
                        <a:pt x="885" y="413"/>
                        <a:pt x="883" y="413"/>
                      </a:cubicBezTo>
                      <a:cubicBezTo>
                        <a:pt x="865" y="415"/>
                        <a:pt x="865" y="415"/>
                        <a:pt x="865" y="415"/>
                      </a:cubicBezTo>
                      <a:cubicBezTo>
                        <a:pt x="865" y="422"/>
                        <a:pt x="865" y="422"/>
                        <a:pt x="865" y="422"/>
                      </a:cubicBezTo>
                      <a:cubicBezTo>
                        <a:pt x="882" y="433"/>
                        <a:pt x="882" y="433"/>
                        <a:pt x="882" y="433"/>
                      </a:cubicBezTo>
                      <a:cubicBezTo>
                        <a:pt x="884" y="434"/>
                        <a:pt x="886" y="436"/>
                        <a:pt x="887" y="439"/>
                      </a:cubicBezTo>
                      <a:cubicBezTo>
                        <a:pt x="887" y="442"/>
                        <a:pt x="891" y="460"/>
                        <a:pt x="891" y="468"/>
                      </a:cubicBezTo>
                      <a:cubicBezTo>
                        <a:pt x="891" y="480"/>
                        <a:pt x="876" y="488"/>
                        <a:pt x="867" y="492"/>
                      </a:cubicBezTo>
                      <a:cubicBezTo>
                        <a:pt x="864" y="493"/>
                        <a:pt x="860" y="493"/>
                        <a:pt x="858" y="491"/>
                      </a:cubicBezTo>
                      <a:cubicBezTo>
                        <a:pt x="843" y="481"/>
                        <a:pt x="843" y="481"/>
                        <a:pt x="843" y="481"/>
                      </a:cubicBezTo>
                      <a:cubicBezTo>
                        <a:pt x="848" y="506"/>
                        <a:pt x="848" y="506"/>
                        <a:pt x="848" y="506"/>
                      </a:cubicBezTo>
                      <a:cubicBezTo>
                        <a:pt x="859" y="537"/>
                        <a:pt x="859" y="537"/>
                        <a:pt x="859" y="537"/>
                      </a:cubicBezTo>
                      <a:cubicBezTo>
                        <a:pt x="860" y="538"/>
                        <a:pt x="860" y="540"/>
                        <a:pt x="860" y="541"/>
                      </a:cubicBezTo>
                      <a:cubicBezTo>
                        <a:pt x="860" y="547"/>
                        <a:pt x="855" y="551"/>
                        <a:pt x="850" y="551"/>
                      </a:cubicBezTo>
                      <a:cubicBezTo>
                        <a:pt x="850" y="551"/>
                        <a:pt x="850" y="551"/>
                        <a:pt x="850" y="551"/>
                      </a:cubicBezTo>
                      <a:cubicBezTo>
                        <a:pt x="847" y="551"/>
                        <a:pt x="844" y="550"/>
                        <a:pt x="842" y="548"/>
                      </a:cubicBezTo>
                      <a:cubicBezTo>
                        <a:pt x="814" y="518"/>
                        <a:pt x="814" y="518"/>
                        <a:pt x="814" y="518"/>
                      </a:cubicBezTo>
                      <a:cubicBezTo>
                        <a:pt x="812" y="517"/>
                        <a:pt x="811" y="515"/>
                        <a:pt x="811" y="513"/>
                      </a:cubicBezTo>
                      <a:cubicBezTo>
                        <a:pt x="805" y="485"/>
                        <a:pt x="805" y="485"/>
                        <a:pt x="805" y="485"/>
                      </a:cubicBezTo>
                      <a:cubicBezTo>
                        <a:pt x="792" y="445"/>
                        <a:pt x="792" y="445"/>
                        <a:pt x="792" y="445"/>
                      </a:cubicBezTo>
                      <a:cubicBezTo>
                        <a:pt x="790" y="445"/>
                        <a:pt x="790" y="445"/>
                        <a:pt x="790" y="445"/>
                      </a:cubicBezTo>
                      <a:cubicBezTo>
                        <a:pt x="785" y="447"/>
                        <a:pt x="780" y="445"/>
                        <a:pt x="778" y="441"/>
                      </a:cubicBezTo>
                      <a:cubicBezTo>
                        <a:pt x="768" y="423"/>
                        <a:pt x="768" y="423"/>
                        <a:pt x="768" y="423"/>
                      </a:cubicBezTo>
                      <a:cubicBezTo>
                        <a:pt x="768" y="423"/>
                        <a:pt x="768" y="423"/>
                        <a:pt x="768" y="422"/>
                      </a:cubicBezTo>
                      <a:cubicBezTo>
                        <a:pt x="759" y="405"/>
                        <a:pt x="759" y="405"/>
                        <a:pt x="759" y="405"/>
                      </a:cubicBezTo>
                      <a:cubicBezTo>
                        <a:pt x="736" y="405"/>
                        <a:pt x="736" y="405"/>
                        <a:pt x="736" y="405"/>
                      </a:cubicBezTo>
                      <a:cubicBezTo>
                        <a:pt x="709" y="440"/>
                        <a:pt x="709" y="440"/>
                        <a:pt x="709" y="440"/>
                      </a:cubicBezTo>
                      <a:cubicBezTo>
                        <a:pt x="708" y="441"/>
                        <a:pt x="707" y="442"/>
                        <a:pt x="706" y="443"/>
                      </a:cubicBezTo>
                      <a:cubicBezTo>
                        <a:pt x="697" y="448"/>
                        <a:pt x="697" y="448"/>
                        <a:pt x="697" y="448"/>
                      </a:cubicBezTo>
                      <a:cubicBezTo>
                        <a:pt x="699" y="452"/>
                        <a:pt x="699" y="452"/>
                        <a:pt x="699" y="452"/>
                      </a:cubicBezTo>
                      <a:cubicBezTo>
                        <a:pt x="701" y="455"/>
                        <a:pt x="701" y="458"/>
                        <a:pt x="700" y="461"/>
                      </a:cubicBezTo>
                      <a:cubicBezTo>
                        <a:pt x="685" y="503"/>
                        <a:pt x="685" y="503"/>
                        <a:pt x="685" y="503"/>
                      </a:cubicBezTo>
                      <a:cubicBezTo>
                        <a:pt x="684" y="506"/>
                        <a:pt x="682" y="509"/>
                        <a:pt x="679" y="510"/>
                      </a:cubicBezTo>
                      <a:cubicBezTo>
                        <a:pt x="676" y="511"/>
                        <a:pt x="673" y="510"/>
                        <a:pt x="670" y="509"/>
                      </a:cubicBezTo>
                      <a:cubicBezTo>
                        <a:pt x="653" y="499"/>
                        <a:pt x="653" y="499"/>
                        <a:pt x="653" y="499"/>
                      </a:cubicBezTo>
                      <a:cubicBezTo>
                        <a:pt x="651" y="497"/>
                        <a:pt x="649" y="495"/>
                        <a:pt x="648" y="493"/>
                      </a:cubicBezTo>
                      <a:cubicBezTo>
                        <a:pt x="635" y="450"/>
                        <a:pt x="635" y="450"/>
                        <a:pt x="635" y="450"/>
                      </a:cubicBezTo>
                      <a:cubicBezTo>
                        <a:pt x="623" y="427"/>
                        <a:pt x="623" y="427"/>
                        <a:pt x="623" y="427"/>
                      </a:cubicBezTo>
                      <a:cubicBezTo>
                        <a:pt x="603" y="408"/>
                        <a:pt x="603" y="408"/>
                        <a:pt x="603" y="408"/>
                      </a:cubicBezTo>
                      <a:cubicBezTo>
                        <a:pt x="602" y="407"/>
                        <a:pt x="602" y="407"/>
                        <a:pt x="601" y="406"/>
                      </a:cubicBezTo>
                      <a:cubicBezTo>
                        <a:pt x="584" y="383"/>
                        <a:pt x="584" y="383"/>
                        <a:pt x="584" y="383"/>
                      </a:cubicBezTo>
                      <a:cubicBezTo>
                        <a:pt x="534" y="359"/>
                        <a:pt x="534" y="359"/>
                        <a:pt x="534" y="359"/>
                      </a:cubicBezTo>
                      <a:cubicBezTo>
                        <a:pt x="469" y="345"/>
                        <a:pt x="469" y="345"/>
                        <a:pt x="469" y="345"/>
                      </a:cubicBezTo>
                      <a:cubicBezTo>
                        <a:pt x="464" y="349"/>
                        <a:pt x="464" y="349"/>
                        <a:pt x="464" y="349"/>
                      </a:cubicBezTo>
                      <a:cubicBezTo>
                        <a:pt x="484" y="372"/>
                        <a:pt x="484" y="372"/>
                        <a:pt x="484" y="372"/>
                      </a:cubicBezTo>
                      <a:cubicBezTo>
                        <a:pt x="508" y="371"/>
                        <a:pt x="508" y="371"/>
                        <a:pt x="508" y="371"/>
                      </a:cubicBezTo>
                      <a:cubicBezTo>
                        <a:pt x="510" y="371"/>
                        <a:pt x="511" y="371"/>
                        <a:pt x="513" y="372"/>
                      </a:cubicBezTo>
                      <a:cubicBezTo>
                        <a:pt x="542" y="385"/>
                        <a:pt x="542" y="385"/>
                        <a:pt x="542" y="385"/>
                      </a:cubicBezTo>
                      <a:cubicBezTo>
                        <a:pt x="545" y="386"/>
                        <a:pt x="547" y="389"/>
                        <a:pt x="548" y="392"/>
                      </a:cubicBezTo>
                      <a:cubicBezTo>
                        <a:pt x="548" y="395"/>
                        <a:pt x="547" y="399"/>
                        <a:pt x="545" y="401"/>
                      </a:cubicBezTo>
                      <a:cubicBezTo>
                        <a:pt x="510" y="441"/>
                        <a:pt x="510" y="441"/>
                        <a:pt x="510" y="441"/>
                      </a:cubicBezTo>
                      <a:cubicBezTo>
                        <a:pt x="509" y="442"/>
                        <a:pt x="507" y="443"/>
                        <a:pt x="505" y="444"/>
                      </a:cubicBezTo>
                      <a:cubicBezTo>
                        <a:pt x="440" y="460"/>
                        <a:pt x="440" y="460"/>
                        <a:pt x="440" y="460"/>
                      </a:cubicBezTo>
                      <a:cubicBezTo>
                        <a:pt x="436" y="462"/>
                        <a:pt x="431" y="460"/>
                        <a:pt x="429" y="455"/>
                      </a:cubicBezTo>
                      <a:cubicBezTo>
                        <a:pt x="379" y="362"/>
                        <a:pt x="379" y="362"/>
                        <a:pt x="379" y="362"/>
                      </a:cubicBezTo>
                      <a:cubicBezTo>
                        <a:pt x="366" y="369"/>
                        <a:pt x="366" y="369"/>
                        <a:pt x="366" y="369"/>
                      </a:cubicBezTo>
                      <a:cubicBezTo>
                        <a:pt x="433" y="475"/>
                        <a:pt x="433" y="475"/>
                        <a:pt x="433" y="475"/>
                      </a:cubicBezTo>
                      <a:cubicBezTo>
                        <a:pt x="488" y="458"/>
                        <a:pt x="488" y="458"/>
                        <a:pt x="488" y="458"/>
                      </a:cubicBezTo>
                      <a:cubicBezTo>
                        <a:pt x="491" y="457"/>
                        <a:pt x="494" y="458"/>
                        <a:pt x="497" y="459"/>
                      </a:cubicBezTo>
                      <a:cubicBezTo>
                        <a:pt x="499" y="461"/>
                        <a:pt x="501" y="464"/>
                        <a:pt x="501" y="468"/>
                      </a:cubicBezTo>
                      <a:cubicBezTo>
                        <a:pt x="501" y="477"/>
                        <a:pt x="501" y="477"/>
                        <a:pt x="501" y="477"/>
                      </a:cubicBezTo>
                      <a:cubicBezTo>
                        <a:pt x="501" y="478"/>
                        <a:pt x="501" y="479"/>
                        <a:pt x="500" y="480"/>
                      </a:cubicBezTo>
                      <a:cubicBezTo>
                        <a:pt x="480" y="539"/>
                        <a:pt x="480" y="539"/>
                        <a:pt x="480" y="539"/>
                      </a:cubicBezTo>
                      <a:cubicBezTo>
                        <a:pt x="479" y="541"/>
                        <a:pt x="477" y="543"/>
                        <a:pt x="475" y="544"/>
                      </a:cubicBezTo>
                      <a:cubicBezTo>
                        <a:pt x="443" y="562"/>
                        <a:pt x="443" y="562"/>
                        <a:pt x="443" y="562"/>
                      </a:cubicBezTo>
                      <a:cubicBezTo>
                        <a:pt x="418" y="609"/>
                        <a:pt x="418" y="609"/>
                        <a:pt x="418" y="609"/>
                      </a:cubicBezTo>
                      <a:cubicBezTo>
                        <a:pt x="420" y="630"/>
                        <a:pt x="420" y="630"/>
                        <a:pt x="420" y="630"/>
                      </a:cubicBezTo>
                      <a:cubicBezTo>
                        <a:pt x="429" y="676"/>
                        <a:pt x="429" y="676"/>
                        <a:pt x="429" y="676"/>
                      </a:cubicBezTo>
                      <a:cubicBezTo>
                        <a:pt x="430" y="679"/>
                        <a:pt x="428" y="683"/>
                        <a:pt x="426" y="685"/>
                      </a:cubicBezTo>
                      <a:cubicBezTo>
                        <a:pt x="389" y="719"/>
                        <a:pt x="389" y="719"/>
                        <a:pt x="389" y="719"/>
                      </a:cubicBezTo>
                      <a:cubicBezTo>
                        <a:pt x="394" y="728"/>
                        <a:pt x="394" y="728"/>
                        <a:pt x="394" y="728"/>
                      </a:cubicBezTo>
                      <a:cubicBezTo>
                        <a:pt x="396" y="732"/>
                        <a:pt x="396" y="737"/>
                        <a:pt x="393" y="740"/>
                      </a:cubicBezTo>
                      <a:cubicBezTo>
                        <a:pt x="313" y="825"/>
                        <a:pt x="313" y="825"/>
                        <a:pt x="313" y="825"/>
                      </a:cubicBezTo>
                      <a:cubicBezTo>
                        <a:pt x="311" y="827"/>
                        <a:pt x="309" y="829"/>
                        <a:pt x="306" y="829"/>
                      </a:cubicBezTo>
                      <a:close/>
                    </a:path>
                  </a:pathLst>
                </a:custGeom>
                <a:solidFill>
                  <a:srgbClr val="00B29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A1A1A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98" name="Freeform 22">
                  <a:extLst>
                    <a:ext uri="{FF2B5EF4-FFF2-40B4-BE49-F238E27FC236}">
                      <a16:creationId xmlns:a16="http://schemas.microsoft.com/office/drawing/2014/main" id="{C0145040-77DE-4E9E-970F-97C3A73F730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639094" y="5153712"/>
                  <a:ext cx="39688" cy="30163"/>
                </a:xfrm>
                <a:custGeom>
                  <a:avLst/>
                  <a:gdLst>
                    <a:gd name="T0" fmla="*/ 18 w 53"/>
                    <a:gd name="T1" fmla="*/ 42 h 42"/>
                    <a:gd name="T2" fmla="*/ 14 w 53"/>
                    <a:gd name="T3" fmla="*/ 41 h 42"/>
                    <a:gd name="T4" fmla="*/ 8 w 53"/>
                    <a:gd name="T5" fmla="*/ 35 h 42"/>
                    <a:gd name="T6" fmla="*/ 2 w 53"/>
                    <a:gd name="T7" fmla="*/ 14 h 42"/>
                    <a:gd name="T8" fmla="*/ 4 w 53"/>
                    <a:gd name="T9" fmla="*/ 3 h 42"/>
                    <a:gd name="T10" fmla="*/ 15 w 53"/>
                    <a:gd name="T11" fmla="*/ 1 h 42"/>
                    <a:gd name="T12" fmla="*/ 46 w 53"/>
                    <a:gd name="T13" fmla="*/ 11 h 42"/>
                    <a:gd name="T14" fmla="*/ 53 w 53"/>
                    <a:gd name="T15" fmla="*/ 21 h 42"/>
                    <a:gd name="T16" fmla="*/ 47 w 53"/>
                    <a:gd name="T17" fmla="*/ 30 h 42"/>
                    <a:gd name="T18" fmla="*/ 22 w 53"/>
                    <a:gd name="T19" fmla="*/ 41 h 42"/>
                    <a:gd name="T20" fmla="*/ 18 w 53"/>
                    <a:gd name="T21" fmla="*/ 42 h 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53" h="42">
                      <a:moveTo>
                        <a:pt x="18" y="42"/>
                      </a:moveTo>
                      <a:cubicBezTo>
                        <a:pt x="17" y="42"/>
                        <a:pt x="15" y="41"/>
                        <a:pt x="14" y="41"/>
                      </a:cubicBezTo>
                      <a:cubicBezTo>
                        <a:pt x="11" y="40"/>
                        <a:pt x="9" y="37"/>
                        <a:pt x="8" y="35"/>
                      </a:cubicBezTo>
                      <a:cubicBezTo>
                        <a:pt x="2" y="14"/>
                        <a:pt x="2" y="14"/>
                        <a:pt x="2" y="14"/>
                      </a:cubicBezTo>
                      <a:cubicBezTo>
                        <a:pt x="0" y="10"/>
                        <a:pt x="1" y="6"/>
                        <a:pt x="4" y="3"/>
                      </a:cubicBezTo>
                      <a:cubicBezTo>
                        <a:pt x="7" y="0"/>
                        <a:pt x="11" y="0"/>
                        <a:pt x="15" y="1"/>
                      </a:cubicBezTo>
                      <a:cubicBezTo>
                        <a:pt x="46" y="11"/>
                        <a:pt x="46" y="11"/>
                        <a:pt x="46" y="11"/>
                      </a:cubicBezTo>
                      <a:cubicBezTo>
                        <a:pt x="50" y="13"/>
                        <a:pt x="53" y="16"/>
                        <a:pt x="53" y="21"/>
                      </a:cubicBezTo>
                      <a:cubicBezTo>
                        <a:pt x="53" y="25"/>
                        <a:pt x="51" y="29"/>
                        <a:pt x="47" y="30"/>
                      </a:cubicBezTo>
                      <a:cubicBezTo>
                        <a:pt x="22" y="41"/>
                        <a:pt x="22" y="41"/>
                        <a:pt x="22" y="41"/>
                      </a:cubicBezTo>
                      <a:cubicBezTo>
                        <a:pt x="21" y="42"/>
                        <a:pt x="20" y="42"/>
                        <a:pt x="18" y="42"/>
                      </a:cubicBezTo>
                      <a:close/>
                    </a:path>
                  </a:pathLst>
                </a:custGeom>
                <a:solidFill>
                  <a:srgbClr val="00B29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A1A1A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99" name="Freeform 23">
                  <a:extLst>
                    <a:ext uri="{FF2B5EF4-FFF2-40B4-BE49-F238E27FC236}">
                      <a16:creationId xmlns:a16="http://schemas.microsoft.com/office/drawing/2014/main" id="{55F65C01-8356-4F47-B01B-9B870C9F7F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626394" y="5185462"/>
                  <a:ext cx="53975" cy="58738"/>
                </a:xfrm>
                <a:custGeom>
                  <a:avLst/>
                  <a:gdLst>
                    <a:gd name="T0" fmla="*/ 11 w 72"/>
                    <a:gd name="T1" fmla="*/ 78 h 78"/>
                    <a:gd name="T2" fmla="*/ 3 w 72"/>
                    <a:gd name="T3" fmla="*/ 73 h 78"/>
                    <a:gd name="T4" fmla="*/ 3 w 72"/>
                    <a:gd name="T5" fmla="*/ 61 h 78"/>
                    <a:gd name="T6" fmla="*/ 22 w 72"/>
                    <a:gd name="T7" fmla="*/ 38 h 78"/>
                    <a:gd name="T8" fmla="*/ 42 w 72"/>
                    <a:gd name="T9" fmla="*/ 5 h 78"/>
                    <a:gd name="T10" fmla="*/ 51 w 72"/>
                    <a:gd name="T11" fmla="*/ 0 h 78"/>
                    <a:gd name="T12" fmla="*/ 60 w 72"/>
                    <a:gd name="T13" fmla="*/ 6 h 78"/>
                    <a:gd name="T14" fmla="*/ 71 w 72"/>
                    <a:gd name="T15" fmla="*/ 28 h 78"/>
                    <a:gd name="T16" fmla="*/ 72 w 72"/>
                    <a:gd name="T17" fmla="*/ 33 h 78"/>
                    <a:gd name="T18" fmla="*/ 55 w 72"/>
                    <a:gd name="T19" fmla="*/ 64 h 78"/>
                    <a:gd name="T20" fmla="*/ 14 w 72"/>
                    <a:gd name="T21" fmla="*/ 77 h 78"/>
                    <a:gd name="T22" fmla="*/ 11 w 72"/>
                    <a:gd name="T23" fmla="*/ 78 h 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72" h="78">
                      <a:moveTo>
                        <a:pt x="11" y="78"/>
                      </a:moveTo>
                      <a:cubicBezTo>
                        <a:pt x="8" y="78"/>
                        <a:pt x="5" y="76"/>
                        <a:pt x="3" y="73"/>
                      </a:cubicBezTo>
                      <a:cubicBezTo>
                        <a:pt x="0" y="69"/>
                        <a:pt x="1" y="64"/>
                        <a:pt x="3" y="61"/>
                      </a:cubicBezTo>
                      <a:cubicBezTo>
                        <a:pt x="22" y="38"/>
                        <a:pt x="22" y="38"/>
                        <a:pt x="22" y="38"/>
                      </a:cubicBezTo>
                      <a:cubicBezTo>
                        <a:pt x="42" y="5"/>
                        <a:pt x="42" y="5"/>
                        <a:pt x="42" y="5"/>
                      </a:cubicBezTo>
                      <a:cubicBezTo>
                        <a:pt x="44" y="2"/>
                        <a:pt x="47" y="0"/>
                        <a:pt x="51" y="0"/>
                      </a:cubicBezTo>
                      <a:cubicBezTo>
                        <a:pt x="55" y="0"/>
                        <a:pt x="58" y="3"/>
                        <a:pt x="60" y="6"/>
                      </a:cubicBezTo>
                      <a:cubicBezTo>
                        <a:pt x="71" y="28"/>
                        <a:pt x="71" y="28"/>
                        <a:pt x="71" y="28"/>
                      </a:cubicBezTo>
                      <a:cubicBezTo>
                        <a:pt x="72" y="29"/>
                        <a:pt x="72" y="31"/>
                        <a:pt x="72" y="33"/>
                      </a:cubicBezTo>
                      <a:cubicBezTo>
                        <a:pt x="72" y="35"/>
                        <a:pt x="71" y="56"/>
                        <a:pt x="55" y="64"/>
                      </a:cubicBezTo>
                      <a:cubicBezTo>
                        <a:pt x="43" y="69"/>
                        <a:pt x="15" y="77"/>
                        <a:pt x="14" y="77"/>
                      </a:cubicBezTo>
                      <a:cubicBezTo>
                        <a:pt x="13" y="77"/>
                        <a:pt x="12" y="78"/>
                        <a:pt x="11" y="78"/>
                      </a:cubicBezTo>
                      <a:close/>
                    </a:path>
                  </a:pathLst>
                </a:custGeom>
                <a:solidFill>
                  <a:srgbClr val="00B29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A1A1A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000" name="Freeform 24">
                  <a:extLst>
                    <a:ext uri="{FF2B5EF4-FFF2-40B4-BE49-F238E27FC236}">
                      <a16:creationId xmlns:a16="http://schemas.microsoft.com/office/drawing/2014/main" id="{711B9728-70EC-4C8E-BC96-43C2D76C32D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535907" y="5361675"/>
                  <a:ext cx="65088" cy="69850"/>
                </a:xfrm>
                <a:custGeom>
                  <a:avLst/>
                  <a:gdLst>
                    <a:gd name="T0" fmla="*/ 58 w 87"/>
                    <a:gd name="T1" fmla="*/ 94 h 94"/>
                    <a:gd name="T2" fmla="*/ 55 w 87"/>
                    <a:gd name="T3" fmla="*/ 94 h 94"/>
                    <a:gd name="T4" fmla="*/ 16 w 87"/>
                    <a:gd name="T5" fmla="*/ 84 h 94"/>
                    <a:gd name="T6" fmla="*/ 9 w 87"/>
                    <a:gd name="T7" fmla="*/ 77 h 94"/>
                    <a:gd name="T8" fmla="*/ 1 w 87"/>
                    <a:gd name="T9" fmla="*/ 56 h 94"/>
                    <a:gd name="T10" fmla="*/ 1 w 87"/>
                    <a:gd name="T11" fmla="*/ 48 h 94"/>
                    <a:gd name="T12" fmla="*/ 7 w 87"/>
                    <a:gd name="T13" fmla="*/ 43 h 94"/>
                    <a:gd name="T14" fmla="*/ 23 w 87"/>
                    <a:gd name="T15" fmla="*/ 37 h 94"/>
                    <a:gd name="T16" fmla="*/ 37 w 87"/>
                    <a:gd name="T17" fmla="*/ 20 h 94"/>
                    <a:gd name="T18" fmla="*/ 61 w 87"/>
                    <a:gd name="T19" fmla="*/ 0 h 94"/>
                    <a:gd name="T20" fmla="*/ 85 w 87"/>
                    <a:gd name="T21" fmla="*/ 22 h 94"/>
                    <a:gd name="T22" fmla="*/ 86 w 87"/>
                    <a:gd name="T23" fmla="*/ 31 h 94"/>
                    <a:gd name="T24" fmla="*/ 67 w 87"/>
                    <a:gd name="T25" fmla="*/ 87 h 94"/>
                    <a:gd name="T26" fmla="*/ 58 w 87"/>
                    <a:gd name="T27" fmla="*/ 94 h 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87" h="94">
                      <a:moveTo>
                        <a:pt x="58" y="94"/>
                      </a:moveTo>
                      <a:cubicBezTo>
                        <a:pt x="57" y="94"/>
                        <a:pt x="56" y="94"/>
                        <a:pt x="55" y="94"/>
                      </a:cubicBezTo>
                      <a:cubicBezTo>
                        <a:pt x="16" y="84"/>
                        <a:pt x="16" y="84"/>
                        <a:pt x="16" y="84"/>
                      </a:cubicBezTo>
                      <a:cubicBezTo>
                        <a:pt x="13" y="83"/>
                        <a:pt x="10" y="80"/>
                        <a:pt x="9" y="77"/>
                      </a:cubicBezTo>
                      <a:cubicBezTo>
                        <a:pt x="1" y="56"/>
                        <a:pt x="1" y="56"/>
                        <a:pt x="1" y="56"/>
                      </a:cubicBezTo>
                      <a:cubicBezTo>
                        <a:pt x="0" y="53"/>
                        <a:pt x="0" y="50"/>
                        <a:pt x="1" y="48"/>
                      </a:cubicBezTo>
                      <a:cubicBezTo>
                        <a:pt x="3" y="45"/>
                        <a:pt x="5" y="44"/>
                        <a:pt x="7" y="43"/>
                      </a:cubicBezTo>
                      <a:cubicBezTo>
                        <a:pt x="13" y="41"/>
                        <a:pt x="20" y="38"/>
                        <a:pt x="23" y="37"/>
                      </a:cubicBezTo>
                      <a:cubicBezTo>
                        <a:pt x="26" y="33"/>
                        <a:pt x="33" y="24"/>
                        <a:pt x="37" y="20"/>
                      </a:cubicBezTo>
                      <a:cubicBezTo>
                        <a:pt x="53" y="2"/>
                        <a:pt x="56" y="0"/>
                        <a:pt x="61" y="0"/>
                      </a:cubicBezTo>
                      <a:cubicBezTo>
                        <a:pt x="66" y="0"/>
                        <a:pt x="70" y="1"/>
                        <a:pt x="85" y="22"/>
                      </a:cubicBezTo>
                      <a:cubicBezTo>
                        <a:pt x="86" y="25"/>
                        <a:pt x="87" y="28"/>
                        <a:pt x="86" y="31"/>
                      </a:cubicBezTo>
                      <a:cubicBezTo>
                        <a:pt x="67" y="87"/>
                        <a:pt x="67" y="87"/>
                        <a:pt x="67" y="87"/>
                      </a:cubicBezTo>
                      <a:cubicBezTo>
                        <a:pt x="66" y="92"/>
                        <a:pt x="62" y="94"/>
                        <a:pt x="58" y="94"/>
                      </a:cubicBezTo>
                      <a:close/>
                    </a:path>
                  </a:pathLst>
                </a:custGeom>
                <a:solidFill>
                  <a:srgbClr val="00B29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A1A1A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001" name="Freeform 25">
                  <a:extLst>
                    <a:ext uri="{FF2B5EF4-FFF2-40B4-BE49-F238E27FC236}">
                      <a16:creationId xmlns:a16="http://schemas.microsoft.com/office/drawing/2014/main" id="{6FAACCDB-41A3-40F6-BC22-5B3162B94D2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523207" y="5436287"/>
                  <a:ext cx="47625" cy="23813"/>
                </a:xfrm>
                <a:custGeom>
                  <a:avLst/>
                  <a:gdLst>
                    <a:gd name="T0" fmla="*/ 54 w 65"/>
                    <a:gd name="T1" fmla="*/ 32 h 32"/>
                    <a:gd name="T2" fmla="*/ 52 w 65"/>
                    <a:gd name="T3" fmla="*/ 31 h 32"/>
                    <a:gd name="T4" fmla="*/ 9 w 65"/>
                    <a:gd name="T5" fmla="*/ 21 h 32"/>
                    <a:gd name="T6" fmla="*/ 2 w 65"/>
                    <a:gd name="T7" fmla="*/ 9 h 32"/>
                    <a:gd name="T8" fmla="*/ 14 w 65"/>
                    <a:gd name="T9" fmla="*/ 1 h 32"/>
                    <a:gd name="T10" fmla="*/ 57 w 65"/>
                    <a:gd name="T11" fmla="*/ 11 h 32"/>
                    <a:gd name="T12" fmla="*/ 64 w 65"/>
                    <a:gd name="T13" fmla="*/ 24 h 32"/>
                    <a:gd name="T14" fmla="*/ 54 w 65"/>
                    <a:gd name="T15" fmla="*/ 32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65" h="32">
                      <a:moveTo>
                        <a:pt x="54" y="32"/>
                      </a:moveTo>
                      <a:cubicBezTo>
                        <a:pt x="53" y="32"/>
                        <a:pt x="53" y="31"/>
                        <a:pt x="52" y="31"/>
                      </a:cubicBezTo>
                      <a:cubicBezTo>
                        <a:pt x="9" y="21"/>
                        <a:pt x="9" y="21"/>
                        <a:pt x="9" y="21"/>
                      </a:cubicBezTo>
                      <a:cubicBezTo>
                        <a:pt x="4" y="20"/>
                        <a:pt x="0" y="14"/>
                        <a:pt x="2" y="9"/>
                      </a:cubicBezTo>
                      <a:cubicBezTo>
                        <a:pt x="3" y="3"/>
                        <a:pt x="8" y="0"/>
                        <a:pt x="14" y="1"/>
                      </a:cubicBezTo>
                      <a:cubicBezTo>
                        <a:pt x="57" y="11"/>
                        <a:pt x="57" y="11"/>
                        <a:pt x="57" y="11"/>
                      </a:cubicBezTo>
                      <a:cubicBezTo>
                        <a:pt x="62" y="13"/>
                        <a:pt x="65" y="18"/>
                        <a:pt x="64" y="24"/>
                      </a:cubicBezTo>
                      <a:cubicBezTo>
                        <a:pt x="63" y="28"/>
                        <a:pt x="59" y="32"/>
                        <a:pt x="54" y="32"/>
                      </a:cubicBezTo>
                      <a:close/>
                    </a:path>
                  </a:pathLst>
                </a:custGeom>
                <a:solidFill>
                  <a:srgbClr val="00B29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A1A1A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002" name="Freeform 26">
                  <a:extLst>
                    <a:ext uri="{FF2B5EF4-FFF2-40B4-BE49-F238E27FC236}">
                      <a16:creationId xmlns:a16="http://schemas.microsoft.com/office/drawing/2014/main" id="{D38FA18A-8658-423C-A96C-E807853B7BF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570832" y="5445812"/>
                  <a:ext cx="26988" cy="17463"/>
                </a:xfrm>
                <a:custGeom>
                  <a:avLst/>
                  <a:gdLst>
                    <a:gd name="T0" fmla="*/ 25 w 36"/>
                    <a:gd name="T1" fmla="*/ 23 h 23"/>
                    <a:gd name="T2" fmla="*/ 24 w 36"/>
                    <a:gd name="T3" fmla="*/ 23 h 23"/>
                    <a:gd name="T4" fmla="*/ 9 w 36"/>
                    <a:gd name="T5" fmla="*/ 21 h 23"/>
                    <a:gd name="T6" fmla="*/ 0 w 36"/>
                    <a:gd name="T7" fmla="*/ 10 h 23"/>
                    <a:gd name="T8" fmla="*/ 12 w 36"/>
                    <a:gd name="T9" fmla="*/ 1 h 23"/>
                    <a:gd name="T10" fmla="*/ 27 w 36"/>
                    <a:gd name="T11" fmla="*/ 3 h 23"/>
                    <a:gd name="T12" fmla="*/ 36 w 36"/>
                    <a:gd name="T13" fmla="*/ 14 h 23"/>
                    <a:gd name="T14" fmla="*/ 25 w 36"/>
                    <a:gd name="T15" fmla="*/ 23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36" h="23">
                      <a:moveTo>
                        <a:pt x="25" y="23"/>
                      </a:moveTo>
                      <a:cubicBezTo>
                        <a:pt x="25" y="23"/>
                        <a:pt x="24" y="23"/>
                        <a:pt x="24" y="23"/>
                      </a:cubicBezTo>
                      <a:cubicBezTo>
                        <a:pt x="9" y="21"/>
                        <a:pt x="9" y="21"/>
                        <a:pt x="9" y="21"/>
                      </a:cubicBezTo>
                      <a:cubicBezTo>
                        <a:pt x="4" y="21"/>
                        <a:pt x="0" y="15"/>
                        <a:pt x="0" y="10"/>
                      </a:cubicBezTo>
                      <a:cubicBezTo>
                        <a:pt x="1" y="4"/>
                        <a:pt x="6" y="0"/>
                        <a:pt x="12" y="1"/>
                      </a:cubicBezTo>
                      <a:cubicBezTo>
                        <a:pt x="27" y="3"/>
                        <a:pt x="27" y="3"/>
                        <a:pt x="27" y="3"/>
                      </a:cubicBezTo>
                      <a:cubicBezTo>
                        <a:pt x="32" y="4"/>
                        <a:pt x="36" y="9"/>
                        <a:pt x="36" y="14"/>
                      </a:cubicBezTo>
                      <a:cubicBezTo>
                        <a:pt x="35" y="20"/>
                        <a:pt x="30" y="23"/>
                        <a:pt x="25" y="23"/>
                      </a:cubicBezTo>
                      <a:close/>
                    </a:path>
                  </a:pathLst>
                </a:custGeom>
                <a:solidFill>
                  <a:srgbClr val="00B29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A1A1A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003" name="Freeform 27">
                  <a:extLst>
                    <a:ext uri="{FF2B5EF4-FFF2-40B4-BE49-F238E27FC236}">
                      <a16:creationId xmlns:a16="http://schemas.microsoft.com/office/drawing/2014/main" id="{2C48DE65-E65D-4017-8340-7001C89BF79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667669" y="5352150"/>
                  <a:ext cx="14288" cy="19050"/>
                </a:xfrm>
                <a:custGeom>
                  <a:avLst/>
                  <a:gdLst>
                    <a:gd name="T0" fmla="*/ 10 w 20"/>
                    <a:gd name="T1" fmla="*/ 27 h 27"/>
                    <a:gd name="T2" fmla="*/ 0 w 20"/>
                    <a:gd name="T3" fmla="*/ 16 h 27"/>
                    <a:gd name="T4" fmla="*/ 0 w 20"/>
                    <a:gd name="T5" fmla="*/ 11 h 27"/>
                    <a:gd name="T6" fmla="*/ 10 w 20"/>
                    <a:gd name="T7" fmla="*/ 0 h 27"/>
                    <a:gd name="T8" fmla="*/ 20 w 20"/>
                    <a:gd name="T9" fmla="*/ 11 h 27"/>
                    <a:gd name="T10" fmla="*/ 20 w 20"/>
                    <a:gd name="T11" fmla="*/ 16 h 27"/>
                    <a:gd name="T12" fmla="*/ 10 w 20"/>
                    <a:gd name="T13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0" h="27">
                      <a:moveTo>
                        <a:pt x="10" y="27"/>
                      </a:moveTo>
                      <a:cubicBezTo>
                        <a:pt x="4" y="27"/>
                        <a:pt x="0" y="22"/>
                        <a:pt x="0" y="16"/>
                      </a:cubicBezTo>
                      <a:cubicBezTo>
                        <a:pt x="0" y="11"/>
                        <a:pt x="0" y="11"/>
                        <a:pt x="0" y="11"/>
                      </a:cubicBezTo>
                      <a:cubicBezTo>
                        <a:pt x="0" y="5"/>
                        <a:pt x="4" y="0"/>
                        <a:pt x="10" y="0"/>
                      </a:cubicBezTo>
                      <a:cubicBezTo>
                        <a:pt x="15" y="0"/>
                        <a:pt x="20" y="5"/>
                        <a:pt x="20" y="11"/>
                      </a:cubicBezTo>
                      <a:cubicBezTo>
                        <a:pt x="20" y="16"/>
                        <a:pt x="20" y="16"/>
                        <a:pt x="20" y="16"/>
                      </a:cubicBezTo>
                      <a:cubicBezTo>
                        <a:pt x="20" y="22"/>
                        <a:pt x="15" y="27"/>
                        <a:pt x="10" y="27"/>
                      </a:cubicBezTo>
                      <a:close/>
                    </a:path>
                  </a:pathLst>
                </a:custGeom>
                <a:solidFill>
                  <a:srgbClr val="00B29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A1A1A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004" name="Freeform 28">
                  <a:extLst>
                    <a:ext uri="{FF2B5EF4-FFF2-40B4-BE49-F238E27FC236}">
                      <a16:creationId xmlns:a16="http://schemas.microsoft.com/office/drawing/2014/main" id="{353E608C-F1E7-430A-8C43-E02A15B91D9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604169" y="5344212"/>
                  <a:ext cx="33338" cy="38100"/>
                </a:xfrm>
                <a:custGeom>
                  <a:avLst/>
                  <a:gdLst>
                    <a:gd name="T0" fmla="*/ 24 w 44"/>
                    <a:gd name="T1" fmla="*/ 51 h 51"/>
                    <a:gd name="T2" fmla="*/ 17 w 44"/>
                    <a:gd name="T3" fmla="*/ 48 h 51"/>
                    <a:gd name="T4" fmla="*/ 3 w 44"/>
                    <a:gd name="T5" fmla="*/ 33 h 51"/>
                    <a:gd name="T6" fmla="*/ 0 w 44"/>
                    <a:gd name="T7" fmla="*/ 25 h 51"/>
                    <a:gd name="T8" fmla="*/ 5 w 44"/>
                    <a:gd name="T9" fmla="*/ 18 h 51"/>
                    <a:gd name="T10" fmla="*/ 27 w 44"/>
                    <a:gd name="T11" fmla="*/ 3 h 51"/>
                    <a:gd name="T12" fmla="*/ 39 w 44"/>
                    <a:gd name="T13" fmla="*/ 3 h 51"/>
                    <a:gd name="T14" fmla="*/ 43 w 44"/>
                    <a:gd name="T15" fmla="*/ 14 h 51"/>
                    <a:gd name="T16" fmla="*/ 34 w 44"/>
                    <a:gd name="T17" fmla="*/ 44 h 51"/>
                    <a:gd name="T18" fmla="*/ 27 w 44"/>
                    <a:gd name="T19" fmla="*/ 51 h 51"/>
                    <a:gd name="T20" fmla="*/ 24 w 44"/>
                    <a:gd name="T21" fmla="*/ 51 h 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44" h="51">
                      <a:moveTo>
                        <a:pt x="24" y="51"/>
                      </a:moveTo>
                      <a:cubicBezTo>
                        <a:pt x="21" y="51"/>
                        <a:pt x="19" y="50"/>
                        <a:pt x="17" y="48"/>
                      </a:cubicBezTo>
                      <a:cubicBezTo>
                        <a:pt x="3" y="33"/>
                        <a:pt x="3" y="33"/>
                        <a:pt x="3" y="33"/>
                      </a:cubicBezTo>
                      <a:cubicBezTo>
                        <a:pt x="1" y="31"/>
                        <a:pt x="0" y="28"/>
                        <a:pt x="0" y="25"/>
                      </a:cubicBezTo>
                      <a:cubicBezTo>
                        <a:pt x="1" y="22"/>
                        <a:pt x="2" y="19"/>
                        <a:pt x="5" y="18"/>
                      </a:cubicBezTo>
                      <a:cubicBezTo>
                        <a:pt x="27" y="3"/>
                        <a:pt x="27" y="3"/>
                        <a:pt x="27" y="3"/>
                      </a:cubicBezTo>
                      <a:cubicBezTo>
                        <a:pt x="31" y="0"/>
                        <a:pt x="36" y="0"/>
                        <a:pt x="39" y="3"/>
                      </a:cubicBezTo>
                      <a:cubicBezTo>
                        <a:pt x="43" y="6"/>
                        <a:pt x="44" y="10"/>
                        <a:pt x="43" y="14"/>
                      </a:cubicBezTo>
                      <a:cubicBezTo>
                        <a:pt x="34" y="44"/>
                        <a:pt x="34" y="44"/>
                        <a:pt x="34" y="44"/>
                      </a:cubicBezTo>
                      <a:cubicBezTo>
                        <a:pt x="33" y="48"/>
                        <a:pt x="30" y="50"/>
                        <a:pt x="27" y="51"/>
                      </a:cubicBezTo>
                      <a:cubicBezTo>
                        <a:pt x="26" y="51"/>
                        <a:pt x="25" y="51"/>
                        <a:pt x="24" y="51"/>
                      </a:cubicBezTo>
                      <a:close/>
                    </a:path>
                  </a:pathLst>
                </a:custGeom>
                <a:solidFill>
                  <a:srgbClr val="00B29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A1A1A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005" name="Freeform 29">
                  <a:extLst>
                    <a:ext uri="{FF2B5EF4-FFF2-40B4-BE49-F238E27FC236}">
                      <a16:creationId xmlns:a16="http://schemas.microsoft.com/office/drawing/2014/main" id="{52CE010D-AF9C-4031-B49A-B4AFAA4135C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585119" y="5339450"/>
                  <a:ext cx="22225" cy="23813"/>
                </a:xfrm>
                <a:custGeom>
                  <a:avLst/>
                  <a:gdLst>
                    <a:gd name="T0" fmla="*/ 11 w 31"/>
                    <a:gd name="T1" fmla="*/ 32 h 32"/>
                    <a:gd name="T2" fmla="*/ 5 w 31"/>
                    <a:gd name="T3" fmla="*/ 30 h 32"/>
                    <a:gd name="T4" fmla="*/ 3 w 31"/>
                    <a:gd name="T5" fmla="*/ 15 h 32"/>
                    <a:gd name="T6" fmla="*/ 12 w 31"/>
                    <a:gd name="T7" fmla="*/ 5 h 32"/>
                    <a:gd name="T8" fmla="*/ 26 w 31"/>
                    <a:gd name="T9" fmla="*/ 3 h 32"/>
                    <a:gd name="T10" fmla="*/ 28 w 31"/>
                    <a:gd name="T11" fmla="*/ 18 h 32"/>
                    <a:gd name="T12" fmla="*/ 19 w 31"/>
                    <a:gd name="T13" fmla="*/ 28 h 32"/>
                    <a:gd name="T14" fmla="*/ 11 w 31"/>
                    <a:gd name="T15" fmla="*/ 32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31" h="32">
                      <a:moveTo>
                        <a:pt x="11" y="32"/>
                      </a:moveTo>
                      <a:cubicBezTo>
                        <a:pt x="9" y="32"/>
                        <a:pt x="7" y="31"/>
                        <a:pt x="5" y="30"/>
                      </a:cubicBezTo>
                      <a:cubicBezTo>
                        <a:pt x="0" y="26"/>
                        <a:pt x="0" y="20"/>
                        <a:pt x="3" y="15"/>
                      </a:cubicBezTo>
                      <a:cubicBezTo>
                        <a:pt x="12" y="5"/>
                        <a:pt x="12" y="5"/>
                        <a:pt x="12" y="5"/>
                      </a:cubicBezTo>
                      <a:cubicBezTo>
                        <a:pt x="15" y="0"/>
                        <a:pt x="22" y="0"/>
                        <a:pt x="26" y="3"/>
                      </a:cubicBezTo>
                      <a:cubicBezTo>
                        <a:pt x="30" y="7"/>
                        <a:pt x="31" y="13"/>
                        <a:pt x="28" y="18"/>
                      </a:cubicBezTo>
                      <a:cubicBezTo>
                        <a:pt x="19" y="28"/>
                        <a:pt x="19" y="28"/>
                        <a:pt x="19" y="28"/>
                      </a:cubicBezTo>
                      <a:cubicBezTo>
                        <a:pt x="17" y="31"/>
                        <a:pt x="14" y="32"/>
                        <a:pt x="11" y="32"/>
                      </a:cubicBezTo>
                      <a:close/>
                    </a:path>
                  </a:pathLst>
                </a:custGeom>
                <a:solidFill>
                  <a:srgbClr val="00B29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A1A1A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006" name="Freeform 30">
                  <a:extLst>
                    <a:ext uri="{FF2B5EF4-FFF2-40B4-BE49-F238E27FC236}">
                      <a16:creationId xmlns:a16="http://schemas.microsoft.com/office/drawing/2014/main" id="{55936624-36CF-4BE1-AEEC-47E95A2C4E77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9591469" y="5288650"/>
                  <a:ext cx="39688" cy="49213"/>
                </a:xfrm>
                <a:custGeom>
                  <a:avLst/>
                  <a:gdLst>
                    <a:gd name="T0" fmla="*/ 43 w 53"/>
                    <a:gd name="T1" fmla="*/ 67 h 67"/>
                    <a:gd name="T2" fmla="*/ 42 w 53"/>
                    <a:gd name="T3" fmla="*/ 67 h 67"/>
                    <a:gd name="T4" fmla="*/ 10 w 53"/>
                    <a:gd name="T5" fmla="*/ 64 h 67"/>
                    <a:gd name="T6" fmla="*/ 3 w 53"/>
                    <a:gd name="T7" fmla="*/ 61 h 67"/>
                    <a:gd name="T8" fmla="*/ 0 w 53"/>
                    <a:gd name="T9" fmla="*/ 53 h 67"/>
                    <a:gd name="T10" fmla="*/ 4 w 53"/>
                    <a:gd name="T11" fmla="*/ 10 h 67"/>
                    <a:gd name="T12" fmla="*/ 12 w 53"/>
                    <a:gd name="T13" fmla="*/ 1 h 67"/>
                    <a:gd name="T14" fmla="*/ 23 w 53"/>
                    <a:gd name="T15" fmla="*/ 6 h 67"/>
                    <a:gd name="T16" fmla="*/ 51 w 53"/>
                    <a:gd name="T17" fmla="*/ 50 h 67"/>
                    <a:gd name="T18" fmla="*/ 53 w 53"/>
                    <a:gd name="T19" fmla="*/ 56 h 67"/>
                    <a:gd name="T20" fmla="*/ 43 w 53"/>
                    <a:gd name="T21" fmla="*/ 67 h 67"/>
                    <a:gd name="T22" fmla="*/ 43 w 53"/>
                    <a:gd name="T23" fmla="*/ 67 h 67"/>
                    <a:gd name="T24" fmla="*/ 22 w 53"/>
                    <a:gd name="T25" fmla="*/ 45 h 67"/>
                    <a:gd name="T26" fmla="*/ 23 w 53"/>
                    <a:gd name="T27" fmla="*/ 45 h 67"/>
                    <a:gd name="T28" fmla="*/ 22 w 53"/>
                    <a:gd name="T29" fmla="*/ 42 h 67"/>
                    <a:gd name="T30" fmla="*/ 22 w 53"/>
                    <a:gd name="T31" fmla="*/ 45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53" h="67">
                      <a:moveTo>
                        <a:pt x="43" y="67"/>
                      </a:moveTo>
                      <a:cubicBezTo>
                        <a:pt x="43" y="67"/>
                        <a:pt x="42" y="67"/>
                        <a:pt x="42" y="67"/>
                      </a:cubicBezTo>
                      <a:cubicBezTo>
                        <a:pt x="10" y="64"/>
                        <a:pt x="10" y="64"/>
                        <a:pt x="10" y="64"/>
                      </a:cubicBezTo>
                      <a:cubicBezTo>
                        <a:pt x="7" y="64"/>
                        <a:pt x="4" y="63"/>
                        <a:pt x="3" y="61"/>
                      </a:cubicBezTo>
                      <a:cubicBezTo>
                        <a:pt x="1" y="58"/>
                        <a:pt x="0" y="56"/>
                        <a:pt x="0" y="53"/>
                      </a:cubicBezTo>
                      <a:cubicBezTo>
                        <a:pt x="4" y="10"/>
                        <a:pt x="4" y="10"/>
                        <a:pt x="4" y="10"/>
                      </a:cubicBezTo>
                      <a:cubicBezTo>
                        <a:pt x="5" y="6"/>
                        <a:pt x="8" y="2"/>
                        <a:pt x="12" y="1"/>
                      </a:cubicBezTo>
                      <a:cubicBezTo>
                        <a:pt x="16" y="0"/>
                        <a:pt x="21" y="2"/>
                        <a:pt x="23" y="6"/>
                      </a:cubicBezTo>
                      <a:cubicBezTo>
                        <a:pt x="51" y="50"/>
                        <a:pt x="51" y="50"/>
                        <a:pt x="51" y="50"/>
                      </a:cubicBezTo>
                      <a:cubicBezTo>
                        <a:pt x="52" y="52"/>
                        <a:pt x="53" y="54"/>
                        <a:pt x="53" y="56"/>
                      </a:cubicBezTo>
                      <a:cubicBezTo>
                        <a:pt x="53" y="62"/>
                        <a:pt x="49" y="67"/>
                        <a:pt x="43" y="67"/>
                      </a:cubicBezTo>
                      <a:cubicBezTo>
                        <a:pt x="43" y="67"/>
                        <a:pt x="43" y="67"/>
                        <a:pt x="43" y="67"/>
                      </a:cubicBezTo>
                      <a:close/>
                      <a:moveTo>
                        <a:pt x="22" y="45"/>
                      </a:moveTo>
                      <a:cubicBezTo>
                        <a:pt x="23" y="45"/>
                        <a:pt x="23" y="45"/>
                        <a:pt x="23" y="45"/>
                      </a:cubicBezTo>
                      <a:cubicBezTo>
                        <a:pt x="22" y="42"/>
                        <a:pt x="22" y="42"/>
                        <a:pt x="22" y="42"/>
                      </a:cubicBezTo>
                      <a:lnTo>
                        <a:pt x="22" y="45"/>
                      </a:lnTo>
                      <a:close/>
                    </a:path>
                  </a:pathLst>
                </a:custGeom>
                <a:solidFill>
                  <a:srgbClr val="00B29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A1A1A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007" name="Freeform 31">
                  <a:extLst>
                    <a:ext uri="{FF2B5EF4-FFF2-40B4-BE49-F238E27FC236}">
                      <a16:creationId xmlns:a16="http://schemas.microsoft.com/office/drawing/2014/main" id="{A4B15FB5-60C7-4E2F-A11F-79E8FD5D1E9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591469" y="5396600"/>
                  <a:ext cx="38100" cy="41275"/>
                </a:xfrm>
                <a:custGeom>
                  <a:avLst/>
                  <a:gdLst>
                    <a:gd name="T0" fmla="*/ 12 w 51"/>
                    <a:gd name="T1" fmla="*/ 54 h 54"/>
                    <a:gd name="T2" fmla="*/ 8 w 51"/>
                    <a:gd name="T3" fmla="*/ 53 h 54"/>
                    <a:gd name="T4" fmla="*/ 2 w 51"/>
                    <a:gd name="T5" fmla="*/ 40 h 54"/>
                    <a:gd name="T6" fmla="*/ 16 w 51"/>
                    <a:gd name="T7" fmla="*/ 7 h 54"/>
                    <a:gd name="T8" fmla="*/ 25 w 51"/>
                    <a:gd name="T9" fmla="*/ 0 h 54"/>
                    <a:gd name="T10" fmla="*/ 41 w 51"/>
                    <a:gd name="T11" fmla="*/ 0 h 54"/>
                    <a:gd name="T12" fmla="*/ 51 w 51"/>
                    <a:gd name="T13" fmla="*/ 11 h 54"/>
                    <a:gd name="T14" fmla="*/ 41 w 51"/>
                    <a:gd name="T15" fmla="*/ 21 h 54"/>
                    <a:gd name="T16" fmla="*/ 32 w 51"/>
                    <a:gd name="T17" fmla="*/ 21 h 54"/>
                    <a:gd name="T18" fmla="*/ 21 w 51"/>
                    <a:gd name="T19" fmla="*/ 48 h 54"/>
                    <a:gd name="T20" fmla="*/ 12 w 51"/>
                    <a:gd name="T21" fmla="*/ 54 h 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51" h="54">
                      <a:moveTo>
                        <a:pt x="12" y="54"/>
                      </a:moveTo>
                      <a:cubicBezTo>
                        <a:pt x="10" y="54"/>
                        <a:pt x="9" y="54"/>
                        <a:pt x="8" y="53"/>
                      </a:cubicBezTo>
                      <a:cubicBezTo>
                        <a:pt x="2" y="51"/>
                        <a:pt x="0" y="45"/>
                        <a:pt x="2" y="40"/>
                      </a:cubicBezTo>
                      <a:cubicBezTo>
                        <a:pt x="16" y="7"/>
                        <a:pt x="16" y="7"/>
                        <a:pt x="16" y="7"/>
                      </a:cubicBezTo>
                      <a:cubicBezTo>
                        <a:pt x="17" y="3"/>
                        <a:pt x="21" y="0"/>
                        <a:pt x="25" y="0"/>
                      </a:cubicBezTo>
                      <a:cubicBezTo>
                        <a:pt x="41" y="0"/>
                        <a:pt x="41" y="0"/>
                        <a:pt x="41" y="0"/>
                      </a:cubicBezTo>
                      <a:cubicBezTo>
                        <a:pt x="47" y="0"/>
                        <a:pt x="51" y="5"/>
                        <a:pt x="51" y="11"/>
                      </a:cubicBezTo>
                      <a:cubicBezTo>
                        <a:pt x="51" y="16"/>
                        <a:pt x="47" y="21"/>
                        <a:pt x="41" y="21"/>
                      </a:cubicBezTo>
                      <a:cubicBezTo>
                        <a:pt x="32" y="21"/>
                        <a:pt x="32" y="21"/>
                        <a:pt x="32" y="21"/>
                      </a:cubicBezTo>
                      <a:cubicBezTo>
                        <a:pt x="21" y="48"/>
                        <a:pt x="21" y="48"/>
                        <a:pt x="21" y="48"/>
                      </a:cubicBezTo>
                      <a:cubicBezTo>
                        <a:pt x="19" y="52"/>
                        <a:pt x="16" y="54"/>
                        <a:pt x="12" y="54"/>
                      </a:cubicBezTo>
                      <a:close/>
                    </a:path>
                  </a:pathLst>
                </a:custGeom>
                <a:solidFill>
                  <a:srgbClr val="00B29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A1A1A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008" name="Freeform 32">
                  <a:extLst>
                    <a:ext uri="{FF2B5EF4-FFF2-40B4-BE49-F238E27FC236}">
                      <a16:creationId xmlns:a16="http://schemas.microsoft.com/office/drawing/2014/main" id="{02634E79-0D97-41B3-8CD8-EE7AAC67658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640682" y="5404537"/>
                  <a:ext cx="107950" cy="73025"/>
                </a:xfrm>
                <a:custGeom>
                  <a:avLst/>
                  <a:gdLst>
                    <a:gd name="T0" fmla="*/ 133 w 144"/>
                    <a:gd name="T1" fmla="*/ 98 h 98"/>
                    <a:gd name="T2" fmla="*/ 127 w 144"/>
                    <a:gd name="T3" fmla="*/ 97 h 98"/>
                    <a:gd name="T4" fmla="*/ 89 w 144"/>
                    <a:gd name="T5" fmla="*/ 71 h 98"/>
                    <a:gd name="T6" fmla="*/ 81 w 144"/>
                    <a:gd name="T7" fmla="*/ 79 h 98"/>
                    <a:gd name="T8" fmla="*/ 69 w 144"/>
                    <a:gd name="T9" fmla="*/ 81 h 98"/>
                    <a:gd name="T10" fmla="*/ 41 w 144"/>
                    <a:gd name="T11" fmla="*/ 67 h 98"/>
                    <a:gd name="T12" fmla="*/ 36 w 144"/>
                    <a:gd name="T13" fmla="*/ 56 h 98"/>
                    <a:gd name="T14" fmla="*/ 36 w 144"/>
                    <a:gd name="T15" fmla="*/ 53 h 98"/>
                    <a:gd name="T16" fmla="*/ 7 w 144"/>
                    <a:gd name="T17" fmla="*/ 41 h 98"/>
                    <a:gd name="T18" fmla="*/ 1 w 144"/>
                    <a:gd name="T19" fmla="*/ 29 h 98"/>
                    <a:gd name="T20" fmla="*/ 5 w 144"/>
                    <a:gd name="T21" fmla="*/ 9 h 98"/>
                    <a:gd name="T22" fmla="*/ 13 w 144"/>
                    <a:gd name="T23" fmla="*/ 1 h 98"/>
                    <a:gd name="T24" fmla="*/ 23 w 144"/>
                    <a:gd name="T25" fmla="*/ 5 h 98"/>
                    <a:gd name="T26" fmla="*/ 32 w 144"/>
                    <a:gd name="T27" fmla="*/ 15 h 98"/>
                    <a:gd name="T28" fmla="*/ 42 w 144"/>
                    <a:gd name="T29" fmla="*/ 10 h 98"/>
                    <a:gd name="T30" fmla="*/ 51 w 144"/>
                    <a:gd name="T31" fmla="*/ 10 h 98"/>
                    <a:gd name="T32" fmla="*/ 107 w 144"/>
                    <a:gd name="T33" fmla="*/ 39 h 98"/>
                    <a:gd name="T34" fmla="*/ 111 w 144"/>
                    <a:gd name="T35" fmla="*/ 42 h 98"/>
                    <a:gd name="T36" fmla="*/ 141 w 144"/>
                    <a:gd name="T37" fmla="*/ 82 h 98"/>
                    <a:gd name="T38" fmla="*/ 140 w 144"/>
                    <a:gd name="T39" fmla="*/ 95 h 98"/>
                    <a:gd name="T40" fmla="*/ 133 w 144"/>
                    <a:gd name="T41" fmla="*/ 98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44" h="98">
                      <a:moveTo>
                        <a:pt x="133" y="98"/>
                      </a:moveTo>
                      <a:cubicBezTo>
                        <a:pt x="131" y="98"/>
                        <a:pt x="129" y="98"/>
                        <a:pt x="127" y="97"/>
                      </a:cubicBezTo>
                      <a:cubicBezTo>
                        <a:pt x="89" y="71"/>
                        <a:pt x="89" y="71"/>
                        <a:pt x="89" y="71"/>
                      </a:cubicBezTo>
                      <a:cubicBezTo>
                        <a:pt x="81" y="79"/>
                        <a:pt x="81" y="79"/>
                        <a:pt x="81" y="79"/>
                      </a:cubicBezTo>
                      <a:cubicBezTo>
                        <a:pt x="78" y="82"/>
                        <a:pt x="73" y="83"/>
                        <a:pt x="69" y="81"/>
                      </a:cubicBezTo>
                      <a:cubicBezTo>
                        <a:pt x="41" y="67"/>
                        <a:pt x="41" y="67"/>
                        <a:pt x="41" y="67"/>
                      </a:cubicBezTo>
                      <a:cubicBezTo>
                        <a:pt x="37" y="65"/>
                        <a:pt x="35" y="61"/>
                        <a:pt x="36" y="56"/>
                      </a:cubicBezTo>
                      <a:cubicBezTo>
                        <a:pt x="36" y="53"/>
                        <a:pt x="36" y="53"/>
                        <a:pt x="36" y="53"/>
                      </a:cubicBezTo>
                      <a:cubicBezTo>
                        <a:pt x="7" y="41"/>
                        <a:pt x="7" y="41"/>
                        <a:pt x="7" y="41"/>
                      </a:cubicBezTo>
                      <a:cubicBezTo>
                        <a:pt x="2" y="39"/>
                        <a:pt x="0" y="34"/>
                        <a:pt x="1" y="29"/>
                      </a:cubicBezTo>
                      <a:cubicBezTo>
                        <a:pt x="5" y="9"/>
                        <a:pt x="5" y="9"/>
                        <a:pt x="5" y="9"/>
                      </a:cubicBezTo>
                      <a:cubicBezTo>
                        <a:pt x="6" y="5"/>
                        <a:pt x="9" y="2"/>
                        <a:pt x="13" y="1"/>
                      </a:cubicBezTo>
                      <a:cubicBezTo>
                        <a:pt x="17" y="0"/>
                        <a:pt x="21" y="1"/>
                        <a:pt x="23" y="5"/>
                      </a:cubicBezTo>
                      <a:cubicBezTo>
                        <a:pt x="32" y="15"/>
                        <a:pt x="32" y="15"/>
                        <a:pt x="32" y="15"/>
                      </a:cubicBezTo>
                      <a:cubicBezTo>
                        <a:pt x="42" y="10"/>
                        <a:pt x="42" y="10"/>
                        <a:pt x="42" y="10"/>
                      </a:cubicBezTo>
                      <a:cubicBezTo>
                        <a:pt x="45" y="9"/>
                        <a:pt x="48" y="9"/>
                        <a:pt x="51" y="10"/>
                      </a:cubicBezTo>
                      <a:cubicBezTo>
                        <a:pt x="107" y="39"/>
                        <a:pt x="107" y="39"/>
                        <a:pt x="107" y="39"/>
                      </a:cubicBezTo>
                      <a:cubicBezTo>
                        <a:pt x="108" y="40"/>
                        <a:pt x="110" y="41"/>
                        <a:pt x="111" y="42"/>
                      </a:cubicBezTo>
                      <a:cubicBezTo>
                        <a:pt x="141" y="82"/>
                        <a:pt x="141" y="82"/>
                        <a:pt x="141" y="82"/>
                      </a:cubicBezTo>
                      <a:cubicBezTo>
                        <a:pt x="144" y="86"/>
                        <a:pt x="144" y="92"/>
                        <a:pt x="140" y="95"/>
                      </a:cubicBezTo>
                      <a:cubicBezTo>
                        <a:pt x="138" y="97"/>
                        <a:pt x="135" y="98"/>
                        <a:pt x="133" y="98"/>
                      </a:cubicBezTo>
                      <a:close/>
                    </a:path>
                  </a:pathLst>
                </a:custGeom>
                <a:solidFill>
                  <a:srgbClr val="00B29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A1A1A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009" name="Freeform 33">
                  <a:extLst>
                    <a:ext uri="{FF2B5EF4-FFF2-40B4-BE49-F238E27FC236}">
                      <a16:creationId xmlns:a16="http://schemas.microsoft.com/office/drawing/2014/main" id="{94F3475B-B756-45A7-903E-1AE4758DE3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731169" y="5414062"/>
                  <a:ext cx="25400" cy="31750"/>
                </a:xfrm>
                <a:custGeom>
                  <a:avLst/>
                  <a:gdLst>
                    <a:gd name="T0" fmla="*/ 16 w 34"/>
                    <a:gd name="T1" fmla="*/ 43 h 43"/>
                    <a:gd name="T2" fmla="*/ 11 w 34"/>
                    <a:gd name="T3" fmla="*/ 42 h 43"/>
                    <a:gd name="T4" fmla="*/ 7 w 34"/>
                    <a:gd name="T5" fmla="*/ 28 h 43"/>
                    <a:gd name="T6" fmla="*/ 10 w 34"/>
                    <a:gd name="T7" fmla="*/ 23 h 43"/>
                    <a:gd name="T8" fmla="*/ 5 w 34"/>
                    <a:gd name="T9" fmla="*/ 19 h 43"/>
                    <a:gd name="T10" fmla="*/ 4 w 34"/>
                    <a:gd name="T11" fmla="*/ 5 h 43"/>
                    <a:gd name="T12" fmla="*/ 18 w 34"/>
                    <a:gd name="T13" fmla="*/ 4 h 43"/>
                    <a:gd name="T14" fmla="*/ 29 w 34"/>
                    <a:gd name="T15" fmla="*/ 13 h 43"/>
                    <a:gd name="T16" fmla="*/ 32 w 34"/>
                    <a:gd name="T17" fmla="*/ 26 h 43"/>
                    <a:gd name="T18" fmla="*/ 25 w 34"/>
                    <a:gd name="T19" fmla="*/ 38 h 43"/>
                    <a:gd name="T20" fmla="*/ 16 w 34"/>
                    <a:gd name="T21" fmla="*/ 43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34" h="43">
                      <a:moveTo>
                        <a:pt x="16" y="43"/>
                      </a:moveTo>
                      <a:cubicBezTo>
                        <a:pt x="14" y="43"/>
                        <a:pt x="13" y="43"/>
                        <a:pt x="11" y="42"/>
                      </a:cubicBezTo>
                      <a:cubicBezTo>
                        <a:pt x="6" y="39"/>
                        <a:pt x="4" y="33"/>
                        <a:pt x="7" y="28"/>
                      </a:cubicBezTo>
                      <a:cubicBezTo>
                        <a:pt x="10" y="23"/>
                        <a:pt x="10" y="23"/>
                        <a:pt x="10" y="23"/>
                      </a:cubicBezTo>
                      <a:cubicBezTo>
                        <a:pt x="5" y="19"/>
                        <a:pt x="5" y="19"/>
                        <a:pt x="5" y="19"/>
                      </a:cubicBezTo>
                      <a:cubicBezTo>
                        <a:pt x="1" y="16"/>
                        <a:pt x="0" y="9"/>
                        <a:pt x="4" y="5"/>
                      </a:cubicBezTo>
                      <a:cubicBezTo>
                        <a:pt x="8" y="1"/>
                        <a:pt x="14" y="0"/>
                        <a:pt x="18" y="4"/>
                      </a:cubicBezTo>
                      <a:cubicBezTo>
                        <a:pt x="29" y="13"/>
                        <a:pt x="29" y="13"/>
                        <a:pt x="29" y="13"/>
                      </a:cubicBezTo>
                      <a:cubicBezTo>
                        <a:pt x="33" y="16"/>
                        <a:pt x="34" y="22"/>
                        <a:pt x="32" y="26"/>
                      </a:cubicBezTo>
                      <a:cubicBezTo>
                        <a:pt x="25" y="38"/>
                        <a:pt x="25" y="38"/>
                        <a:pt x="25" y="38"/>
                      </a:cubicBezTo>
                      <a:cubicBezTo>
                        <a:pt x="23" y="41"/>
                        <a:pt x="20" y="43"/>
                        <a:pt x="16" y="43"/>
                      </a:cubicBezTo>
                      <a:close/>
                    </a:path>
                  </a:pathLst>
                </a:custGeom>
                <a:solidFill>
                  <a:srgbClr val="00B29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A1A1A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010" name="Freeform 34">
                  <a:extLst>
                    <a:ext uri="{FF2B5EF4-FFF2-40B4-BE49-F238E27FC236}">
                      <a16:creationId xmlns:a16="http://schemas.microsoft.com/office/drawing/2014/main" id="{89EB0363-9F16-4C39-AF37-A4C51C99FF5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751807" y="5433112"/>
                  <a:ext cx="42863" cy="36513"/>
                </a:xfrm>
                <a:custGeom>
                  <a:avLst/>
                  <a:gdLst>
                    <a:gd name="T0" fmla="*/ 46 w 58"/>
                    <a:gd name="T1" fmla="*/ 49 h 49"/>
                    <a:gd name="T2" fmla="*/ 40 w 58"/>
                    <a:gd name="T3" fmla="*/ 47 h 49"/>
                    <a:gd name="T4" fmla="*/ 5 w 58"/>
                    <a:gd name="T5" fmla="*/ 20 h 49"/>
                    <a:gd name="T6" fmla="*/ 4 w 58"/>
                    <a:gd name="T7" fmla="*/ 5 h 49"/>
                    <a:gd name="T8" fmla="*/ 18 w 58"/>
                    <a:gd name="T9" fmla="*/ 4 h 49"/>
                    <a:gd name="T10" fmla="*/ 53 w 58"/>
                    <a:gd name="T11" fmla="*/ 31 h 49"/>
                    <a:gd name="T12" fmla="*/ 54 w 58"/>
                    <a:gd name="T13" fmla="*/ 45 h 49"/>
                    <a:gd name="T14" fmla="*/ 46 w 58"/>
                    <a:gd name="T15" fmla="*/ 49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58" h="49">
                      <a:moveTo>
                        <a:pt x="46" y="49"/>
                      </a:moveTo>
                      <a:cubicBezTo>
                        <a:pt x="44" y="49"/>
                        <a:pt x="42" y="49"/>
                        <a:pt x="40" y="47"/>
                      </a:cubicBezTo>
                      <a:cubicBezTo>
                        <a:pt x="5" y="20"/>
                        <a:pt x="5" y="20"/>
                        <a:pt x="5" y="20"/>
                      </a:cubicBezTo>
                      <a:cubicBezTo>
                        <a:pt x="1" y="16"/>
                        <a:pt x="0" y="10"/>
                        <a:pt x="4" y="5"/>
                      </a:cubicBezTo>
                      <a:cubicBezTo>
                        <a:pt x="7" y="1"/>
                        <a:pt x="14" y="0"/>
                        <a:pt x="18" y="4"/>
                      </a:cubicBezTo>
                      <a:cubicBezTo>
                        <a:pt x="53" y="31"/>
                        <a:pt x="53" y="31"/>
                        <a:pt x="53" y="31"/>
                      </a:cubicBezTo>
                      <a:cubicBezTo>
                        <a:pt x="57" y="34"/>
                        <a:pt x="58" y="41"/>
                        <a:pt x="54" y="45"/>
                      </a:cubicBezTo>
                      <a:cubicBezTo>
                        <a:pt x="52" y="48"/>
                        <a:pt x="49" y="49"/>
                        <a:pt x="46" y="49"/>
                      </a:cubicBezTo>
                      <a:close/>
                    </a:path>
                  </a:pathLst>
                </a:custGeom>
                <a:solidFill>
                  <a:srgbClr val="00B29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A1A1A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011" name="Freeform 35">
                  <a:extLst>
                    <a:ext uri="{FF2B5EF4-FFF2-40B4-BE49-F238E27FC236}">
                      <a16:creationId xmlns:a16="http://schemas.microsoft.com/office/drawing/2014/main" id="{4C1F111E-C460-442B-B3B3-43B6F44AA5D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472407" y="5377550"/>
                  <a:ext cx="47625" cy="68263"/>
                </a:xfrm>
                <a:custGeom>
                  <a:avLst/>
                  <a:gdLst>
                    <a:gd name="T0" fmla="*/ 49 w 65"/>
                    <a:gd name="T1" fmla="*/ 92 h 92"/>
                    <a:gd name="T2" fmla="*/ 41 w 65"/>
                    <a:gd name="T3" fmla="*/ 89 h 92"/>
                    <a:gd name="T4" fmla="*/ 29 w 65"/>
                    <a:gd name="T5" fmla="*/ 77 h 92"/>
                    <a:gd name="T6" fmla="*/ 27 w 65"/>
                    <a:gd name="T7" fmla="*/ 72 h 92"/>
                    <a:gd name="T8" fmla="*/ 17 w 65"/>
                    <a:gd name="T9" fmla="*/ 40 h 92"/>
                    <a:gd name="T10" fmla="*/ 3 w 65"/>
                    <a:gd name="T11" fmla="*/ 17 h 92"/>
                    <a:gd name="T12" fmla="*/ 5 w 65"/>
                    <a:gd name="T13" fmla="*/ 4 h 92"/>
                    <a:gd name="T14" fmla="*/ 19 w 65"/>
                    <a:gd name="T15" fmla="*/ 5 h 92"/>
                    <a:gd name="T16" fmla="*/ 61 w 65"/>
                    <a:gd name="T17" fmla="*/ 49 h 92"/>
                    <a:gd name="T18" fmla="*/ 64 w 65"/>
                    <a:gd name="T19" fmla="*/ 58 h 92"/>
                    <a:gd name="T20" fmla="*/ 59 w 65"/>
                    <a:gd name="T21" fmla="*/ 84 h 92"/>
                    <a:gd name="T22" fmla="*/ 52 w 65"/>
                    <a:gd name="T23" fmla="*/ 92 h 92"/>
                    <a:gd name="T24" fmla="*/ 49 w 65"/>
                    <a:gd name="T25" fmla="*/ 92 h 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65" h="92">
                      <a:moveTo>
                        <a:pt x="49" y="92"/>
                      </a:moveTo>
                      <a:cubicBezTo>
                        <a:pt x="46" y="92"/>
                        <a:pt x="43" y="91"/>
                        <a:pt x="41" y="89"/>
                      </a:cubicBezTo>
                      <a:cubicBezTo>
                        <a:pt x="29" y="77"/>
                        <a:pt x="29" y="77"/>
                        <a:pt x="29" y="77"/>
                      </a:cubicBezTo>
                      <a:cubicBezTo>
                        <a:pt x="28" y="75"/>
                        <a:pt x="27" y="74"/>
                        <a:pt x="27" y="72"/>
                      </a:cubicBezTo>
                      <a:cubicBezTo>
                        <a:pt x="24" y="61"/>
                        <a:pt x="19" y="44"/>
                        <a:pt x="17" y="40"/>
                      </a:cubicBezTo>
                      <a:cubicBezTo>
                        <a:pt x="16" y="37"/>
                        <a:pt x="9" y="27"/>
                        <a:pt x="3" y="17"/>
                      </a:cubicBezTo>
                      <a:cubicBezTo>
                        <a:pt x="0" y="13"/>
                        <a:pt x="1" y="7"/>
                        <a:pt x="5" y="4"/>
                      </a:cubicBezTo>
                      <a:cubicBezTo>
                        <a:pt x="9" y="0"/>
                        <a:pt x="15" y="1"/>
                        <a:pt x="19" y="5"/>
                      </a:cubicBezTo>
                      <a:cubicBezTo>
                        <a:pt x="61" y="49"/>
                        <a:pt x="61" y="49"/>
                        <a:pt x="61" y="49"/>
                      </a:cubicBezTo>
                      <a:cubicBezTo>
                        <a:pt x="64" y="52"/>
                        <a:pt x="65" y="55"/>
                        <a:pt x="64" y="58"/>
                      </a:cubicBezTo>
                      <a:cubicBezTo>
                        <a:pt x="59" y="84"/>
                        <a:pt x="59" y="84"/>
                        <a:pt x="59" y="84"/>
                      </a:cubicBezTo>
                      <a:cubicBezTo>
                        <a:pt x="58" y="88"/>
                        <a:pt x="55" y="91"/>
                        <a:pt x="52" y="92"/>
                      </a:cubicBezTo>
                      <a:cubicBezTo>
                        <a:pt x="51" y="92"/>
                        <a:pt x="50" y="92"/>
                        <a:pt x="49" y="92"/>
                      </a:cubicBezTo>
                      <a:close/>
                    </a:path>
                  </a:pathLst>
                </a:custGeom>
                <a:solidFill>
                  <a:srgbClr val="00B29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A1A1A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012" name="Freeform 36">
                  <a:extLst>
                    <a:ext uri="{FF2B5EF4-FFF2-40B4-BE49-F238E27FC236}">
                      <a16:creationId xmlns:a16="http://schemas.microsoft.com/office/drawing/2014/main" id="{48A5BC95-D4A4-4D13-876F-56C209D1B1E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500982" y="5479150"/>
                  <a:ext cx="220663" cy="161925"/>
                </a:xfrm>
                <a:custGeom>
                  <a:avLst/>
                  <a:gdLst>
                    <a:gd name="T0" fmla="*/ 186 w 297"/>
                    <a:gd name="T1" fmla="*/ 217 h 217"/>
                    <a:gd name="T2" fmla="*/ 182 w 297"/>
                    <a:gd name="T3" fmla="*/ 217 h 217"/>
                    <a:gd name="T4" fmla="*/ 153 w 297"/>
                    <a:gd name="T5" fmla="*/ 196 h 217"/>
                    <a:gd name="T6" fmla="*/ 141 w 297"/>
                    <a:gd name="T7" fmla="*/ 176 h 217"/>
                    <a:gd name="T8" fmla="*/ 116 w 297"/>
                    <a:gd name="T9" fmla="*/ 157 h 217"/>
                    <a:gd name="T10" fmla="*/ 66 w 297"/>
                    <a:gd name="T11" fmla="*/ 182 h 217"/>
                    <a:gd name="T12" fmla="*/ 61 w 297"/>
                    <a:gd name="T13" fmla="*/ 184 h 217"/>
                    <a:gd name="T14" fmla="*/ 11 w 297"/>
                    <a:gd name="T15" fmla="*/ 186 h 217"/>
                    <a:gd name="T16" fmla="*/ 2 w 297"/>
                    <a:gd name="T17" fmla="*/ 181 h 217"/>
                    <a:gd name="T18" fmla="*/ 2 w 297"/>
                    <a:gd name="T19" fmla="*/ 171 h 217"/>
                    <a:gd name="T20" fmla="*/ 8 w 297"/>
                    <a:gd name="T21" fmla="*/ 158 h 217"/>
                    <a:gd name="T22" fmla="*/ 13 w 297"/>
                    <a:gd name="T23" fmla="*/ 81 h 217"/>
                    <a:gd name="T24" fmla="*/ 21 w 297"/>
                    <a:gd name="T25" fmla="*/ 72 h 217"/>
                    <a:gd name="T26" fmla="*/ 63 w 297"/>
                    <a:gd name="T27" fmla="*/ 61 h 217"/>
                    <a:gd name="T28" fmla="*/ 75 w 297"/>
                    <a:gd name="T29" fmla="*/ 48 h 217"/>
                    <a:gd name="T30" fmla="*/ 76 w 297"/>
                    <a:gd name="T31" fmla="*/ 46 h 217"/>
                    <a:gd name="T32" fmla="*/ 115 w 297"/>
                    <a:gd name="T33" fmla="*/ 17 h 217"/>
                    <a:gd name="T34" fmla="*/ 126 w 297"/>
                    <a:gd name="T35" fmla="*/ 16 h 217"/>
                    <a:gd name="T36" fmla="*/ 135 w 297"/>
                    <a:gd name="T37" fmla="*/ 22 h 217"/>
                    <a:gd name="T38" fmla="*/ 142 w 297"/>
                    <a:gd name="T39" fmla="*/ 7 h 217"/>
                    <a:gd name="T40" fmla="*/ 152 w 297"/>
                    <a:gd name="T41" fmla="*/ 0 h 217"/>
                    <a:gd name="T42" fmla="*/ 190 w 297"/>
                    <a:gd name="T43" fmla="*/ 4 h 217"/>
                    <a:gd name="T44" fmla="*/ 198 w 297"/>
                    <a:gd name="T45" fmla="*/ 8 h 217"/>
                    <a:gd name="T46" fmla="*/ 199 w 297"/>
                    <a:gd name="T47" fmla="*/ 17 h 217"/>
                    <a:gd name="T48" fmla="*/ 197 w 297"/>
                    <a:gd name="T49" fmla="*/ 24 h 217"/>
                    <a:gd name="T50" fmla="*/ 210 w 297"/>
                    <a:gd name="T51" fmla="*/ 29 h 217"/>
                    <a:gd name="T52" fmla="*/ 224 w 297"/>
                    <a:gd name="T53" fmla="*/ 5 h 217"/>
                    <a:gd name="T54" fmla="*/ 231 w 297"/>
                    <a:gd name="T55" fmla="*/ 0 h 217"/>
                    <a:gd name="T56" fmla="*/ 239 w 297"/>
                    <a:gd name="T57" fmla="*/ 3 h 217"/>
                    <a:gd name="T58" fmla="*/ 257 w 297"/>
                    <a:gd name="T59" fmla="*/ 18 h 217"/>
                    <a:gd name="T60" fmla="*/ 260 w 297"/>
                    <a:gd name="T61" fmla="*/ 24 h 217"/>
                    <a:gd name="T62" fmla="*/ 267 w 297"/>
                    <a:gd name="T63" fmla="*/ 60 h 217"/>
                    <a:gd name="T64" fmla="*/ 295 w 297"/>
                    <a:gd name="T65" fmla="*/ 103 h 217"/>
                    <a:gd name="T66" fmla="*/ 295 w 297"/>
                    <a:gd name="T67" fmla="*/ 113 h 217"/>
                    <a:gd name="T68" fmla="*/ 266 w 297"/>
                    <a:gd name="T69" fmla="*/ 170 h 217"/>
                    <a:gd name="T70" fmla="*/ 264 w 297"/>
                    <a:gd name="T71" fmla="*/ 173 h 217"/>
                    <a:gd name="T72" fmla="*/ 227 w 297"/>
                    <a:gd name="T73" fmla="*/ 204 h 217"/>
                    <a:gd name="T74" fmla="*/ 224 w 297"/>
                    <a:gd name="T75" fmla="*/ 206 h 217"/>
                    <a:gd name="T76" fmla="*/ 189 w 297"/>
                    <a:gd name="T77" fmla="*/ 217 h 217"/>
                    <a:gd name="T78" fmla="*/ 186 w 297"/>
                    <a:gd name="T79" fmla="*/ 217 h 2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297" h="217">
                      <a:moveTo>
                        <a:pt x="186" y="217"/>
                      </a:moveTo>
                      <a:cubicBezTo>
                        <a:pt x="185" y="217"/>
                        <a:pt x="183" y="217"/>
                        <a:pt x="182" y="217"/>
                      </a:cubicBezTo>
                      <a:cubicBezTo>
                        <a:pt x="162" y="208"/>
                        <a:pt x="154" y="203"/>
                        <a:pt x="153" y="196"/>
                      </a:cubicBezTo>
                      <a:cubicBezTo>
                        <a:pt x="152" y="193"/>
                        <a:pt x="146" y="184"/>
                        <a:pt x="141" y="176"/>
                      </a:cubicBezTo>
                      <a:cubicBezTo>
                        <a:pt x="116" y="157"/>
                        <a:pt x="116" y="157"/>
                        <a:pt x="116" y="157"/>
                      </a:cubicBezTo>
                      <a:cubicBezTo>
                        <a:pt x="66" y="182"/>
                        <a:pt x="66" y="182"/>
                        <a:pt x="66" y="182"/>
                      </a:cubicBezTo>
                      <a:cubicBezTo>
                        <a:pt x="64" y="183"/>
                        <a:pt x="63" y="184"/>
                        <a:pt x="61" y="184"/>
                      </a:cubicBezTo>
                      <a:cubicBezTo>
                        <a:pt x="11" y="186"/>
                        <a:pt x="11" y="186"/>
                        <a:pt x="11" y="186"/>
                      </a:cubicBezTo>
                      <a:cubicBezTo>
                        <a:pt x="8" y="186"/>
                        <a:pt x="4" y="184"/>
                        <a:pt x="2" y="181"/>
                      </a:cubicBezTo>
                      <a:cubicBezTo>
                        <a:pt x="0" y="178"/>
                        <a:pt x="0" y="175"/>
                        <a:pt x="2" y="171"/>
                      </a:cubicBezTo>
                      <a:cubicBezTo>
                        <a:pt x="8" y="158"/>
                        <a:pt x="8" y="158"/>
                        <a:pt x="8" y="158"/>
                      </a:cubicBezTo>
                      <a:cubicBezTo>
                        <a:pt x="13" y="81"/>
                        <a:pt x="13" y="81"/>
                        <a:pt x="13" y="81"/>
                      </a:cubicBezTo>
                      <a:cubicBezTo>
                        <a:pt x="13" y="77"/>
                        <a:pt x="17" y="73"/>
                        <a:pt x="21" y="72"/>
                      </a:cubicBezTo>
                      <a:cubicBezTo>
                        <a:pt x="63" y="61"/>
                        <a:pt x="63" y="61"/>
                        <a:pt x="63" y="61"/>
                      </a:cubicBezTo>
                      <a:cubicBezTo>
                        <a:pt x="75" y="48"/>
                        <a:pt x="75" y="48"/>
                        <a:pt x="75" y="48"/>
                      </a:cubicBezTo>
                      <a:cubicBezTo>
                        <a:pt x="75" y="47"/>
                        <a:pt x="76" y="47"/>
                        <a:pt x="76" y="46"/>
                      </a:cubicBezTo>
                      <a:cubicBezTo>
                        <a:pt x="115" y="17"/>
                        <a:pt x="115" y="17"/>
                        <a:pt x="115" y="17"/>
                      </a:cubicBezTo>
                      <a:cubicBezTo>
                        <a:pt x="118" y="14"/>
                        <a:pt x="123" y="14"/>
                        <a:pt x="126" y="16"/>
                      </a:cubicBezTo>
                      <a:cubicBezTo>
                        <a:pt x="135" y="22"/>
                        <a:pt x="135" y="22"/>
                        <a:pt x="135" y="22"/>
                      </a:cubicBezTo>
                      <a:cubicBezTo>
                        <a:pt x="142" y="7"/>
                        <a:pt x="142" y="7"/>
                        <a:pt x="142" y="7"/>
                      </a:cubicBezTo>
                      <a:cubicBezTo>
                        <a:pt x="143" y="2"/>
                        <a:pt x="147" y="0"/>
                        <a:pt x="152" y="0"/>
                      </a:cubicBezTo>
                      <a:cubicBezTo>
                        <a:pt x="190" y="4"/>
                        <a:pt x="190" y="4"/>
                        <a:pt x="190" y="4"/>
                      </a:cubicBezTo>
                      <a:cubicBezTo>
                        <a:pt x="193" y="4"/>
                        <a:pt x="196" y="6"/>
                        <a:pt x="198" y="8"/>
                      </a:cubicBezTo>
                      <a:cubicBezTo>
                        <a:pt x="199" y="11"/>
                        <a:pt x="200" y="14"/>
                        <a:pt x="199" y="17"/>
                      </a:cubicBezTo>
                      <a:cubicBezTo>
                        <a:pt x="197" y="24"/>
                        <a:pt x="197" y="24"/>
                        <a:pt x="197" y="24"/>
                      </a:cubicBezTo>
                      <a:cubicBezTo>
                        <a:pt x="210" y="29"/>
                        <a:pt x="210" y="29"/>
                        <a:pt x="210" y="29"/>
                      </a:cubicBezTo>
                      <a:cubicBezTo>
                        <a:pt x="224" y="5"/>
                        <a:pt x="224" y="5"/>
                        <a:pt x="224" y="5"/>
                      </a:cubicBezTo>
                      <a:cubicBezTo>
                        <a:pt x="225" y="3"/>
                        <a:pt x="228" y="1"/>
                        <a:pt x="231" y="0"/>
                      </a:cubicBezTo>
                      <a:cubicBezTo>
                        <a:pt x="234" y="0"/>
                        <a:pt x="237" y="1"/>
                        <a:pt x="239" y="3"/>
                      </a:cubicBezTo>
                      <a:cubicBezTo>
                        <a:pt x="257" y="18"/>
                        <a:pt x="257" y="18"/>
                        <a:pt x="257" y="18"/>
                      </a:cubicBezTo>
                      <a:cubicBezTo>
                        <a:pt x="258" y="19"/>
                        <a:pt x="259" y="21"/>
                        <a:pt x="260" y="24"/>
                      </a:cubicBezTo>
                      <a:cubicBezTo>
                        <a:pt x="267" y="60"/>
                        <a:pt x="267" y="60"/>
                        <a:pt x="267" y="60"/>
                      </a:cubicBezTo>
                      <a:cubicBezTo>
                        <a:pt x="295" y="103"/>
                        <a:pt x="295" y="103"/>
                        <a:pt x="295" y="103"/>
                      </a:cubicBezTo>
                      <a:cubicBezTo>
                        <a:pt x="297" y="106"/>
                        <a:pt x="297" y="110"/>
                        <a:pt x="295" y="113"/>
                      </a:cubicBezTo>
                      <a:cubicBezTo>
                        <a:pt x="266" y="170"/>
                        <a:pt x="266" y="170"/>
                        <a:pt x="266" y="170"/>
                      </a:cubicBezTo>
                      <a:cubicBezTo>
                        <a:pt x="266" y="171"/>
                        <a:pt x="265" y="172"/>
                        <a:pt x="264" y="173"/>
                      </a:cubicBezTo>
                      <a:cubicBezTo>
                        <a:pt x="227" y="204"/>
                        <a:pt x="227" y="204"/>
                        <a:pt x="227" y="204"/>
                      </a:cubicBezTo>
                      <a:cubicBezTo>
                        <a:pt x="226" y="205"/>
                        <a:pt x="225" y="206"/>
                        <a:pt x="224" y="206"/>
                      </a:cubicBezTo>
                      <a:cubicBezTo>
                        <a:pt x="189" y="217"/>
                        <a:pt x="189" y="217"/>
                        <a:pt x="189" y="217"/>
                      </a:cubicBezTo>
                      <a:cubicBezTo>
                        <a:pt x="188" y="217"/>
                        <a:pt x="187" y="217"/>
                        <a:pt x="186" y="217"/>
                      </a:cubicBezTo>
                      <a:close/>
                    </a:path>
                  </a:pathLst>
                </a:custGeom>
                <a:solidFill>
                  <a:srgbClr val="00B29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A1A1A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013" name="Freeform 37">
                  <a:extLst>
                    <a:ext uri="{FF2B5EF4-FFF2-40B4-BE49-F238E27FC236}">
                      <a16:creationId xmlns:a16="http://schemas.microsoft.com/office/drawing/2014/main" id="{937BB040-7339-40B5-A4E7-27AB6E97A99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626394" y="5647425"/>
                  <a:ext cx="28575" cy="28575"/>
                </a:xfrm>
                <a:custGeom>
                  <a:avLst/>
                  <a:gdLst>
                    <a:gd name="T0" fmla="*/ 14 w 40"/>
                    <a:gd name="T1" fmla="*/ 39 h 39"/>
                    <a:gd name="T2" fmla="*/ 11 w 40"/>
                    <a:gd name="T3" fmla="*/ 38 h 39"/>
                    <a:gd name="T4" fmla="*/ 4 w 40"/>
                    <a:gd name="T5" fmla="*/ 30 h 39"/>
                    <a:gd name="T6" fmla="*/ 1 w 40"/>
                    <a:gd name="T7" fmla="*/ 13 h 39"/>
                    <a:gd name="T8" fmla="*/ 4 w 40"/>
                    <a:gd name="T9" fmla="*/ 3 h 39"/>
                    <a:gd name="T10" fmla="*/ 14 w 40"/>
                    <a:gd name="T11" fmla="*/ 1 h 39"/>
                    <a:gd name="T12" fmla="*/ 30 w 40"/>
                    <a:gd name="T13" fmla="*/ 3 h 39"/>
                    <a:gd name="T14" fmla="*/ 39 w 40"/>
                    <a:gd name="T15" fmla="*/ 10 h 39"/>
                    <a:gd name="T16" fmla="*/ 36 w 40"/>
                    <a:gd name="T17" fmla="*/ 21 h 39"/>
                    <a:gd name="T18" fmla="*/ 21 w 40"/>
                    <a:gd name="T19" fmla="*/ 36 h 39"/>
                    <a:gd name="T20" fmla="*/ 14 w 40"/>
                    <a:gd name="T21" fmla="*/ 39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40" h="39">
                      <a:moveTo>
                        <a:pt x="14" y="39"/>
                      </a:moveTo>
                      <a:cubicBezTo>
                        <a:pt x="13" y="39"/>
                        <a:pt x="12" y="39"/>
                        <a:pt x="11" y="38"/>
                      </a:cubicBezTo>
                      <a:cubicBezTo>
                        <a:pt x="7" y="37"/>
                        <a:pt x="4" y="34"/>
                        <a:pt x="4" y="30"/>
                      </a:cubicBezTo>
                      <a:cubicBezTo>
                        <a:pt x="1" y="13"/>
                        <a:pt x="1" y="13"/>
                        <a:pt x="1" y="13"/>
                      </a:cubicBezTo>
                      <a:cubicBezTo>
                        <a:pt x="0" y="9"/>
                        <a:pt x="2" y="5"/>
                        <a:pt x="4" y="3"/>
                      </a:cubicBezTo>
                      <a:cubicBezTo>
                        <a:pt x="7" y="1"/>
                        <a:pt x="11" y="0"/>
                        <a:pt x="14" y="1"/>
                      </a:cubicBezTo>
                      <a:cubicBezTo>
                        <a:pt x="16" y="2"/>
                        <a:pt x="24" y="3"/>
                        <a:pt x="30" y="3"/>
                      </a:cubicBezTo>
                      <a:cubicBezTo>
                        <a:pt x="34" y="4"/>
                        <a:pt x="37" y="6"/>
                        <a:pt x="39" y="10"/>
                      </a:cubicBezTo>
                      <a:cubicBezTo>
                        <a:pt x="40" y="14"/>
                        <a:pt x="39" y="18"/>
                        <a:pt x="36" y="21"/>
                      </a:cubicBezTo>
                      <a:cubicBezTo>
                        <a:pt x="21" y="36"/>
                        <a:pt x="21" y="36"/>
                        <a:pt x="21" y="36"/>
                      </a:cubicBezTo>
                      <a:cubicBezTo>
                        <a:pt x="19" y="38"/>
                        <a:pt x="16" y="39"/>
                        <a:pt x="14" y="39"/>
                      </a:cubicBezTo>
                      <a:close/>
                    </a:path>
                  </a:pathLst>
                </a:custGeom>
                <a:solidFill>
                  <a:srgbClr val="00B29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A1A1A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014" name="Freeform 38">
                  <a:extLst>
                    <a:ext uri="{FF2B5EF4-FFF2-40B4-BE49-F238E27FC236}">
                      <a16:creationId xmlns:a16="http://schemas.microsoft.com/office/drawing/2014/main" id="{AACC12BE-551D-426F-A62A-93FE047608D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750219" y="5609325"/>
                  <a:ext cx="41275" cy="47625"/>
                </a:xfrm>
                <a:custGeom>
                  <a:avLst/>
                  <a:gdLst>
                    <a:gd name="T0" fmla="*/ 12 w 55"/>
                    <a:gd name="T1" fmla="*/ 63 h 63"/>
                    <a:gd name="T2" fmla="*/ 5 w 55"/>
                    <a:gd name="T3" fmla="*/ 61 h 63"/>
                    <a:gd name="T4" fmla="*/ 2 w 55"/>
                    <a:gd name="T5" fmla="*/ 49 h 63"/>
                    <a:gd name="T6" fmla="*/ 23 w 55"/>
                    <a:gd name="T7" fmla="*/ 7 h 63"/>
                    <a:gd name="T8" fmla="*/ 33 w 55"/>
                    <a:gd name="T9" fmla="*/ 1 h 63"/>
                    <a:gd name="T10" fmla="*/ 42 w 55"/>
                    <a:gd name="T11" fmla="*/ 8 h 63"/>
                    <a:gd name="T12" fmla="*/ 45 w 55"/>
                    <a:gd name="T13" fmla="*/ 19 h 63"/>
                    <a:gd name="T14" fmla="*/ 54 w 55"/>
                    <a:gd name="T15" fmla="*/ 26 h 63"/>
                    <a:gd name="T16" fmla="*/ 50 w 55"/>
                    <a:gd name="T17" fmla="*/ 38 h 63"/>
                    <a:gd name="T18" fmla="*/ 17 w 55"/>
                    <a:gd name="T19" fmla="*/ 61 h 63"/>
                    <a:gd name="T20" fmla="*/ 12 w 55"/>
                    <a:gd name="T21" fmla="*/ 63 h 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55" h="63">
                      <a:moveTo>
                        <a:pt x="12" y="63"/>
                      </a:moveTo>
                      <a:cubicBezTo>
                        <a:pt x="9" y="63"/>
                        <a:pt x="7" y="63"/>
                        <a:pt x="5" y="61"/>
                      </a:cubicBezTo>
                      <a:cubicBezTo>
                        <a:pt x="1" y="58"/>
                        <a:pt x="0" y="53"/>
                        <a:pt x="2" y="49"/>
                      </a:cubicBezTo>
                      <a:cubicBezTo>
                        <a:pt x="23" y="7"/>
                        <a:pt x="23" y="7"/>
                        <a:pt x="23" y="7"/>
                      </a:cubicBezTo>
                      <a:cubicBezTo>
                        <a:pt x="25" y="3"/>
                        <a:pt x="29" y="0"/>
                        <a:pt x="33" y="1"/>
                      </a:cubicBezTo>
                      <a:cubicBezTo>
                        <a:pt x="37" y="1"/>
                        <a:pt x="41" y="4"/>
                        <a:pt x="42" y="8"/>
                      </a:cubicBezTo>
                      <a:cubicBezTo>
                        <a:pt x="45" y="19"/>
                        <a:pt x="45" y="19"/>
                        <a:pt x="45" y="19"/>
                      </a:cubicBezTo>
                      <a:cubicBezTo>
                        <a:pt x="49" y="20"/>
                        <a:pt x="53" y="22"/>
                        <a:pt x="54" y="26"/>
                      </a:cubicBezTo>
                      <a:cubicBezTo>
                        <a:pt x="55" y="31"/>
                        <a:pt x="54" y="35"/>
                        <a:pt x="50" y="38"/>
                      </a:cubicBezTo>
                      <a:cubicBezTo>
                        <a:pt x="17" y="61"/>
                        <a:pt x="17" y="61"/>
                        <a:pt x="17" y="61"/>
                      </a:cubicBezTo>
                      <a:cubicBezTo>
                        <a:pt x="16" y="63"/>
                        <a:pt x="14" y="63"/>
                        <a:pt x="12" y="63"/>
                      </a:cubicBezTo>
                      <a:close/>
                    </a:path>
                  </a:pathLst>
                </a:custGeom>
                <a:solidFill>
                  <a:srgbClr val="00B29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A1A1A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015" name="Freeform 39">
                  <a:extLst>
                    <a:ext uri="{FF2B5EF4-FFF2-40B4-BE49-F238E27FC236}">
                      <a16:creationId xmlns:a16="http://schemas.microsoft.com/office/drawing/2014/main" id="{2B3741F2-091F-4EF2-8C25-71E2FEE671C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680369" y="5644250"/>
                  <a:ext cx="66675" cy="47625"/>
                </a:xfrm>
                <a:custGeom>
                  <a:avLst/>
                  <a:gdLst>
                    <a:gd name="T0" fmla="*/ 11 w 91"/>
                    <a:gd name="T1" fmla="*/ 63 h 63"/>
                    <a:gd name="T2" fmla="*/ 2 w 91"/>
                    <a:gd name="T3" fmla="*/ 58 h 63"/>
                    <a:gd name="T4" fmla="*/ 6 w 91"/>
                    <a:gd name="T5" fmla="*/ 44 h 63"/>
                    <a:gd name="T6" fmla="*/ 71 w 91"/>
                    <a:gd name="T7" fmla="*/ 2 h 63"/>
                    <a:gd name="T8" fmla="*/ 80 w 91"/>
                    <a:gd name="T9" fmla="*/ 1 h 63"/>
                    <a:gd name="T10" fmla="*/ 86 w 91"/>
                    <a:gd name="T11" fmla="*/ 8 h 63"/>
                    <a:gd name="T12" fmla="*/ 90 w 91"/>
                    <a:gd name="T13" fmla="*/ 19 h 63"/>
                    <a:gd name="T14" fmla="*/ 84 w 91"/>
                    <a:gd name="T15" fmla="*/ 31 h 63"/>
                    <a:gd name="T16" fmla="*/ 15 w 91"/>
                    <a:gd name="T17" fmla="*/ 62 h 63"/>
                    <a:gd name="T18" fmla="*/ 11 w 91"/>
                    <a:gd name="T19" fmla="*/ 63 h 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91" h="63">
                      <a:moveTo>
                        <a:pt x="11" y="63"/>
                      </a:moveTo>
                      <a:cubicBezTo>
                        <a:pt x="7" y="63"/>
                        <a:pt x="4" y="61"/>
                        <a:pt x="2" y="58"/>
                      </a:cubicBezTo>
                      <a:cubicBezTo>
                        <a:pt x="0" y="53"/>
                        <a:pt x="1" y="47"/>
                        <a:pt x="6" y="44"/>
                      </a:cubicBezTo>
                      <a:cubicBezTo>
                        <a:pt x="71" y="2"/>
                        <a:pt x="71" y="2"/>
                        <a:pt x="71" y="2"/>
                      </a:cubicBezTo>
                      <a:cubicBezTo>
                        <a:pt x="74" y="0"/>
                        <a:pt x="77" y="0"/>
                        <a:pt x="80" y="1"/>
                      </a:cubicBezTo>
                      <a:cubicBezTo>
                        <a:pt x="83" y="2"/>
                        <a:pt x="85" y="5"/>
                        <a:pt x="86" y="8"/>
                      </a:cubicBezTo>
                      <a:cubicBezTo>
                        <a:pt x="90" y="19"/>
                        <a:pt x="90" y="19"/>
                        <a:pt x="90" y="19"/>
                      </a:cubicBezTo>
                      <a:cubicBezTo>
                        <a:pt x="91" y="24"/>
                        <a:pt x="89" y="29"/>
                        <a:pt x="84" y="31"/>
                      </a:cubicBezTo>
                      <a:cubicBezTo>
                        <a:pt x="15" y="62"/>
                        <a:pt x="15" y="62"/>
                        <a:pt x="15" y="62"/>
                      </a:cubicBezTo>
                      <a:cubicBezTo>
                        <a:pt x="14" y="63"/>
                        <a:pt x="13" y="63"/>
                        <a:pt x="11" y="63"/>
                      </a:cubicBezTo>
                      <a:close/>
                    </a:path>
                  </a:pathLst>
                </a:custGeom>
                <a:solidFill>
                  <a:srgbClr val="00B29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A1A1A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016" name="Freeform 40">
                  <a:extLst>
                    <a:ext uri="{FF2B5EF4-FFF2-40B4-BE49-F238E27FC236}">
                      <a16:creationId xmlns:a16="http://schemas.microsoft.com/office/drawing/2014/main" id="{CA48153F-F514-4204-9F4D-DC4A04ECB49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189832" y="5471212"/>
                  <a:ext cx="50800" cy="88900"/>
                </a:xfrm>
                <a:custGeom>
                  <a:avLst/>
                  <a:gdLst>
                    <a:gd name="T0" fmla="*/ 33 w 69"/>
                    <a:gd name="T1" fmla="*/ 120 h 120"/>
                    <a:gd name="T2" fmla="*/ 28 w 69"/>
                    <a:gd name="T3" fmla="*/ 119 h 120"/>
                    <a:gd name="T4" fmla="*/ 7 w 69"/>
                    <a:gd name="T5" fmla="*/ 106 h 120"/>
                    <a:gd name="T6" fmla="*/ 3 w 69"/>
                    <a:gd name="T7" fmla="*/ 92 h 120"/>
                    <a:gd name="T8" fmla="*/ 8 w 69"/>
                    <a:gd name="T9" fmla="*/ 82 h 120"/>
                    <a:gd name="T10" fmla="*/ 11 w 69"/>
                    <a:gd name="T11" fmla="*/ 53 h 120"/>
                    <a:gd name="T12" fmla="*/ 13 w 69"/>
                    <a:gd name="T13" fmla="*/ 48 h 120"/>
                    <a:gd name="T14" fmla="*/ 23 w 69"/>
                    <a:gd name="T15" fmla="*/ 33 h 120"/>
                    <a:gd name="T16" fmla="*/ 24 w 69"/>
                    <a:gd name="T17" fmla="*/ 32 h 120"/>
                    <a:gd name="T18" fmla="*/ 48 w 69"/>
                    <a:gd name="T19" fmla="*/ 4 h 120"/>
                    <a:gd name="T20" fmla="*/ 58 w 69"/>
                    <a:gd name="T21" fmla="*/ 1 h 120"/>
                    <a:gd name="T22" fmla="*/ 65 w 69"/>
                    <a:gd name="T23" fmla="*/ 9 h 120"/>
                    <a:gd name="T24" fmla="*/ 69 w 69"/>
                    <a:gd name="T25" fmla="*/ 29 h 120"/>
                    <a:gd name="T26" fmla="*/ 69 w 69"/>
                    <a:gd name="T27" fmla="*/ 34 h 120"/>
                    <a:gd name="T28" fmla="*/ 43 w 69"/>
                    <a:gd name="T29" fmla="*/ 113 h 120"/>
                    <a:gd name="T30" fmla="*/ 37 w 69"/>
                    <a:gd name="T31" fmla="*/ 120 h 120"/>
                    <a:gd name="T32" fmla="*/ 33 w 69"/>
                    <a:gd name="T33" fmla="*/ 120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69" h="120">
                      <a:moveTo>
                        <a:pt x="33" y="120"/>
                      </a:moveTo>
                      <a:cubicBezTo>
                        <a:pt x="31" y="120"/>
                        <a:pt x="30" y="120"/>
                        <a:pt x="28" y="119"/>
                      </a:cubicBezTo>
                      <a:cubicBezTo>
                        <a:pt x="7" y="106"/>
                        <a:pt x="7" y="106"/>
                        <a:pt x="7" y="106"/>
                      </a:cubicBezTo>
                      <a:cubicBezTo>
                        <a:pt x="2" y="103"/>
                        <a:pt x="0" y="97"/>
                        <a:pt x="3" y="92"/>
                      </a:cubicBezTo>
                      <a:cubicBezTo>
                        <a:pt x="8" y="82"/>
                        <a:pt x="8" y="82"/>
                        <a:pt x="8" y="82"/>
                      </a:cubicBezTo>
                      <a:cubicBezTo>
                        <a:pt x="11" y="53"/>
                        <a:pt x="11" y="53"/>
                        <a:pt x="11" y="53"/>
                      </a:cubicBezTo>
                      <a:cubicBezTo>
                        <a:pt x="12" y="51"/>
                        <a:pt x="12" y="49"/>
                        <a:pt x="13" y="48"/>
                      </a:cubicBezTo>
                      <a:cubicBezTo>
                        <a:pt x="23" y="33"/>
                        <a:pt x="23" y="33"/>
                        <a:pt x="23" y="33"/>
                      </a:cubicBezTo>
                      <a:cubicBezTo>
                        <a:pt x="24" y="32"/>
                        <a:pt x="24" y="32"/>
                        <a:pt x="24" y="32"/>
                      </a:cubicBezTo>
                      <a:cubicBezTo>
                        <a:pt x="48" y="4"/>
                        <a:pt x="48" y="4"/>
                        <a:pt x="48" y="4"/>
                      </a:cubicBezTo>
                      <a:cubicBezTo>
                        <a:pt x="50" y="1"/>
                        <a:pt x="54" y="0"/>
                        <a:pt x="58" y="1"/>
                      </a:cubicBezTo>
                      <a:cubicBezTo>
                        <a:pt x="62" y="2"/>
                        <a:pt x="65" y="5"/>
                        <a:pt x="65" y="9"/>
                      </a:cubicBezTo>
                      <a:cubicBezTo>
                        <a:pt x="69" y="29"/>
                        <a:pt x="69" y="29"/>
                        <a:pt x="69" y="29"/>
                      </a:cubicBezTo>
                      <a:cubicBezTo>
                        <a:pt x="69" y="31"/>
                        <a:pt x="69" y="33"/>
                        <a:pt x="69" y="34"/>
                      </a:cubicBezTo>
                      <a:cubicBezTo>
                        <a:pt x="43" y="113"/>
                        <a:pt x="43" y="113"/>
                        <a:pt x="43" y="113"/>
                      </a:cubicBezTo>
                      <a:cubicBezTo>
                        <a:pt x="42" y="116"/>
                        <a:pt x="40" y="119"/>
                        <a:pt x="37" y="120"/>
                      </a:cubicBezTo>
                      <a:cubicBezTo>
                        <a:pt x="36" y="120"/>
                        <a:pt x="35" y="120"/>
                        <a:pt x="33" y="120"/>
                      </a:cubicBezTo>
                      <a:close/>
                    </a:path>
                  </a:pathLst>
                </a:custGeom>
                <a:solidFill>
                  <a:srgbClr val="00B29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A1A1A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017" name="Freeform 41">
                  <a:extLst>
                    <a:ext uri="{FF2B5EF4-FFF2-40B4-BE49-F238E27FC236}">
                      <a16:creationId xmlns:a16="http://schemas.microsoft.com/office/drawing/2014/main" id="{A10E120D-2946-47D8-B2EB-8D36753FABC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550069" y="5279125"/>
                  <a:ext cx="66675" cy="30163"/>
                </a:xfrm>
                <a:custGeom>
                  <a:avLst/>
                  <a:gdLst>
                    <a:gd name="T0" fmla="*/ 38 w 88"/>
                    <a:gd name="T1" fmla="*/ 42 h 42"/>
                    <a:gd name="T2" fmla="*/ 28 w 88"/>
                    <a:gd name="T3" fmla="*/ 33 h 42"/>
                    <a:gd name="T4" fmla="*/ 37 w 88"/>
                    <a:gd name="T5" fmla="*/ 21 h 42"/>
                    <a:gd name="T6" fmla="*/ 39 w 88"/>
                    <a:gd name="T7" fmla="*/ 21 h 42"/>
                    <a:gd name="T8" fmla="*/ 38 w 88"/>
                    <a:gd name="T9" fmla="*/ 20 h 42"/>
                    <a:gd name="T10" fmla="*/ 10 w 88"/>
                    <a:gd name="T11" fmla="*/ 20 h 42"/>
                    <a:gd name="T12" fmla="*/ 0 w 88"/>
                    <a:gd name="T13" fmla="*/ 10 h 42"/>
                    <a:gd name="T14" fmla="*/ 10 w 88"/>
                    <a:gd name="T15" fmla="*/ 0 h 42"/>
                    <a:gd name="T16" fmla="*/ 41 w 88"/>
                    <a:gd name="T17" fmla="*/ 0 h 42"/>
                    <a:gd name="T18" fmla="*/ 46 w 88"/>
                    <a:gd name="T19" fmla="*/ 1 h 42"/>
                    <a:gd name="T20" fmla="*/ 60 w 88"/>
                    <a:gd name="T21" fmla="*/ 9 h 42"/>
                    <a:gd name="T22" fmla="*/ 81 w 88"/>
                    <a:gd name="T23" fmla="*/ 18 h 42"/>
                    <a:gd name="T24" fmla="*/ 87 w 88"/>
                    <a:gd name="T25" fmla="*/ 29 h 42"/>
                    <a:gd name="T26" fmla="*/ 78 w 88"/>
                    <a:gd name="T27" fmla="*/ 37 h 42"/>
                    <a:gd name="T28" fmla="*/ 39 w 88"/>
                    <a:gd name="T29" fmla="*/ 42 h 42"/>
                    <a:gd name="T30" fmla="*/ 38 w 88"/>
                    <a:gd name="T31" fmla="*/ 42 h 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88" h="42">
                      <a:moveTo>
                        <a:pt x="38" y="42"/>
                      </a:moveTo>
                      <a:cubicBezTo>
                        <a:pt x="33" y="42"/>
                        <a:pt x="28" y="38"/>
                        <a:pt x="28" y="33"/>
                      </a:cubicBezTo>
                      <a:cubicBezTo>
                        <a:pt x="27" y="27"/>
                        <a:pt x="31" y="22"/>
                        <a:pt x="37" y="21"/>
                      </a:cubicBezTo>
                      <a:cubicBezTo>
                        <a:pt x="39" y="21"/>
                        <a:pt x="39" y="21"/>
                        <a:pt x="39" y="21"/>
                      </a:cubicBezTo>
                      <a:cubicBezTo>
                        <a:pt x="38" y="20"/>
                        <a:pt x="38" y="20"/>
                        <a:pt x="38" y="20"/>
                      </a:cubicBezTo>
                      <a:cubicBezTo>
                        <a:pt x="10" y="20"/>
                        <a:pt x="10" y="20"/>
                        <a:pt x="10" y="20"/>
                      </a:cubicBezTo>
                      <a:cubicBezTo>
                        <a:pt x="5" y="20"/>
                        <a:pt x="0" y="16"/>
                        <a:pt x="0" y="10"/>
                      </a:cubicBezTo>
                      <a:cubicBezTo>
                        <a:pt x="0" y="5"/>
                        <a:pt x="5" y="0"/>
                        <a:pt x="10" y="0"/>
                      </a:cubicBezTo>
                      <a:cubicBezTo>
                        <a:pt x="41" y="0"/>
                        <a:pt x="41" y="0"/>
                        <a:pt x="41" y="0"/>
                      </a:cubicBezTo>
                      <a:cubicBezTo>
                        <a:pt x="43" y="0"/>
                        <a:pt x="44" y="0"/>
                        <a:pt x="46" y="1"/>
                      </a:cubicBezTo>
                      <a:cubicBezTo>
                        <a:pt x="60" y="9"/>
                        <a:pt x="60" y="9"/>
                        <a:pt x="60" y="9"/>
                      </a:cubicBezTo>
                      <a:cubicBezTo>
                        <a:pt x="81" y="18"/>
                        <a:pt x="81" y="18"/>
                        <a:pt x="81" y="18"/>
                      </a:cubicBezTo>
                      <a:cubicBezTo>
                        <a:pt x="85" y="19"/>
                        <a:pt x="88" y="24"/>
                        <a:pt x="87" y="29"/>
                      </a:cubicBezTo>
                      <a:cubicBezTo>
                        <a:pt x="86" y="33"/>
                        <a:pt x="83" y="37"/>
                        <a:pt x="78" y="37"/>
                      </a:cubicBezTo>
                      <a:cubicBezTo>
                        <a:pt x="39" y="42"/>
                        <a:pt x="39" y="42"/>
                        <a:pt x="39" y="42"/>
                      </a:cubicBezTo>
                      <a:cubicBezTo>
                        <a:pt x="39" y="42"/>
                        <a:pt x="38" y="42"/>
                        <a:pt x="38" y="42"/>
                      </a:cubicBezTo>
                      <a:close/>
                    </a:path>
                  </a:pathLst>
                </a:custGeom>
                <a:solidFill>
                  <a:srgbClr val="00B29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A1A1A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018" name="Freeform 42">
                  <a:extLst>
                    <a:ext uri="{FF2B5EF4-FFF2-40B4-BE49-F238E27FC236}">
                      <a16:creationId xmlns:a16="http://schemas.microsoft.com/office/drawing/2014/main" id="{121CEE34-FF94-4F10-8C3B-3176A3FAF3E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629444" y="5293412"/>
                  <a:ext cx="44450" cy="20638"/>
                </a:xfrm>
                <a:custGeom>
                  <a:avLst/>
                  <a:gdLst>
                    <a:gd name="T0" fmla="*/ 47 w 58"/>
                    <a:gd name="T1" fmla="*/ 26 h 26"/>
                    <a:gd name="T2" fmla="*/ 45 w 58"/>
                    <a:gd name="T3" fmla="*/ 26 h 26"/>
                    <a:gd name="T4" fmla="*/ 9 w 58"/>
                    <a:gd name="T5" fmla="*/ 21 h 26"/>
                    <a:gd name="T6" fmla="*/ 0 w 58"/>
                    <a:gd name="T7" fmla="*/ 9 h 26"/>
                    <a:gd name="T8" fmla="*/ 12 w 58"/>
                    <a:gd name="T9" fmla="*/ 0 h 26"/>
                    <a:gd name="T10" fmla="*/ 48 w 58"/>
                    <a:gd name="T11" fmla="*/ 5 h 26"/>
                    <a:gd name="T12" fmla="*/ 57 w 58"/>
                    <a:gd name="T13" fmla="*/ 17 h 26"/>
                    <a:gd name="T14" fmla="*/ 47 w 58"/>
                    <a:gd name="T15" fmla="*/ 26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58" h="26">
                      <a:moveTo>
                        <a:pt x="47" y="26"/>
                      </a:moveTo>
                      <a:cubicBezTo>
                        <a:pt x="46" y="26"/>
                        <a:pt x="46" y="26"/>
                        <a:pt x="45" y="26"/>
                      </a:cubicBezTo>
                      <a:cubicBezTo>
                        <a:pt x="9" y="21"/>
                        <a:pt x="9" y="21"/>
                        <a:pt x="9" y="21"/>
                      </a:cubicBezTo>
                      <a:cubicBezTo>
                        <a:pt x="4" y="20"/>
                        <a:pt x="0" y="15"/>
                        <a:pt x="0" y="9"/>
                      </a:cubicBezTo>
                      <a:cubicBezTo>
                        <a:pt x="1" y="3"/>
                        <a:pt x="6" y="0"/>
                        <a:pt x="12" y="0"/>
                      </a:cubicBezTo>
                      <a:cubicBezTo>
                        <a:pt x="48" y="5"/>
                        <a:pt x="48" y="5"/>
                        <a:pt x="48" y="5"/>
                      </a:cubicBezTo>
                      <a:cubicBezTo>
                        <a:pt x="54" y="6"/>
                        <a:pt x="58" y="11"/>
                        <a:pt x="57" y="17"/>
                      </a:cubicBezTo>
                      <a:cubicBezTo>
                        <a:pt x="56" y="22"/>
                        <a:pt x="52" y="26"/>
                        <a:pt x="47" y="26"/>
                      </a:cubicBezTo>
                      <a:close/>
                    </a:path>
                  </a:pathLst>
                </a:custGeom>
                <a:solidFill>
                  <a:srgbClr val="00B29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A1A1A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019" name="Freeform 43">
                  <a:extLst>
                    <a:ext uri="{FF2B5EF4-FFF2-40B4-BE49-F238E27FC236}">
                      <a16:creationId xmlns:a16="http://schemas.microsoft.com/office/drawing/2014/main" id="{B006AF90-10AA-4F53-9543-185178D3CC4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667544" y="5312462"/>
                  <a:ext cx="22225" cy="26988"/>
                </a:xfrm>
                <a:custGeom>
                  <a:avLst/>
                  <a:gdLst>
                    <a:gd name="T0" fmla="*/ 16 w 28"/>
                    <a:gd name="T1" fmla="*/ 35 h 35"/>
                    <a:gd name="T2" fmla="*/ 6 w 28"/>
                    <a:gd name="T3" fmla="*/ 28 h 35"/>
                    <a:gd name="T4" fmla="*/ 2 w 28"/>
                    <a:gd name="T5" fmla="*/ 14 h 35"/>
                    <a:gd name="T6" fmla="*/ 8 w 28"/>
                    <a:gd name="T7" fmla="*/ 1 h 35"/>
                    <a:gd name="T8" fmla="*/ 21 w 28"/>
                    <a:gd name="T9" fmla="*/ 8 h 35"/>
                    <a:gd name="T10" fmla="*/ 26 w 28"/>
                    <a:gd name="T11" fmla="*/ 21 h 35"/>
                    <a:gd name="T12" fmla="*/ 19 w 28"/>
                    <a:gd name="T13" fmla="*/ 34 h 35"/>
                    <a:gd name="T14" fmla="*/ 16 w 28"/>
                    <a:gd name="T15" fmla="*/ 35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8" h="35">
                      <a:moveTo>
                        <a:pt x="16" y="35"/>
                      </a:moveTo>
                      <a:cubicBezTo>
                        <a:pt x="12" y="35"/>
                        <a:pt x="8" y="32"/>
                        <a:pt x="6" y="28"/>
                      </a:cubicBezTo>
                      <a:cubicBezTo>
                        <a:pt x="2" y="14"/>
                        <a:pt x="2" y="14"/>
                        <a:pt x="2" y="14"/>
                      </a:cubicBezTo>
                      <a:cubicBezTo>
                        <a:pt x="0" y="9"/>
                        <a:pt x="3" y="3"/>
                        <a:pt x="8" y="1"/>
                      </a:cubicBezTo>
                      <a:cubicBezTo>
                        <a:pt x="14" y="0"/>
                        <a:pt x="20" y="3"/>
                        <a:pt x="21" y="8"/>
                      </a:cubicBezTo>
                      <a:cubicBezTo>
                        <a:pt x="26" y="21"/>
                        <a:pt x="26" y="21"/>
                        <a:pt x="26" y="21"/>
                      </a:cubicBezTo>
                      <a:cubicBezTo>
                        <a:pt x="28" y="27"/>
                        <a:pt x="25" y="32"/>
                        <a:pt x="19" y="34"/>
                      </a:cubicBezTo>
                      <a:cubicBezTo>
                        <a:pt x="18" y="34"/>
                        <a:pt x="17" y="35"/>
                        <a:pt x="16" y="35"/>
                      </a:cubicBezTo>
                      <a:close/>
                    </a:path>
                  </a:pathLst>
                </a:custGeom>
                <a:solidFill>
                  <a:srgbClr val="00B29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A1A1A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942" name="Group 941">
              <a:extLst>
                <a:ext uri="{FF2B5EF4-FFF2-40B4-BE49-F238E27FC236}">
                  <a16:creationId xmlns:a16="http://schemas.microsoft.com/office/drawing/2014/main" id="{6ACC5353-E9A6-4679-95CB-2CD98F467AE5}"/>
                </a:ext>
              </a:extLst>
            </p:cNvPr>
            <p:cNvGrpSpPr/>
            <p:nvPr userDrawn="1"/>
          </p:nvGrpSpPr>
          <p:grpSpPr>
            <a:xfrm>
              <a:off x="5972448" y="98743"/>
              <a:ext cx="2635462" cy="2422126"/>
              <a:chOff x="5972448" y="98743"/>
              <a:chExt cx="2635462" cy="2422126"/>
            </a:xfrm>
          </p:grpSpPr>
          <p:grpSp>
            <p:nvGrpSpPr>
              <p:cNvPr id="943" name="Group 942">
                <a:extLst>
                  <a:ext uri="{FF2B5EF4-FFF2-40B4-BE49-F238E27FC236}">
                    <a16:creationId xmlns:a16="http://schemas.microsoft.com/office/drawing/2014/main" id="{3436D1BE-8E27-4D7A-B711-859D0DFA123C}"/>
                  </a:ext>
                </a:extLst>
              </p:cNvPr>
              <p:cNvGrpSpPr/>
              <p:nvPr/>
            </p:nvGrpSpPr>
            <p:grpSpPr>
              <a:xfrm>
                <a:off x="5972448" y="98743"/>
                <a:ext cx="2635462" cy="2422126"/>
                <a:chOff x="4689381" y="1983734"/>
                <a:chExt cx="1939682" cy="1782668"/>
              </a:xfrm>
            </p:grpSpPr>
            <p:sp>
              <p:nvSpPr>
                <p:cNvPr id="946" name="Freeform 147">
                  <a:extLst>
                    <a:ext uri="{FF2B5EF4-FFF2-40B4-BE49-F238E27FC236}">
                      <a16:creationId xmlns:a16="http://schemas.microsoft.com/office/drawing/2014/main" id="{F85B6625-81BB-4770-B11F-CE20911147B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89381" y="2250004"/>
                  <a:ext cx="1414338" cy="1516398"/>
                </a:xfrm>
                <a:custGeom>
                  <a:avLst/>
                  <a:gdLst>
                    <a:gd name="T0" fmla="*/ 1405 w 1670"/>
                    <a:gd name="T1" fmla="*/ 1312 h 1785"/>
                    <a:gd name="T2" fmla="*/ 1584 w 1670"/>
                    <a:gd name="T3" fmla="*/ 583 h 1785"/>
                    <a:gd name="T4" fmla="*/ 683 w 1670"/>
                    <a:gd name="T5" fmla="*/ 121 h 1785"/>
                    <a:gd name="T6" fmla="*/ 568 w 1670"/>
                    <a:gd name="T7" fmla="*/ 170 h 1785"/>
                    <a:gd name="T8" fmla="*/ 334 w 1670"/>
                    <a:gd name="T9" fmla="*/ 175 h 1785"/>
                    <a:gd name="T10" fmla="*/ 69 w 1670"/>
                    <a:gd name="T11" fmla="*/ 691 h 1785"/>
                    <a:gd name="T12" fmla="*/ 190 w 1670"/>
                    <a:gd name="T13" fmla="*/ 874 h 1785"/>
                    <a:gd name="T14" fmla="*/ 221 w 1670"/>
                    <a:gd name="T15" fmla="*/ 1021 h 1785"/>
                    <a:gd name="T16" fmla="*/ 869 w 1670"/>
                    <a:gd name="T17" fmla="*/ 1518 h 1785"/>
                    <a:gd name="T18" fmla="*/ 877 w 1670"/>
                    <a:gd name="T19" fmla="*/ 1548 h 1785"/>
                    <a:gd name="T20" fmla="*/ 1243 w 1670"/>
                    <a:gd name="T21" fmla="*/ 1736 h 1785"/>
                    <a:gd name="T22" fmla="*/ 1431 w 1670"/>
                    <a:gd name="T23" fmla="*/ 1370 h 1785"/>
                    <a:gd name="T24" fmla="*/ 1405 w 1670"/>
                    <a:gd name="T25" fmla="*/ 1312 h 17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670" h="1785">
                      <a:moveTo>
                        <a:pt x="1405" y="1312"/>
                      </a:moveTo>
                      <a:cubicBezTo>
                        <a:pt x="1591" y="1128"/>
                        <a:pt x="1670" y="849"/>
                        <a:pt x="1584" y="583"/>
                      </a:cubicBezTo>
                      <a:cubicBezTo>
                        <a:pt x="1463" y="207"/>
                        <a:pt x="1060" y="0"/>
                        <a:pt x="683" y="121"/>
                      </a:cubicBezTo>
                      <a:cubicBezTo>
                        <a:pt x="643" y="134"/>
                        <a:pt x="604" y="150"/>
                        <a:pt x="568" y="170"/>
                      </a:cubicBezTo>
                      <a:cubicBezTo>
                        <a:pt x="494" y="149"/>
                        <a:pt x="413" y="149"/>
                        <a:pt x="334" y="175"/>
                      </a:cubicBezTo>
                      <a:cubicBezTo>
                        <a:pt x="119" y="244"/>
                        <a:pt x="0" y="475"/>
                        <a:pt x="69" y="691"/>
                      </a:cubicBezTo>
                      <a:cubicBezTo>
                        <a:pt x="93" y="764"/>
                        <a:pt x="136" y="827"/>
                        <a:pt x="190" y="874"/>
                      </a:cubicBezTo>
                      <a:cubicBezTo>
                        <a:pt x="195" y="923"/>
                        <a:pt x="205" y="973"/>
                        <a:pt x="221" y="1021"/>
                      </a:cubicBezTo>
                      <a:cubicBezTo>
                        <a:pt x="315" y="1314"/>
                        <a:pt x="579" y="1504"/>
                        <a:pt x="869" y="1518"/>
                      </a:cubicBezTo>
                      <a:cubicBezTo>
                        <a:pt x="871" y="1528"/>
                        <a:pt x="874" y="1538"/>
                        <a:pt x="877" y="1548"/>
                      </a:cubicBezTo>
                      <a:cubicBezTo>
                        <a:pt x="926" y="1701"/>
                        <a:pt x="1090" y="1785"/>
                        <a:pt x="1243" y="1736"/>
                      </a:cubicBezTo>
                      <a:cubicBezTo>
                        <a:pt x="1396" y="1687"/>
                        <a:pt x="1480" y="1523"/>
                        <a:pt x="1431" y="1370"/>
                      </a:cubicBezTo>
                      <a:cubicBezTo>
                        <a:pt x="1425" y="1349"/>
                        <a:pt x="1416" y="1330"/>
                        <a:pt x="1405" y="1312"/>
                      </a:cubicBezTo>
                    </a:path>
                  </a:pathLst>
                </a:custGeom>
                <a:solidFill>
                  <a:srgbClr val="E6E6E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A1A1A"/>
                    </a:solidFill>
                    <a:effectLst/>
                    <a:uLnTx/>
                    <a:uFillTx/>
                    <a:latin typeface="Segoe UI Semilight" panose="020B0402040204020203" pitchFamily="34" charset="0"/>
                    <a:ea typeface="+mn-ea"/>
                    <a:cs typeface="Segoe UI Semilight" panose="020B0402040204020203" pitchFamily="34" charset="0"/>
                  </a:endParaRPr>
                </a:p>
              </p:txBody>
            </p:sp>
            <p:grpSp>
              <p:nvGrpSpPr>
                <p:cNvPr id="947" name="Group 946">
                  <a:extLst>
                    <a:ext uri="{FF2B5EF4-FFF2-40B4-BE49-F238E27FC236}">
                      <a16:creationId xmlns:a16="http://schemas.microsoft.com/office/drawing/2014/main" id="{28B46BC5-0249-440C-85C7-7EE990C2DB05}"/>
                    </a:ext>
                  </a:extLst>
                </p:cNvPr>
                <p:cNvGrpSpPr/>
                <p:nvPr/>
              </p:nvGrpSpPr>
              <p:grpSpPr>
                <a:xfrm>
                  <a:off x="6111601" y="1983734"/>
                  <a:ext cx="517462" cy="670784"/>
                  <a:chOff x="9277587" y="1300390"/>
                  <a:chExt cx="830486" cy="1076556"/>
                </a:xfrm>
              </p:grpSpPr>
              <p:sp>
                <p:nvSpPr>
                  <p:cNvPr id="966" name="Freeform 53">
                    <a:extLst>
                      <a:ext uri="{FF2B5EF4-FFF2-40B4-BE49-F238E27FC236}">
                        <a16:creationId xmlns:a16="http://schemas.microsoft.com/office/drawing/2014/main" id="{FFA88596-8CA3-4FE7-AB3C-2449E4D10E9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9277587" y="1300390"/>
                    <a:ext cx="830486" cy="1076556"/>
                  </a:xfrm>
                  <a:custGeom>
                    <a:avLst/>
                    <a:gdLst>
                      <a:gd name="T0" fmla="*/ 486 w 486"/>
                      <a:gd name="T1" fmla="*/ 630 h 630"/>
                      <a:gd name="T2" fmla="*/ 0 w 486"/>
                      <a:gd name="T3" fmla="*/ 630 h 630"/>
                      <a:gd name="T4" fmla="*/ 0 w 486"/>
                      <a:gd name="T5" fmla="*/ 143 h 630"/>
                      <a:gd name="T6" fmla="*/ 153 w 486"/>
                      <a:gd name="T7" fmla="*/ 0 h 630"/>
                      <a:gd name="T8" fmla="*/ 486 w 486"/>
                      <a:gd name="T9" fmla="*/ 0 h 630"/>
                      <a:gd name="T10" fmla="*/ 486 w 486"/>
                      <a:gd name="T11" fmla="*/ 630 h 63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486" h="630">
                        <a:moveTo>
                          <a:pt x="486" y="630"/>
                        </a:moveTo>
                        <a:lnTo>
                          <a:pt x="0" y="630"/>
                        </a:lnTo>
                        <a:lnTo>
                          <a:pt x="0" y="143"/>
                        </a:lnTo>
                        <a:lnTo>
                          <a:pt x="153" y="0"/>
                        </a:lnTo>
                        <a:lnTo>
                          <a:pt x="486" y="0"/>
                        </a:lnTo>
                        <a:lnTo>
                          <a:pt x="486" y="630"/>
                        </a:lnTo>
                        <a:close/>
                      </a:path>
                    </a:pathLst>
                  </a:custGeom>
                  <a:solidFill>
                    <a:srgbClr val="E6E6E6"/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1A1A1A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967" name="Freeform 54">
                    <a:extLst>
                      <a:ext uri="{FF2B5EF4-FFF2-40B4-BE49-F238E27FC236}">
                        <a16:creationId xmlns:a16="http://schemas.microsoft.com/office/drawing/2014/main" id="{F31D9365-87AC-44C6-BF1E-210B7565151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9277587" y="1300390"/>
                    <a:ext cx="261450" cy="244362"/>
                  </a:xfrm>
                  <a:custGeom>
                    <a:avLst/>
                    <a:gdLst>
                      <a:gd name="T0" fmla="*/ 153 w 153"/>
                      <a:gd name="T1" fmla="*/ 143 h 143"/>
                      <a:gd name="T2" fmla="*/ 0 w 153"/>
                      <a:gd name="T3" fmla="*/ 143 h 143"/>
                      <a:gd name="T4" fmla="*/ 153 w 153"/>
                      <a:gd name="T5" fmla="*/ 0 h 143"/>
                      <a:gd name="T6" fmla="*/ 153 w 153"/>
                      <a:gd name="T7" fmla="*/ 143 h 14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153" h="143">
                        <a:moveTo>
                          <a:pt x="153" y="143"/>
                        </a:moveTo>
                        <a:lnTo>
                          <a:pt x="0" y="143"/>
                        </a:lnTo>
                        <a:lnTo>
                          <a:pt x="153" y="0"/>
                        </a:lnTo>
                        <a:lnTo>
                          <a:pt x="153" y="143"/>
                        </a:lnTo>
                        <a:close/>
                      </a:path>
                    </a:pathLst>
                  </a:custGeom>
                  <a:solidFill>
                    <a:srgbClr val="FFFFFF">
                      <a:lumMod val="85000"/>
                    </a:srgb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1A1A1A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968" name="Rectangle 55">
                    <a:extLst>
                      <a:ext uri="{FF2B5EF4-FFF2-40B4-BE49-F238E27FC236}">
                        <a16:creationId xmlns:a16="http://schemas.microsoft.com/office/drawing/2014/main" id="{934F321D-67D9-41A3-857F-156E768E2C1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9395495" y="1647280"/>
                    <a:ext cx="594669" cy="58100"/>
                  </a:xfrm>
                  <a:prstGeom prst="rect">
                    <a:avLst/>
                  </a:prstGeom>
                  <a:solidFill>
                    <a:srgbClr val="FFFFFF">
                      <a:lumMod val="85000"/>
                    </a:srgb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1A1A1A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969" name="Rectangle 56">
                    <a:extLst>
                      <a:ext uri="{FF2B5EF4-FFF2-40B4-BE49-F238E27FC236}">
                        <a16:creationId xmlns:a16="http://schemas.microsoft.com/office/drawing/2014/main" id="{97F55F60-55CE-4A1F-9BDF-4B8B37846D5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9395495" y="1753227"/>
                    <a:ext cx="594669" cy="58100"/>
                  </a:xfrm>
                  <a:prstGeom prst="rect">
                    <a:avLst/>
                  </a:prstGeom>
                  <a:solidFill>
                    <a:srgbClr val="FFFFFF">
                      <a:lumMod val="85000"/>
                    </a:srgb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1A1A1A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970" name="Rectangle 57">
                    <a:extLst>
                      <a:ext uri="{FF2B5EF4-FFF2-40B4-BE49-F238E27FC236}">
                        <a16:creationId xmlns:a16="http://schemas.microsoft.com/office/drawing/2014/main" id="{D8CF4207-D33C-4DCC-B9EB-59F66609830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9395495" y="1862591"/>
                    <a:ext cx="594669" cy="56392"/>
                  </a:xfrm>
                  <a:prstGeom prst="rect">
                    <a:avLst/>
                  </a:prstGeom>
                  <a:solidFill>
                    <a:srgbClr val="FFFFFF">
                      <a:lumMod val="85000"/>
                    </a:srgb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1A1A1A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971" name="Rectangle 58">
                    <a:extLst>
                      <a:ext uri="{FF2B5EF4-FFF2-40B4-BE49-F238E27FC236}">
                        <a16:creationId xmlns:a16="http://schemas.microsoft.com/office/drawing/2014/main" id="{69BBF576-0DE3-4D33-A886-DCED54C645F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9395495" y="1970247"/>
                    <a:ext cx="594669" cy="56392"/>
                  </a:xfrm>
                  <a:prstGeom prst="rect">
                    <a:avLst/>
                  </a:prstGeom>
                  <a:solidFill>
                    <a:srgbClr val="FFFFFF">
                      <a:lumMod val="85000"/>
                    </a:srgb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1A1A1A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972" name="Rectangle 59">
                    <a:extLst>
                      <a:ext uri="{FF2B5EF4-FFF2-40B4-BE49-F238E27FC236}">
                        <a16:creationId xmlns:a16="http://schemas.microsoft.com/office/drawing/2014/main" id="{9644FD7E-D43D-4B5E-B916-404E18F6330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9395495" y="2072776"/>
                    <a:ext cx="594669" cy="56392"/>
                  </a:xfrm>
                  <a:prstGeom prst="rect">
                    <a:avLst/>
                  </a:prstGeom>
                  <a:solidFill>
                    <a:srgbClr val="FFFFFF">
                      <a:lumMod val="85000"/>
                    </a:srgb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1A1A1A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948" name="Freeform 172">
                  <a:extLst>
                    <a:ext uri="{FF2B5EF4-FFF2-40B4-BE49-F238E27FC236}">
                      <a16:creationId xmlns:a16="http://schemas.microsoft.com/office/drawing/2014/main" id="{EE0ED2B1-0E62-4F80-BFFB-EBCE50220ECD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 flipH="1">
                  <a:off x="5984909" y="2291044"/>
                  <a:ext cx="306444" cy="395125"/>
                </a:xfrm>
                <a:custGeom>
                  <a:avLst/>
                  <a:gdLst>
                    <a:gd name="T0" fmla="*/ 582 w 744"/>
                    <a:gd name="T1" fmla="*/ 636 h 964"/>
                    <a:gd name="T2" fmla="*/ 409 w 744"/>
                    <a:gd name="T3" fmla="*/ 260 h 964"/>
                    <a:gd name="T4" fmla="*/ 175 w 744"/>
                    <a:gd name="T5" fmla="*/ 0 h 964"/>
                    <a:gd name="T6" fmla="*/ 168 w 744"/>
                    <a:gd name="T7" fmla="*/ 5 h 964"/>
                    <a:gd name="T8" fmla="*/ 148 w 744"/>
                    <a:gd name="T9" fmla="*/ 71 h 964"/>
                    <a:gd name="T10" fmla="*/ 297 w 744"/>
                    <a:gd name="T11" fmla="*/ 287 h 964"/>
                    <a:gd name="T12" fmla="*/ 208 w 744"/>
                    <a:gd name="T13" fmla="*/ 266 h 964"/>
                    <a:gd name="T14" fmla="*/ 113 w 744"/>
                    <a:gd name="T15" fmla="*/ 317 h 964"/>
                    <a:gd name="T16" fmla="*/ 65 w 744"/>
                    <a:gd name="T17" fmla="*/ 423 h 964"/>
                    <a:gd name="T18" fmla="*/ 77 w 744"/>
                    <a:gd name="T19" fmla="*/ 427 h 964"/>
                    <a:gd name="T20" fmla="*/ 94 w 744"/>
                    <a:gd name="T21" fmla="*/ 430 h 964"/>
                    <a:gd name="T22" fmla="*/ 67 w 744"/>
                    <a:gd name="T23" fmla="*/ 464 h 964"/>
                    <a:gd name="T24" fmla="*/ 77 w 744"/>
                    <a:gd name="T25" fmla="*/ 471 h 964"/>
                    <a:gd name="T26" fmla="*/ 140 w 744"/>
                    <a:gd name="T27" fmla="*/ 466 h 964"/>
                    <a:gd name="T28" fmla="*/ 146 w 744"/>
                    <a:gd name="T29" fmla="*/ 470 h 964"/>
                    <a:gd name="T30" fmla="*/ 200 w 744"/>
                    <a:gd name="T31" fmla="*/ 464 h 964"/>
                    <a:gd name="T32" fmla="*/ 225 w 744"/>
                    <a:gd name="T33" fmla="*/ 438 h 964"/>
                    <a:gd name="T34" fmla="*/ 254 w 744"/>
                    <a:gd name="T35" fmla="*/ 431 h 964"/>
                    <a:gd name="T36" fmla="*/ 304 w 744"/>
                    <a:gd name="T37" fmla="*/ 473 h 964"/>
                    <a:gd name="T38" fmla="*/ 309 w 744"/>
                    <a:gd name="T39" fmla="*/ 498 h 964"/>
                    <a:gd name="T40" fmla="*/ 218 w 744"/>
                    <a:gd name="T41" fmla="*/ 530 h 964"/>
                    <a:gd name="T42" fmla="*/ 46 w 744"/>
                    <a:gd name="T43" fmla="*/ 507 h 964"/>
                    <a:gd name="T44" fmla="*/ 1 w 744"/>
                    <a:gd name="T45" fmla="*/ 561 h 964"/>
                    <a:gd name="T46" fmla="*/ 1 w 744"/>
                    <a:gd name="T47" fmla="*/ 563 h 964"/>
                    <a:gd name="T48" fmla="*/ 18 w 744"/>
                    <a:gd name="T49" fmla="*/ 578 h 964"/>
                    <a:gd name="T50" fmla="*/ 183 w 744"/>
                    <a:gd name="T51" fmla="*/ 623 h 964"/>
                    <a:gd name="T52" fmla="*/ 183 w 744"/>
                    <a:gd name="T53" fmla="*/ 623 h 964"/>
                    <a:gd name="T54" fmla="*/ 401 w 744"/>
                    <a:gd name="T55" fmla="*/ 738 h 964"/>
                    <a:gd name="T56" fmla="*/ 533 w 744"/>
                    <a:gd name="T57" fmla="*/ 952 h 964"/>
                    <a:gd name="T58" fmla="*/ 545 w 744"/>
                    <a:gd name="T59" fmla="*/ 964 h 964"/>
                    <a:gd name="T60" fmla="*/ 744 w 744"/>
                    <a:gd name="T61" fmla="*/ 862 h 964"/>
                    <a:gd name="T62" fmla="*/ 582 w 744"/>
                    <a:gd name="T63" fmla="*/ 636 h 964"/>
                    <a:gd name="T64" fmla="*/ 160 w 744"/>
                    <a:gd name="T65" fmla="*/ 367 h 964"/>
                    <a:gd name="T66" fmla="*/ 161 w 744"/>
                    <a:gd name="T67" fmla="*/ 367 h 964"/>
                    <a:gd name="T68" fmla="*/ 218 w 744"/>
                    <a:gd name="T69" fmla="*/ 336 h 964"/>
                    <a:gd name="T70" fmla="*/ 240 w 744"/>
                    <a:gd name="T71" fmla="*/ 347 h 964"/>
                    <a:gd name="T72" fmla="*/ 160 w 744"/>
                    <a:gd name="T73" fmla="*/ 367 h 9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744" h="964">
                      <a:moveTo>
                        <a:pt x="582" y="636"/>
                      </a:moveTo>
                      <a:cubicBezTo>
                        <a:pt x="526" y="485"/>
                        <a:pt x="409" y="260"/>
                        <a:pt x="409" y="260"/>
                      </a:cubicBezTo>
                      <a:cubicBezTo>
                        <a:pt x="409" y="260"/>
                        <a:pt x="225" y="59"/>
                        <a:pt x="175" y="0"/>
                      </a:cubicBezTo>
                      <a:cubicBezTo>
                        <a:pt x="172" y="2"/>
                        <a:pt x="170" y="3"/>
                        <a:pt x="168" y="5"/>
                      </a:cubicBezTo>
                      <a:cubicBezTo>
                        <a:pt x="146" y="19"/>
                        <a:pt x="137" y="47"/>
                        <a:pt x="148" y="71"/>
                      </a:cubicBezTo>
                      <a:cubicBezTo>
                        <a:pt x="172" y="127"/>
                        <a:pt x="215" y="196"/>
                        <a:pt x="297" y="287"/>
                      </a:cubicBezTo>
                      <a:cubicBezTo>
                        <a:pt x="208" y="266"/>
                        <a:pt x="208" y="266"/>
                        <a:pt x="208" y="266"/>
                      </a:cubicBezTo>
                      <a:cubicBezTo>
                        <a:pt x="113" y="317"/>
                        <a:pt x="113" y="317"/>
                        <a:pt x="113" y="317"/>
                      </a:cubicBezTo>
                      <a:cubicBezTo>
                        <a:pt x="65" y="423"/>
                        <a:pt x="65" y="423"/>
                        <a:pt x="65" y="423"/>
                      </a:cubicBezTo>
                      <a:cubicBezTo>
                        <a:pt x="77" y="427"/>
                        <a:pt x="77" y="427"/>
                        <a:pt x="77" y="427"/>
                      </a:cubicBezTo>
                      <a:cubicBezTo>
                        <a:pt x="82" y="429"/>
                        <a:pt x="88" y="430"/>
                        <a:pt x="94" y="430"/>
                      </a:cubicBezTo>
                      <a:cubicBezTo>
                        <a:pt x="67" y="464"/>
                        <a:pt x="67" y="464"/>
                        <a:pt x="67" y="464"/>
                      </a:cubicBezTo>
                      <a:cubicBezTo>
                        <a:pt x="77" y="471"/>
                        <a:pt x="77" y="471"/>
                        <a:pt x="77" y="471"/>
                      </a:cubicBezTo>
                      <a:cubicBezTo>
                        <a:pt x="97" y="483"/>
                        <a:pt x="122" y="481"/>
                        <a:pt x="140" y="466"/>
                      </a:cubicBezTo>
                      <a:cubicBezTo>
                        <a:pt x="146" y="470"/>
                        <a:pt x="146" y="470"/>
                        <a:pt x="146" y="470"/>
                      </a:cubicBezTo>
                      <a:cubicBezTo>
                        <a:pt x="163" y="481"/>
                        <a:pt x="186" y="478"/>
                        <a:pt x="200" y="464"/>
                      </a:cubicBezTo>
                      <a:cubicBezTo>
                        <a:pt x="225" y="438"/>
                        <a:pt x="225" y="438"/>
                        <a:pt x="225" y="438"/>
                      </a:cubicBezTo>
                      <a:cubicBezTo>
                        <a:pt x="254" y="431"/>
                        <a:pt x="254" y="431"/>
                        <a:pt x="254" y="431"/>
                      </a:cubicBezTo>
                      <a:cubicBezTo>
                        <a:pt x="304" y="473"/>
                        <a:pt x="304" y="473"/>
                        <a:pt x="304" y="473"/>
                      </a:cubicBezTo>
                      <a:cubicBezTo>
                        <a:pt x="305" y="481"/>
                        <a:pt x="307" y="490"/>
                        <a:pt x="309" y="498"/>
                      </a:cubicBezTo>
                      <a:cubicBezTo>
                        <a:pt x="271" y="545"/>
                        <a:pt x="218" y="530"/>
                        <a:pt x="218" y="530"/>
                      </a:cubicBezTo>
                      <a:cubicBezTo>
                        <a:pt x="153" y="489"/>
                        <a:pt x="86" y="497"/>
                        <a:pt x="46" y="507"/>
                      </a:cubicBezTo>
                      <a:cubicBezTo>
                        <a:pt x="21" y="514"/>
                        <a:pt x="3" y="535"/>
                        <a:pt x="1" y="561"/>
                      </a:cubicBezTo>
                      <a:cubicBezTo>
                        <a:pt x="1" y="561"/>
                        <a:pt x="1" y="562"/>
                        <a:pt x="1" y="563"/>
                      </a:cubicBezTo>
                      <a:cubicBezTo>
                        <a:pt x="0" y="572"/>
                        <a:pt x="9" y="580"/>
                        <a:pt x="18" y="578"/>
                      </a:cubicBezTo>
                      <a:cubicBezTo>
                        <a:pt x="90" y="563"/>
                        <a:pt x="169" y="613"/>
                        <a:pt x="183" y="623"/>
                      </a:cubicBezTo>
                      <a:cubicBezTo>
                        <a:pt x="183" y="623"/>
                        <a:pt x="183" y="623"/>
                        <a:pt x="183" y="623"/>
                      </a:cubicBezTo>
                      <a:cubicBezTo>
                        <a:pt x="401" y="738"/>
                        <a:pt x="401" y="738"/>
                        <a:pt x="401" y="738"/>
                      </a:cubicBezTo>
                      <a:cubicBezTo>
                        <a:pt x="428" y="818"/>
                        <a:pt x="473" y="892"/>
                        <a:pt x="533" y="952"/>
                      </a:cubicBezTo>
                      <a:cubicBezTo>
                        <a:pt x="545" y="964"/>
                        <a:pt x="545" y="964"/>
                        <a:pt x="545" y="964"/>
                      </a:cubicBezTo>
                      <a:cubicBezTo>
                        <a:pt x="744" y="862"/>
                        <a:pt x="744" y="862"/>
                        <a:pt x="744" y="862"/>
                      </a:cubicBezTo>
                      <a:lnTo>
                        <a:pt x="582" y="636"/>
                      </a:lnTo>
                      <a:close/>
                      <a:moveTo>
                        <a:pt x="160" y="367"/>
                      </a:moveTo>
                      <a:cubicBezTo>
                        <a:pt x="161" y="367"/>
                        <a:pt x="161" y="367"/>
                        <a:pt x="161" y="367"/>
                      </a:cubicBezTo>
                      <a:cubicBezTo>
                        <a:pt x="218" y="336"/>
                        <a:pt x="218" y="336"/>
                        <a:pt x="218" y="336"/>
                      </a:cubicBezTo>
                      <a:cubicBezTo>
                        <a:pt x="240" y="347"/>
                        <a:pt x="240" y="347"/>
                        <a:pt x="240" y="347"/>
                      </a:cubicBezTo>
                      <a:lnTo>
                        <a:pt x="160" y="367"/>
                      </a:lnTo>
                      <a:close/>
                    </a:path>
                  </a:pathLst>
                </a:custGeom>
                <a:solidFill>
                  <a:srgbClr val="D8B07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A1A1A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49" name="Freeform 173">
                  <a:extLst>
                    <a:ext uri="{FF2B5EF4-FFF2-40B4-BE49-F238E27FC236}">
                      <a16:creationId xmlns:a16="http://schemas.microsoft.com/office/drawing/2014/main" id="{EB1332C6-E6E2-46FA-877F-C3E42AA2C60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5495190" y="2375783"/>
                  <a:ext cx="116271" cy="164553"/>
                </a:xfrm>
                <a:custGeom>
                  <a:avLst/>
                  <a:gdLst>
                    <a:gd name="T0" fmla="*/ 0 w 281"/>
                    <a:gd name="T1" fmla="*/ 0 h 403"/>
                    <a:gd name="T2" fmla="*/ 28 w 281"/>
                    <a:gd name="T3" fmla="*/ 305 h 403"/>
                    <a:gd name="T4" fmla="*/ 281 w 281"/>
                    <a:gd name="T5" fmla="*/ 403 h 403"/>
                    <a:gd name="T6" fmla="*/ 276 w 281"/>
                    <a:gd name="T7" fmla="*/ 66 h 403"/>
                    <a:gd name="T8" fmla="*/ 0 w 281"/>
                    <a:gd name="T9" fmla="*/ 0 h 4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81" h="403">
                      <a:moveTo>
                        <a:pt x="0" y="0"/>
                      </a:moveTo>
                      <a:cubicBezTo>
                        <a:pt x="0" y="0"/>
                        <a:pt x="0" y="212"/>
                        <a:pt x="28" y="305"/>
                      </a:cubicBezTo>
                      <a:cubicBezTo>
                        <a:pt x="121" y="387"/>
                        <a:pt x="281" y="403"/>
                        <a:pt x="281" y="403"/>
                      </a:cubicBezTo>
                      <a:cubicBezTo>
                        <a:pt x="276" y="66"/>
                        <a:pt x="276" y="66"/>
                        <a:pt x="276" y="66"/>
                      </a:cubicBezTo>
                      <a:cubicBezTo>
                        <a:pt x="0" y="0"/>
                        <a:pt x="0" y="0"/>
                        <a:pt x="0" y="0"/>
                      </a:cubicBezTo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A1A1A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50" name="Freeform: Shape 949">
                  <a:extLst>
                    <a:ext uri="{FF2B5EF4-FFF2-40B4-BE49-F238E27FC236}">
                      <a16:creationId xmlns:a16="http://schemas.microsoft.com/office/drawing/2014/main" id="{AB38A9D3-1775-4D53-B0A4-7B7DB14E8C0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5155756" y="3229098"/>
                  <a:ext cx="527637" cy="506563"/>
                </a:xfrm>
                <a:custGeom>
                  <a:avLst/>
                  <a:gdLst>
                    <a:gd name="connsiteX0" fmla="*/ 260132 w 527637"/>
                    <a:gd name="connsiteY0" fmla="*/ 0 h 506563"/>
                    <a:gd name="connsiteX1" fmla="*/ 0 w 527637"/>
                    <a:gd name="connsiteY1" fmla="*/ 0 h 506563"/>
                    <a:gd name="connsiteX2" fmla="*/ 0 w 527637"/>
                    <a:gd name="connsiteY2" fmla="*/ 152103 h 506563"/>
                    <a:gd name="connsiteX3" fmla="*/ 23924 w 527637"/>
                    <a:gd name="connsiteY3" fmla="*/ 465945 h 506563"/>
                    <a:gd name="connsiteX4" fmla="*/ 31726 w 527637"/>
                    <a:gd name="connsiteY4" fmla="*/ 506498 h 506563"/>
                    <a:gd name="connsiteX5" fmla="*/ 38565 w 527637"/>
                    <a:gd name="connsiteY5" fmla="*/ 506563 h 506563"/>
                    <a:gd name="connsiteX6" fmla="*/ 251272 w 527637"/>
                    <a:gd name="connsiteY6" fmla="*/ 335968 h 506563"/>
                    <a:gd name="connsiteX7" fmla="*/ 258047 w 527637"/>
                    <a:gd name="connsiteY7" fmla="*/ 310483 h 506563"/>
                    <a:gd name="connsiteX8" fmla="*/ 518630 w 527637"/>
                    <a:gd name="connsiteY8" fmla="*/ 237296 h 506563"/>
                    <a:gd name="connsiteX9" fmla="*/ 527637 w 527637"/>
                    <a:gd name="connsiteY9" fmla="*/ 231490 h 506563"/>
                    <a:gd name="connsiteX10" fmla="*/ 521912 w 527637"/>
                    <a:gd name="connsiteY10" fmla="*/ 173217 h 506563"/>
                    <a:gd name="connsiteX11" fmla="*/ 507917 w 527637"/>
                    <a:gd name="connsiteY11" fmla="*/ 107415 h 506563"/>
                    <a:gd name="connsiteX12" fmla="*/ 495569 w 527637"/>
                    <a:gd name="connsiteY12" fmla="*/ 61087 h 506563"/>
                    <a:gd name="connsiteX13" fmla="*/ 260544 w 527637"/>
                    <a:gd name="connsiteY13" fmla="*/ 31569 h 506563"/>
                    <a:gd name="connsiteX14" fmla="*/ 260132 w 527637"/>
                    <a:gd name="connsiteY14" fmla="*/ 0 h 5065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527637" h="506563">
                      <a:moveTo>
                        <a:pt x="26013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52103"/>
                        <a:pt x="0" y="152103"/>
                        <a:pt x="0" y="152103"/>
                      </a:cubicBezTo>
                      <a:cubicBezTo>
                        <a:pt x="0" y="257264"/>
                        <a:pt x="8026" y="362219"/>
                        <a:pt x="23924" y="465945"/>
                      </a:cubicBezTo>
                      <a:lnTo>
                        <a:pt x="31726" y="506498"/>
                      </a:lnTo>
                      <a:lnTo>
                        <a:pt x="38565" y="506563"/>
                      </a:lnTo>
                      <a:cubicBezTo>
                        <a:pt x="134240" y="497962"/>
                        <a:pt x="220148" y="433451"/>
                        <a:pt x="251272" y="335968"/>
                      </a:cubicBezTo>
                      <a:cubicBezTo>
                        <a:pt x="253812" y="327473"/>
                        <a:pt x="256353" y="318978"/>
                        <a:pt x="258047" y="310483"/>
                      </a:cubicBezTo>
                      <a:cubicBezTo>
                        <a:pt x="350148" y="306023"/>
                        <a:pt x="439153" y="280537"/>
                        <a:pt x="518630" y="237296"/>
                      </a:cubicBezTo>
                      <a:lnTo>
                        <a:pt x="527637" y="231490"/>
                      </a:lnTo>
                      <a:lnTo>
                        <a:pt x="521912" y="173217"/>
                      </a:lnTo>
                      <a:cubicBezTo>
                        <a:pt x="518516" y="151078"/>
                        <a:pt x="513886" y="129144"/>
                        <a:pt x="507917" y="107415"/>
                      </a:cubicBezTo>
                      <a:cubicBezTo>
                        <a:pt x="495569" y="61087"/>
                        <a:pt x="495569" y="61087"/>
                        <a:pt x="495569" y="61087"/>
                      </a:cubicBezTo>
                      <a:cubicBezTo>
                        <a:pt x="260544" y="31569"/>
                        <a:pt x="260544" y="31569"/>
                        <a:pt x="260544" y="31569"/>
                      </a:cubicBezTo>
                      <a:cubicBezTo>
                        <a:pt x="260132" y="0"/>
                        <a:pt x="260132" y="0"/>
                        <a:pt x="260132" y="0"/>
                      </a:cubicBezTo>
                      <a:close/>
                    </a:path>
                  </a:pathLst>
                </a:custGeom>
                <a:solidFill>
                  <a:srgbClr val="66504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A1A1A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51" name="Freeform 176">
                  <a:extLst>
                    <a:ext uri="{FF2B5EF4-FFF2-40B4-BE49-F238E27FC236}">
                      <a16:creationId xmlns:a16="http://schemas.microsoft.com/office/drawing/2014/main" id="{D7BF545D-7F9B-418F-8AD4-9064C7A3F34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5289252" y="3346354"/>
                  <a:ext cx="408921" cy="219734"/>
                </a:xfrm>
                <a:custGeom>
                  <a:avLst/>
                  <a:gdLst>
                    <a:gd name="T0" fmla="*/ 23 w 992"/>
                    <a:gd name="T1" fmla="*/ 0 h 535"/>
                    <a:gd name="T2" fmla="*/ 23 w 992"/>
                    <a:gd name="T3" fmla="*/ 535 h 535"/>
                    <a:gd name="T4" fmla="*/ 992 w 992"/>
                    <a:gd name="T5" fmla="*/ 40 h 535"/>
                    <a:gd name="T6" fmla="*/ 23 w 992"/>
                    <a:gd name="T7" fmla="*/ 0 h 5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992" h="535">
                      <a:moveTo>
                        <a:pt x="23" y="0"/>
                      </a:moveTo>
                      <a:cubicBezTo>
                        <a:pt x="23" y="0"/>
                        <a:pt x="0" y="230"/>
                        <a:pt x="23" y="535"/>
                      </a:cubicBezTo>
                      <a:cubicBezTo>
                        <a:pt x="509" y="495"/>
                        <a:pt x="992" y="40"/>
                        <a:pt x="992" y="40"/>
                      </a:cubicBezTo>
                      <a:lnTo>
                        <a:pt x="23" y="0"/>
                      </a:lnTo>
                      <a:close/>
                    </a:path>
                  </a:pathLst>
                </a:custGeom>
                <a:solidFill>
                  <a:srgbClr val="BA361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A1A1A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52" name="Freeform: Shape 951">
                  <a:extLst>
                    <a:ext uri="{FF2B5EF4-FFF2-40B4-BE49-F238E27FC236}">
                      <a16:creationId xmlns:a16="http://schemas.microsoft.com/office/drawing/2014/main" id="{5C854666-13A4-405E-AA1E-2416D325620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4947494" y="2553681"/>
                  <a:ext cx="1184233" cy="926234"/>
                </a:xfrm>
                <a:custGeom>
                  <a:avLst/>
                  <a:gdLst>
                    <a:gd name="connsiteX0" fmla="*/ 693091 w 1184233"/>
                    <a:gd name="connsiteY0" fmla="*/ 1505 h 926234"/>
                    <a:gd name="connsiteX1" fmla="*/ 569872 w 1184233"/>
                    <a:gd name="connsiteY1" fmla="*/ 5194 h 926234"/>
                    <a:gd name="connsiteX2" fmla="*/ 499873 w 1184233"/>
                    <a:gd name="connsiteY2" fmla="*/ 14209 h 926234"/>
                    <a:gd name="connsiteX3" fmla="*/ 447992 w 1184233"/>
                    <a:gd name="connsiteY3" fmla="*/ 37977 h 926234"/>
                    <a:gd name="connsiteX4" fmla="*/ 432757 w 1184233"/>
                    <a:gd name="connsiteY4" fmla="*/ 54778 h 926234"/>
                    <a:gd name="connsiteX5" fmla="*/ 264760 w 1184233"/>
                    <a:gd name="connsiteY5" fmla="*/ 242873 h 926234"/>
                    <a:gd name="connsiteX6" fmla="*/ 165970 w 1184233"/>
                    <a:gd name="connsiteY6" fmla="*/ 104043 h 926234"/>
                    <a:gd name="connsiteX7" fmla="*/ 149218 w 1184233"/>
                    <a:gd name="connsiteY7" fmla="*/ 80501 h 926234"/>
                    <a:gd name="connsiteX8" fmla="*/ 135599 w 1184233"/>
                    <a:gd name="connsiteY8" fmla="*/ 61362 h 926234"/>
                    <a:gd name="connsiteX9" fmla="*/ 93880 w 1184233"/>
                    <a:gd name="connsiteY9" fmla="*/ 2735 h 926234"/>
                    <a:gd name="connsiteX10" fmla="*/ 0 w 1184233"/>
                    <a:gd name="connsiteY10" fmla="*/ 56827 h 926234"/>
                    <a:gd name="connsiteX11" fmla="*/ 63199 w 1184233"/>
                    <a:gd name="connsiteY11" fmla="*/ 170313 h 926234"/>
                    <a:gd name="connsiteX12" fmla="*/ 92959 w 1184233"/>
                    <a:gd name="connsiteY12" fmla="*/ 223752 h 926234"/>
                    <a:gd name="connsiteX13" fmla="*/ 110692 w 1184233"/>
                    <a:gd name="connsiteY13" fmla="*/ 255596 h 926234"/>
                    <a:gd name="connsiteX14" fmla="*/ 191467 w 1184233"/>
                    <a:gd name="connsiteY14" fmla="*/ 400643 h 926234"/>
                    <a:gd name="connsiteX15" fmla="*/ 298524 w 1184233"/>
                    <a:gd name="connsiteY15" fmla="*/ 418673 h 926234"/>
                    <a:gd name="connsiteX16" fmla="*/ 441816 w 1184233"/>
                    <a:gd name="connsiteY16" fmla="*/ 287130 h 926234"/>
                    <a:gd name="connsiteX17" fmla="*/ 475580 w 1184233"/>
                    <a:gd name="connsiteY17" fmla="*/ 500632 h 926234"/>
                    <a:gd name="connsiteX18" fmla="*/ 418757 w 1184233"/>
                    <a:gd name="connsiteY18" fmla="*/ 812893 h 926234"/>
                    <a:gd name="connsiteX19" fmla="*/ 896363 w 1184233"/>
                    <a:gd name="connsiteY19" fmla="*/ 926234 h 926234"/>
                    <a:gd name="connsiteX20" fmla="*/ 940439 w 1184233"/>
                    <a:gd name="connsiteY20" fmla="*/ 924686 h 926234"/>
                    <a:gd name="connsiteX21" fmla="*/ 966965 w 1184233"/>
                    <a:gd name="connsiteY21" fmla="*/ 912712 h 926234"/>
                    <a:gd name="connsiteX22" fmla="*/ 1020515 w 1184233"/>
                    <a:gd name="connsiteY22" fmla="*/ 878187 h 926234"/>
                    <a:gd name="connsiteX23" fmla="*/ 1005563 w 1184233"/>
                    <a:gd name="connsiteY23" fmla="*/ 818989 h 926234"/>
                    <a:gd name="connsiteX24" fmla="*/ 919866 w 1184233"/>
                    <a:gd name="connsiteY24" fmla="*/ 564969 h 926234"/>
                    <a:gd name="connsiteX25" fmla="*/ 908748 w 1184233"/>
                    <a:gd name="connsiteY25" fmla="*/ 475225 h 926234"/>
                    <a:gd name="connsiteX26" fmla="*/ 930572 w 1184233"/>
                    <a:gd name="connsiteY26" fmla="*/ 290818 h 926234"/>
                    <a:gd name="connsiteX27" fmla="*/ 1047922 w 1184233"/>
                    <a:gd name="connsiteY27" fmla="*/ 399823 h 926234"/>
                    <a:gd name="connsiteX28" fmla="*/ 937983 w 1184233"/>
                    <a:gd name="connsiteY28" fmla="*/ 612915 h 926234"/>
                    <a:gd name="connsiteX29" fmla="*/ 959395 w 1184233"/>
                    <a:gd name="connsiteY29" fmla="*/ 630126 h 926234"/>
                    <a:gd name="connsiteX30" fmla="*/ 1032687 w 1184233"/>
                    <a:gd name="connsiteY30" fmla="*/ 621111 h 926234"/>
                    <a:gd name="connsiteX31" fmla="*/ 1173920 w 1184233"/>
                    <a:gd name="connsiteY31" fmla="*/ 431787 h 926234"/>
                    <a:gd name="connsiteX32" fmla="*/ 1172273 w 1184233"/>
                    <a:gd name="connsiteY32" fmla="*/ 368679 h 926234"/>
                    <a:gd name="connsiteX33" fmla="*/ 927278 w 1184233"/>
                    <a:gd name="connsiteY33" fmla="*/ 73629 h 926234"/>
                    <a:gd name="connsiteX34" fmla="*/ 876631 w 1184233"/>
                    <a:gd name="connsiteY34" fmla="*/ 39616 h 926234"/>
                    <a:gd name="connsiteX35" fmla="*/ 814456 w 1184233"/>
                    <a:gd name="connsiteY35" fmla="*/ 22405 h 926234"/>
                    <a:gd name="connsiteX36" fmla="*/ 693091 w 1184233"/>
                    <a:gd name="connsiteY36" fmla="*/ 1505 h 9262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</a:cxnLst>
                  <a:rect l="l" t="t" r="r" b="b"/>
                  <a:pathLst>
                    <a:path w="1184233" h="926234">
                      <a:moveTo>
                        <a:pt x="693091" y="1505"/>
                      </a:moveTo>
                      <a:cubicBezTo>
                        <a:pt x="652121" y="-1363"/>
                        <a:pt x="610842" y="-133"/>
                        <a:pt x="569872" y="5194"/>
                      </a:cubicBezTo>
                      <a:cubicBezTo>
                        <a:pt x="499873" y="14209"/>
                        <a:pt x="499873" y="14209"/>
                        <a:pt x="499873" y="14209"/>
                      </a:cubicBezTo>
                      <a:cubicBezTo>
                        <a:pt x="479697" y="16668"/>
                        <a:pt x="461992" y="25273"/>
                        <a:pt x="447992" y="37977"/>
                      </a:cubicBezTo>
                      <a:cubicBezTo>
                        <a:pt x="442227" y="42895"/>
                        <a:pt x="436874" y="48632"/>
                        <a:pt x="432757" y="54778"/>
                      </a:cubicBezTo>
                      <a:cubicBezTo>
                        <a:pt x="264760" y="242873"/>
                        <a:pt x="264760" y="242873"/>
                        <a:pt x="264760" y="242873"/>
                      </a:cubicBezTo>
                      <a:cubicBezTo>
                        <a:pt x="222040" y="182839"/>
                        <a:pt x="190000" y="137813"/>
                        <a:pt x="165970" y="104043"/>
                      </a:cubicBezTo>
                      <a:lnTo>
                        <a:pt x="149218" y="80501"/>
                      </a:lnTo>
                      <a:lnTo>
                        <a:pt x="135599" y="61362"/>
                      </a:lnTo>
                      <a:cubicBezTo>
                        <a:pt x="93880" y="2735"/>
                        <a:pt x="93880" y="2735"/>
                        <a:pt x="93880" y="2735"/>
                      </a:cubicBezTo>
                      <a:cubicBezTo>
                        <a:pt x="0" y="56827"/>
                        <a:pt x="0" y="56827"/>
                        <a:pt x="0" y="56827"/>
                      </a:cubicBezTo>
                      <a:cubicBezTo>
                        <a:pt x="23934" y="99804"/>
                        <a:pt x="44875" y="137409"/>
                        <a:pt x="63199" y="170313"/>
                      </a:cubicBezTo>
                      <a:lnTo>
                        <a:pt x="92959" y="223752"/>
                      </a:lnTo>
                      <a:lnTo>
                        <a:pt x="110692" y="255596"/>
                      </a:lnTo>
                      <a:cubicBezTo>
                        <a:pt x="191467" y="400643"/>
                        <a:pt x="191467" y="400643"/>
                        <a:pt x="191467" y="400643"/>
                      </a:cubicBezTo>
                      <a:cubicBezTo>
                        <a:pt x="212467" y="440392"/>
                        <a:pt x="265583" y="448998"/>
                        <a:pt x="298524" y="418673"/>
                      </a:cubicBezTo>
                      <a:cubicBezTo>
                        <a:pt x="441816" y="287130"/>
                        <a:pt x="441816" y="287130"/>
                        <a:pt x="441816" y="287130"/>
                      </a:cubicBezTo>
                      <a:cubicBezTo>
                        <a:pt x="475580" y="500632"/>
                        <a:pt x="475580" y="500632"/>
                        <a:pt x="475580" y="500632"/>
                      </a:cubicBezTo>
                      <a:cubicBezTo>
                        <a:pt x="418757" y="812893"/>
                        <a:pt x="418757" y="812893"/>
                        <a:pt x="418757" y="812893"/>
                      </a:cubicBezTo>
                      <a:cubicBezTo>
                        <a:pt x="418757" y="812893"/>
                        <a:pt x="597820" y="921136"/>
                        <a:pt x="896363" y="926234"/>
                      </a:cubicBezTo>
                      <a:lnTo>
                        <a:pt x="940439" y="924686"/>
                      </a:lnTo>
                      <a:lnTo>
                        <a:pt x="966965" y="912712"/>
                      </a:lnTo>
                      <a:lnTo>
                        <a:pt x="1020515" y="878187"/>
                      </a:lnTo>
                      <a:lnTo>
                        <a:pt x="1005563" y="818989"/>
                      </a:lnTo>
                      <a:cubicBezTo>
                        <a:pt x="976534" y="716566"/>
                        <a:pt x="940557" y="618755"/>
                        <a:pt x="919866" y="564969"/>
                      </a:cubicBezTo>
                      <a:cubicBezTo>
                        <a:pt x="908748" y="536284"/>
                        <a:pt x="905043" y="505959"/>
                        <a:pt x="908748" y="475225"/>
                      </a:cubicBezTo>
                      <a:cubicBezTo>
                        <a:pt x="930572" y="290818"/>
                        <a:pt x="930572" y="290818"/>
                        <a:pt x="930572" y="290818"/>
                      </a:cubicBezTo>
                      <a:cubicBezTo>
                        <a:pt x="1047922" y="399823"/>
                        <a:pt x="1047922" y="399823"/>
                        <a:pt x="1047922" y="399823"/>
                      </a:cubicBezTo>
                      <a:cubicBezTo>
                        <a:pt x="937983" y="612915"/>
                        <a:pt x="937983" y="612915"/>
                        <a:pt x="937983" y="612915"/>
                      </a:cubicBezTo>
                      <a:cubicBezTo>
                        <a:pt x="959395" y="630126"/>
                        <a:pt x="959395" y="630126"/>
                        <a:pt x="959395" y="630126"/>
                      </a:cubicBezTo>
                      <a:cubicBezTo>
                        <a:pt x="982041" y="648567"/>
                        <a:pt x="1015394" y="644469"/>
                        <a:pt x="1032687" y="621111"/>
                      </a:cubicBezTo>
                      <a:cubicBezTo>
                        <a:pt x="1173920" y="431787"/>
                        <a:pt x="1173920" y="431787"/>
                        <a:pt x="1173920" y="431787"/>
                      </a:cubicBezTo>
                      <a:cubicBezTo>
                        <a:pt x="1188332" y="412936"/>
                        <a:pt x="1187508" y="386710"/>
                        <a:pt x="1172273" y="368679"/>
                      </a:cubicBezTo>
                      <a:cubicBezTo>
                        <a:pt x="927278" y="73629"/>
                        <a:pt x="927278" y="73629"/>
                        <a:pt x="927278" y="73629"/>
                      </a:cubicBezTo>
                      <a:cubicBezTo>
                        <a:pt x="914925" y="57647"/>
                        <a:pt x="897219" y="45353"/>
                        <a:pt x="876631" y="39616"/>
                      </a:cubicBezTo>
                      <a:cubicBezTo>
                        <a:pt x="814456" y="22405"/>
                        <a:pt x="814456" y="22405"/>
                        <a:pt x="814456" y="22405"/>
                      </a:cubicBezTo>
                      <a:cubicBezTo>
                        <a:pt x="774722" y="11341"/>
                        <a:pt x="734061" y="4374"/>
                        <a:pt x="693091" y="1505"/>
                      </a:cubicBezTo>
                      <a:close/>
                    </a:path>
                  </a:pathLst>
                </a:custGeom>
                <a:solidFill>
                  <a:srgbClr val="D83B0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A1A1A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53" name="Freeform 180">
                  <a:extLst>
                    <a:ext uri="{FF2B5EF4-FFF2-40B4-BE49-F238E27FC236}">
                      <a16:creationId xmlns:a16="http://schemas.microsoft.com/office/drawing/2014/main" id="{BB0382DF-7A7E-4E7C-9321-D9770863C10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5019266" y="3162092"/>
                  <a:ext cx="174407" cy="200027"/>
                </a:xfrm>
                <a:custGeom>
                  <a:avLst/>
                  <a:gdLst>
                    <a:gd name="T0" fmla="*/ 389 w 424"/>
                    <a:gd name="T1" fmla="*/ 306 h 489"/>
                    <a:gd name="T2" fmla="*/ 317 w 424"/>
                    <a:gd name="T3" fmla="*/ 299 h 489"/>
                    <a:gd name="T4" fmla="*/ 394 w 424"/>
                    <a:gd name="T5" fmla="*/ 251 h 489"/>
                    <a:gd name="T6" fmla="*/ 388 w 424"/>
                    <a:gd name="T7" fmla="*/ 237 h 489"/>
                    <a:gd name="T8" fmla="*/ 342 w 424"/>
                    <a:gd name="T9" fmla="*/ 215 h 489"/>
                    <a:gd name="T10" fmla="*/ 275 w 424"/>
                    <a:gd name="T11" fmla="*/ 237 h 489"/>
                    <a:gd name="T12" fmla="*/ 203 w 424"/>
                    <a:gd name="T13" fmla="*/ 103 h 489"/>
                    <a:gd name="T14" fmla="*/ 27 w 424"/>
                    <a:gd name="T15" fmla="*/ 5 h 489"/>
                    <a:gd name="T16" fmla="*/ 0 w 424"/>
                    <a:gd name="T17" fmla="*/ 6 h 489"/>
                    <a:gd name="T18" fmla="*/ 9 w 424"/>
                    <a:gd name="T19" fmla="*/ 118 h 489"/>
                    <a:gd name="T20" fmla="*/ 37 w 424"/>
                    <a:gd name="T21" fmla="*/ 356 h 489"/>
                    <a:gd name="T22" fmla="*/ 102 w 424"/>
                    <a:gd name="T23" fmla="*/ 443 h 489"/>
                    <a:gd name="T24" fmla="*/ 217 w 424"/>
                    <a:gd name="T25" fmla="*/ 489 h 489"/>
                    <a:gd name="T26" fmla="*/ 338 w 424"/>
                    <a:gd name="T27" fmla="*/ 478 h 489"/>
                    <a:gd name="T28" fmla="*/ 339 w 424"/>
                    <a:gd name="T29" fmla="*/ 460 h 489"/>
                    <a:gd name="T30" fmla="*/ 311 w 424"/>
                    <a:gd name="T31" fmla="*/ 428 h 489"/>
                    <a:gd name="T32" fmla="*/ 241 w 424"/>
                    <a:gd name="T33" fmla="*/ 427 h 489"/>
                    <a:gd name="T34" fmla="*/ 210 w 424"/>
                    <a:gd name="T35" fmla="*/ 391 h 489"/>
                    <a:gd name="T36" fmla="*/ 415 w 424"/>
                    <a:gd name="T37" fmla="*/ 361 h 489"/>
                    <a:gd name="T38" fmla="*/ 418 w 424"/>
                    <a:gd name="T39" fmla="*/ 351 h 489"/>
                    <a:gd name="T40" fmla="*/ 389 w 424"/>
                    <a:gd name="T41" fmla="*/ 306 h 4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424" h="489">
                      <a:moveTo>
                        <a:pt x="389" y="306"/>
                      </a:moveTo>
                      <a:cubicBezTo>
                        <a:pt x="317" y="299"/>
                        <a:pt x="317" y="299"/>
                        <a:pt x="317" y="299"/>
                      </a:cubicBezTo>
                      <a:cubicBezTo>
                        <a:pt x="394" y="251"/>
                        <a:pt x="394" y="251"/>
                        <a:pt x="394" y="251"/>
                      </a:cubicBezTo>
                      <a:cubicBezTo>
                        <a:pt x="388" y="237"/>
                        <a:pt x="388" y="237"/>
                        <a:pt x="388" y="237"/>
                      </a:cubicBezTo>
                      <a:cubicBezTo>
                        <a:pt x="381" y="218"/>
                        <a:pt x="361" y="208"/>
                        <a:pt x="342" y="215"/>
                      </a:cubicBezTo>
                      <a:cubicBezTo>
                        <a:pt x="275" y="237"/>
                        <a:pt x="275" y="237"/>
                        <a:pt x="275" y="237"/>
                      </a:cubicBezTo>
                      <a:cubicBezTo>
                        <a:pt x="203" y="103"/>
                        <a:pt x="203" y="103"/>
                        <a:pt x="203" y="103"/>
                      </a:cubicBezTo>
                      <a:cubicBezTo>
                        <a:pt x="168" y="39"/>
                        <a:pt x="100" y="0"/>
                        <a:pt x="27" y="5"/>
                      </a:cubicBezTo>
                      <a:cubicBezTo>
                        <a:pt x="0" y="6"/>
                        <a:pt x="0" y="6"/>
                        <a:pt x="0" y="6"/>
                      </a:cubicBezTo>
                      <a:cubicBezTo>
                        <a:pt x="9" y="118"/>
                        <a:pt x="9" y="118"/>
                        <a:pt x="9" y="118"/>
                      </a:cubicBezTo>
                      <a:cubicBezTo>
                        <a:pt x="37" y="356"/>
                        <a:pt x="37" y="356"/>
                        <a:pt x="37" y="356"/>
                      </a:cubicBezTo>
                      <a:cubicBezTo>
                        <a:pt x="41" y="396"/>
                        <a:pt x="66" y="429"/>
                        <a:pt x="102" y="443"/>
                      </a:cubicBezTo>
                      <a:cubicBezTo>
                        <a:pt x="217" y="489"/>
                        <a:pt x="217" y="489"/>
                        <a:pt x="217" y="489"/>
                      </a:cubicBezTo>
                      <a:cubicBezTo>
                        <a:pt x="338" y="478"/>
                        <a:pt x="338" y="478"/>
                        <a:pt x="338" y="478"/>
                      </a:cubicBezTo>
                      <a:cubicBezTo>
                        <a:pt x="339" y="460"/>
                        <a:pt x="339" y="460"/>
                        <a:pt x="339" y="460"/>
                      </a:cubicBezTo>
                      <a:cubicBezTo>
                        <a:pt x="340" y="443"/>
                        <a:pt x="327" y="428"/>
                        <a:pt x="311" y="428"/>
                      </a:cubicBezTo>
                      <a:cubicBezTo>
                        <a:pt x="241" y="427"/>
                        <a:pt x="241" y="427"/>
                        <a:pt x="241" y="427"/>
                      </a:cubicBezTo>
                      <a:cubicBezTo>
                        <a:pt x="210" y="391"/>
                        <a:pt x="210" y="391"/>
                        <a:pt x="210" y="391"/>
                      </a:cubicBezTo>
                      <a:cubicBezTo>
                        <a:pt x="415" y="361"/>
                        <a:pt x="415" y="361"/>
                        <a:pt x="415" y="361"/>
                      </a:cubicBezTo>
                      <a:cubicBezTo>
                        <a:pt x="418" y="351"/>
                        <a:pt x="418" y="351"/>
                        <a:pt x="418" y="351"/>
                      </a:cubicBezTo>
                      <a:cubicBezTo>
                        <a:pt x="424" y="329"/>
                        <a:pt x="410" y="308"/>
                        <a:pt x="389" y="306"/>
                      </a:cubicBezTo>
                      <a:close/>
                    </a:path>
                  </a:pathLst>
                </a:custGeom>
                <a:solidFill>
                  <a:srgbClr val="BB916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A1A1A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54" name="Freeform 181">
                  <a:extLst>
                    <a:ext uri="{FF2B5EF4-FFF2-40B4-BE49-F238E27FC236}">
                      <a16:creationId xmlns:a16="http://schemas.microsoft.com/office/drawing/2014/main" id="{C8E88323-CB26-464C-B097-5427CE87DF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5254764" y="2098899"/>
                  <a:ext cx="377390" cy="621756"/>
                </a:xfrm>
                <a:custGeom>
                  <a:avLst/>
                  <a:gdLst>
                    <a:gd name="T0" fmla="*/ 717 w 915"/>
                    <a:gd name="T1" fmla="*/ 1140 h 1518"/>
                    <a:gd name="T2" fmla="*/ 717 w 915"/>
                    <a:gd name="T3" fmla="*/ 1140 h 1518"/>
                    <a:gd name="T4" fmla="*/ 705 w 915"/>
                    <a:gd name="T5" fmla="*/ 1134 h 1518"/>
                    <a:gd name="T6" fmla="*/ 630 w 915"/>
                    <a:gd name="T7" fmla="*/ 1025 h 1518"/>
                    <a:gd name="T8" fmla="*/ 629 w 915"/>
                    <a:gd name="T9" fmla="*/ 1014 h 1518"/>
                    <a:gd name="T10" fmla="*/ 878 w 915"/>
                    <a:gd name="T11" fmla="*/ 627 h 1518"/>
                    <a:gd name="T12" fmla="*/ 878 w 915"/>
                    <a:gd name="T13" fmla="*/ 424 h 1518"/>
                    <a:gd name="T14" fmla="*/ 453 w 915"/>
                    <a:gd name="T15" fmla="*/ 0 h 1518"/>
                    <a:gd name="T16" fmla="*/ 29 w 915"/>
                    <a:gd name="T17" fmla="*/ 424 h 1518"/>
                    <a:gd name="T18" fmla="*/ 29 w 915"/>
                    <a:gd name="T19" fmla="*/ 627 h 1518"/>
                    <a:gd name="T20" fmla="*/ 284 w 915"/>
                    <a:gd name="T21" fmla="*/ 1017 h 1518"/>
                    <a:gd name="T22" fmla="*/ 235 w 915"/>
                    <a:gd name="T23" fmla="*/ 1107 h 1518"/>
                    <a:gd name="T24" fmla="*/ 0 w 915"/>
                    <a:gd name="T25" fmla="*/ 1146 h 1518"/>
                    <a:gd name="T26" fmla="*/ 215 w 915"/>
                    <a:gd name="T27" fmla="*/ 1370 h 1518"/>
                    <a:gd name="T28" fmla="*/ 717 w 915"/>
                    <a:gd name="T29" fmla="*/ 1387 h 1518"/>
                    <a:gd name="T30" fmla="*/ 915 w 915"/>
                    <a:gd name="T31" fmla="*/ 1208 h 1518"/>
                    <a:gd name="T32" fmla="*/ 717 w 915"/>
                    <a:gd name="T33" fmla="*/ 1140 h 15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915" h="1518">
                      <a:moveTo>
                        <a:pt x="717" y="1140"/>
                      </a:moveTo>
                      <a:cubicBezTo>
                        <a:pt x="717" y="1140"/>
                        <a:pt x="717" y="1140"/>
                        <a:pt x="717" y="1140"/>
                      </a:cubicBezTo>
                      <a:cubicBezTo>
                        <a:pt x="705" y="1134"/>
                        <a:pt x="705" y="1134"/>
                        <a:pt x="705" y="1134"/>
                      </a:cubicBezTo>
                      <a:cubicBezTo>
                        <a:pt x="663" y="1113"/>
                        <a:pt x="634" y="1072"/>
                        <a:pt x="630" y="1025"/>
                      </a:cubicBezTo>
                      <a:cubicBezTo>
                        <a:pt x="629" y="1014"/>
                        <a:pt x="629" y="1014"/>
                        <a:pt x="629" y="1014"/>
                      </a:cubicBezTo>
                      <a:cubicBezTo>
                        <a:pt x="775" y="947"/>
                        <a:pt x="878" y="799"/>
                        <a:pt x="878" y="627"/>
                      </a:cubicBezTo>
                      <a:cubicBezTo>
                        <a:pt x="878" y="424"/>
                        <a:pt x="878" y="424"/>
                        <a:pt x="878" y="424"/>
                      </a:cubicBezTo>
                      <a:cubicBezTo>
                        <a:pt x="878" y="190"/>
                        <a:pt x="688" y="0"/>
                        <a:pt x="453" y="0"/>
                      </a:cubicBezTo>
                      <a:cubicBezTo>
                        <a:pt x="219" y="0"/>
                        <a:pt x="29" y="190"/>
                        <a:pt x="29" y="424"/>
                      </a:cubicBezTo>
                      <a:cubicBezTo>
                        <a:pt x="29" y="627"/>
                        <a:pt x="29" y="627"/>
                        <a:pt x="29" y="627"/>
                      </a:cubicBezTo>
                      <a:cubicBezTo>
                        <a:pt x="29" y="802"/>
                        <a:pt x="134" y="951"/>
                        <a:pt x="284" y="1017"/>
                      </a:cubicBezTo>
                      <a:cubicBezTo>
                        <a:pt x="279" y="1052"/>
                        <a:pt x="262" y="1084"/>
                        <a:pt x="235" y="1107"/>
                      </a:cubicBezTo>
                      <a:cubicBezTo>
                        <a:pt x="161" y="1114"/>
                        <a:pt x="83" y="1126"/>
                        <a:pt x="0" y="1146"/>
                      </a:cubicBezTo>
                      <a:cubicBezTo>
                        <a:pt x="215" y="1370"/>
                        <a:pt x="215" y="1370"/>
                        <a:pt x="215" y="1370"/>
                      </a:cubicBezTo>
                      <a:cubicBezTo>
                        <a:pt x="350" y="1511"/>
                        <a:pt x="573" y="1518"/>
                        <a:pt x="717" y="1387"/>
                      </a:cubicBezTo>
                      <a:cubicBezTo>
                        <a:pt x="915" y="1208"/>
                        <a:pt x="915" y="1208"/>
                        <a:pt x="915" y="1208"/>
                      </a:cubicBezTo>
                      <a:cubicBezTo>
                        <a:pt x="915" y="1208"/>
                        <a:pt x="844" y="1171"/>
                        <a:pt x="717" y="1140"/>
                      </a:cubicBezTo>
                    </a:path>
                  </a:pathLst>
                </a:custGeom>
                <a:solidFill>
                  <a:srgbClr val="BB916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A1A1A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55" name="Freeform 182">
                  <a:extLst>
                    <a:ext uri="{FF2B5EF4-FFF2-40B4-BE49-F238E27FC236}">
                      <a16:creationId xmlns:a16="http://schemas.microsoft.com/office/drawing/2014/main" id="{8498FA6F-3572-4235-AF23-A4D05B1F86E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5450848" y="2154354"/>
                  <a:ext cx="181305" cy="449046"/>
                </a:xfrm>
                <a:custGeom>
                  <a:avLst/>
                  <a:gdLst>
                    <a:gd name="T0" fmla="*/ 440 w 440"/>
                    <a:gd name="T1" fmla="*/ 926 h 1107"/>
                    <a:gd name="T2" fmla="*/ 388 w 440"/>
                    <a:gd name="T3" fmla="*/ 900 h 1107"/>
                    <a:gd name="T4" fmla="*/ 248 w 440"/>
                    <a:gd name="T5" fmla="*/ 716 h 1107"/>
                    <a:gd name="T6" fmla="*/ 228 w 440"/>
                    <a:gd name="T7" fmla="*/ 615 h 1107"/>
                    <a:gd name="T8" fmla="*/ 144 w 440"/>
                    <a:gd name="T9" fmla="*/ 609 h 1107"/>
                    <a:gd name="T10" fmla="*/ 106 w 440"/>
                    <a:gd name="T11" fmla="*/ 532 h 1107"/>
                    <a:gd name="T12" fmla="*/ 175 w 440"/>
                    <a:gd name="T13" fmla="*/ 416 h 1107"/>
                    <a:gd name="T14" fmla="*/ 193 w 440"/>
                    <a:gd name="T15" fmla="*/ 412 h 1107"/>
                    <a:gd name="T16" fmla="*/ 190 w 440"/>
                    <a:gd name="T17" fmla="*/ 392 h 1107"/>
                    <a:gd name="T18" fmla="*/ 337 w 440"/>
                    <a:gd name="T19" fmla="*/ 39 h 1107"/>
                    <a:gd name="T20" fmla="*/ 309 w 440"/>
                    <a:gd name="T21" fmla="*/ 13 h 1107"/>
                    <a:gd name="T22" fmla="*/ 29 w 440"/>
                    <a:gd name="T23" fmla="*/ 286 h 1107"/>
                    <a:gd name="T24" fmla="*/ 29 w 440"/>
                    <a:gd name="T25" fmla="*/ 299 h 1107"/>
                    <a:gd name="T26" fmla="*/ 29 w 440"/>
                    <a:gd name="T27" fmla="*/ 502 h 1107"/>
                    <a:gd name="T28" fmla="*/ 289 w 440"/>
                    <a:gd name="T29" fmla="*/ 893 h 1107"/>
                    <a:gd name="T30" fmla="*/ 284 w 440"/>
                    <a:gd name="T31" fmla="*/ 892 h 1107"/>
                    <a:gd name="T32" fmla="*/ 231 w 440"/>
                    <a:gd name="T33" fmla="*/ 982 h 1107"/>
                    <a:gd name="T34" fmla="*/ 0 w 440"/>
                    <a:gd name="T35" fmla="*/ 1021 h 1107"/>
                    <a:gd name="T36" fmla="*/ 83 w 440"/>
                    <a:gd name="T37" fmla="*/ 1107 h 1107"/>
                    <a:gd name="T38" fmla="*/ 237 w 440"/>
                    <a:gd name="T39" fmla="*/ 1092 h 1107"/>
                    <a:gd name="T40" fmla="*/ 284 w 440"/>
                    <a:gd name="T41" fmla="*/ 1093 h 1107"/>
                    <a:gd name="T42" fmla="*/ 378 w 440"/>
                    <a:gd name="T43" fmla="*/ 993 h 1107"/>
                    <a:gd name="T44" fmla="*/ 397 w 440"/>
                    <a:gd name="T45" fmla="*/ 923 h 1107"/>
                    <a:gd name="T46" fmla="*/ 440 w 440"/>
                    <a:gd name="T47" fmla="*/ 926 h 1107"/>
                    <a:gd name="connsiteX0" fmla="*/ 10000 w 10000"/>
                    <a:gd name="connsiteY0" fmla="*/ 8272 h 9907"/>
                    <a:gd name="connsiteX1" fmla="*/ 8818 w 10000"/>
                    <a:gd name="connsiteY1" fmla="*/ 8037 h 9907"/>
                    <a:gd name="connsiteX2" fmla="*/ 5636 w 10000"/>
                    <a:gd name="connsiteY2" fmla="*/ 6375 h 9907"/>
                    <a:gd name="connsiteX3" fmla="*/ 5182 w 10000"/>
                    <a:gd name="connsiteY3" fmla="*/ 5463 h 9907"/>
                    <a:gd name="connsiteX4" fmla="*/ 3273 w 10000"/>
                    <a:gd name="connsiteY4" fmla="*/ 5408 h 9907"/>
                    <a:gd name="connsiteX5" fmla="*/ 2409 w 10000"/>
                    <a:gd name="connsiteY5" fmla="*/ 4713 h 9907"/>
                    <a:gd name="connsiteX6" fmla="*/ 4386 w 10000"/>
                    <a:gd name="connsiteY6" fmla="*/ 3629 h 9907"/>
                    <a:gd name="connsiteX7" fmla="*/ 4318 w 10000"/>
                    <a:gd name="connsiteY7" fmla="*/ 3448 h 9907"/>
                    <a:gd name="connsiteX8" fmla="*/ 7659 w 10000"/>
                    <a:gd name="connsiteY8" fmla="*/ 259 h 9907"/>
                    <a:gd name="connsiteX9" fmla="*/ 7023 w 10000"/>
                    <a:gd name="connsiteY9" fmla="*/ 24 h 9907"/>
                    <a:gd name="connsiteX10" fmla="*/ 659 w 10000"/>
                    <a:gd name="connsiteY10" fmla="*/ 2491 h 9907"/>
                    <a:gd name="connsiteX11" fmla="*/ 659 w 10000"/>
                    <a:gd name="connsiteY11" fmla="*/ 2608 h 9907"/>
                    <a:gd name="connsiteX12" fmla="*/ 659 w 10000"/>
                    <a:gd name="connsiteY12" fmla="*/ 4442 h 9907"/>
                    <a:gd name="connsiteX13" fmla="*/ 6568 w 10000"/>
                    <a:gd name="connsiteY13" fmla="*/ 7974 h 9907"/>
                    <a:gd name="connsiteX14" fmla="*/ 6455 w 10000"/>
                    <a:gd name="connsiteY14" fmla="*/ 7965 h 9907"/>
                    <a:gd name="connsiteX15" fmla="*/ 5250 w 10000"/>
                    <a:gd name="connsiteY15" fmla="*/ 8778 h 9907"/>
                    <a:gd name="connsiteX16" fmla="*/ 0 w 10000"/>
                    <a:gd name="connsiteY16" fmla="*/ 9130 h 9907"/>
                    <a:gd name="connsiteX17" fmla="*/ 1886 w 10000"/>
                    <a:gd name="connsiteY17" fmla="*/ 9907 h 9907"/>
                    <a:gd name="connsiteX18" fmla="*/ 5386 w 10000"/>
                    <a:gd name="connsiteY18" fmla="*/ 9771 h 9907"/>
                    <a:gd name="connsiteX19" fmla="*/ 6455 w 10000"/>
                    <a:gd name="connsiteY19" fmla="*/ 9781 h 9907"/>
                    <a:gd name="connsiteX20" fmla="*/ 8591 w 10000"/>
                    <a:gd name="connsiteY20" fmla="*/ 8877 h 9907"/>
                    <a:gd name="connsiteX21" fmla="*/ 9023 w 10000"/>
                    <a:gd name="connsiteY21" fmla="*/ 8245 h 9907"/>
                    <a:gd name="connsiteX22" fmla="*/ 10000 w 10000"/>
                    <a:gd name="connsiteY22" fmla="*/ 8272 h 99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10000" h="9907">
                      <a:moveTo>
                        <a:pt x="10000" y="8272"/>
                      </a:moveTo>
                      <a:lnTo>
                        <a:pt x="8818" y="8037"/>
                      </a:lnTo>
                      <a:cubicBezTo>
                        <a:pt x="7182" y="7703"/>
                        <a:pt x="6000" y="7098"/>
                        <a:pt x="5636" y="6375"/>
                      </a:cubicBezTo>
                      <a:cubicBezTo>
                        <a:pt x="5500" y="6104"/>
                        <a:pt x="5341" y="5797"/>
                        <a:pt x="5182" y="5463"/>
                      </a:cubicBezTo>
                      <a:lnTo>
                        <a:pt x="3273" y="5408"/>
                      </a:lnTo>
                      <a:cubicBezTo>
                        <a:pt x="2432" y="5372"/>
                        <a:pt x="1977" y="5002"/>
                        <a:pt x="2409" y="4713"/>
                      </a:cubicBezTo>
                      <a:lnTo>
                        <a:pt x="4386" y="3629"/>
                      </a:lnTo>
                      <a:cubicBezTo>
                        <a:pt x="4364" y="3575"/>
                        <a:pt x="4341" y="3511"/>
                        <a:pt x="4318" y="3448"/>
                      </a:cubicBezTo>
                      <a:cubicBezTo>
                        <a:pt x="3568" y="1416"/>
                        <a:pt x="7659" y="259"/>
                        <a:pt x="7659" y="259"/>
                      </a:cubicBezTo>
                      <a:cubicBezTo>
                        <a:pt x="7659" y="259"/>
                        <a:pt x="7909" y="-93"/>
                        <a:pt x="7023" y="24"/>
                      </a:cubicBezTo>
                      <a:cubicBezTo>
                        <a:pt x="6091" y="819"/>
                        <a:pt x="2682" y="1903"/>
                        <a:pt x="659" y="2491"/>
                      </a:cubicBezTo>
                      <a:lnTo>
                        <a:pt x="659" y="2608"/>
                      </a:lnTo>
                      <a:lnTo>
                        <a:pt x="659" y="4442"/>
                      </a:lnTo>
                      <a:cubicBezTo>
                        <a:pt x="659" y="6032"/>
                        <a:pt x="3091" y="7396"/>
                        <a:pt x="6568" y="7974"/>
                      </a:cubicBezTo>
                      <a:lnTo>
                        <a:pt x="6455" y="7965"/>
                      </a:lnTo>
                      <a:cubicBezTo>
                        <a:pt x="6455" y="7965"/>
                        <a:pt x="5955" y="8642"/>
                        <a:pt x="5250" y="8778"/>
                      </a:cubicBezTo>
                      <a:cubicBezTo>
                        <a:pt x="2636" y="8814"/>
                        <a:pt x="0" y="9130"/>
                        <a:pt x="0" y="9130"/>
                      </a:cubicBezTo>
                      <a:lnTo>
                        <a:pt x="1886" y="9907"/>
                      </a:lnTo>
                      <a:cubicBezTo>
                        <a:pt x="3341" y="9744"/>
                        <a:pt x="4227" y="9753"/>
                        <a:pt x="5386" y="9771"/>
                      </a:cubicBezTo>
                      <a:lnTo>
                        <a:pt x="6455" y="9781"/>
                      </a:lnTo>
                      <a:cubicBezTo>
                        <a:pt x="7727" y="9771"/>
                        <a:pt x="8205" y="9365"/>
                        <a:pt x="8591" y="8877"/>
                      </a:cubicBezTo>
                      <a:lnTo>
                        <a:pt x="9023" y="8245"/>
                      </a:lnTo>
                      <a:cubicBezTo>
                        <a:pt x="9341" y="8254"/>
                        <a:pt x="9659" y="8272"/>
                        <a:pt x="10000" y="8272"/>
                      </a:cubicBezTo>
                    </a:path>
                  </a:pathLst>
                </a:custGeom>
                <a:solidFill>
                  <a:srgbClr val="D8B07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A1A1A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56" name="Oval 183">
                  <a:extLst>
                    <a:ext uri="{FF2B5EF4-FFF2-40B4-BE49-F238E27FC236}">
                      <a16:creationId xmlns:a16="http://schemas.microsoft.com/office/drawing/2014/main" id="{1AA6C58A-85A8-420F-BA6F-463123B2912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>
                  <a:off x="5442965" y="2306808"/>
                  <a:ext cx="33649" cy="33649"/>
                </a:xfrm>
                <a:prstGeom prst="ellipse">
                  <a:avLst/>
                </a:prstGeom>
                <a:solidFill>
                  <a:srgbClr val="0D0D0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A1A1A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57" name="Freeform 185">
                  <a:extLst>
                    <a:ext uri="{FF2B5EF4-FFF2-40B4-BE49-F238E27FC236}">
                      <a16:creationId xmlns:a16="http://schemas.microsoft.com/office/drawing/2014/main" id="{3A161076-349D-4FB6-83A5-FAB2069A1347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 flipH="1">
                  <a:off x="5164113" y="2089046"/>
                  <a:ext cx="474939" cy="489718"/>
                </a:xfrm>
                <a:custGeom>
                  <a:avLst/>
                  <a:gdLst>
                    <a:gd name="T0" fmla="*/ 915 w 1154"/>
                    <a:gd name="T1" fmla="*/ 458 h 1196"/>
                    <a:gd name="T2" fmla="*/ 446 w 1154"/>
                    <a:gd name="T3" fmla="*/ 0 h 1196"/>
                    <a:gd name="T4" fmla="*/ 0 w 1154"/>
                    <a:gd name="T5" fmla="*/ 403 h 1196"/>
                    <a:gd name="T6" fmla="*/ 322 w 1154"/>
                    <a:gd name="T7" fmla="*/ 135 h 1196"/>
                    <a:gd name="T8" fmla="*/ 623 w 1154"/>
                    <a:gd name="T9" fmla="*/ 456 h 1196"/>
                    <a:gd name="T10" fmla="*/ 703 w 1154"/>
                    <a:gd name="T11" fmla="*/ 922 h 1196"/>
                    <a:gd name="T12" fmla="*/ 668 w 1154"/>
                    <a:gd name="T13" fmla="*/ 614 h 1196"/>
                    <a:gd name="T14" fmla="*/ 805 w 1154"/>
                    <a:gd name="T15" fmla="*/ 913 h 1196"/>
                    <a:gd name="T16" fmla="*/ 656 w 1154"/>
                    <a:gd name="T17" fmla="*/ 1034 h 1196"/>
                    <a:gd name="T18" fmla="*/ 647 w 1154"/>
                    <a:gd name="T19" fmla="*/ 1038 h 1196"/>
                    <a:gd name="T20" fmla="*/ 735 w 1154"/>
                    <a:gd name="T21" fmla="*/ 1164 h 1196"/>
                    <a:gd name="T22" fmla="*/ 1154 w 1154"/>
                    <a:gd name="T23" fmla="*/ 909 h 1196"/>
                    <a:gd name="T24" fmla="*/ 915 w 1154"/>
                    <a:gd name="T25" fmla="*/ 458 h 1196"/>
                    <a:gd name="T26" fmla="*/ 840 w 1154"/>
                    <a:gd name="T27" fmla="*/ 563 h 1196"/>
                    <a:gd name="T28" fmla="*/ 794 w 1154"/>
                    <a:gd name="T29" fmla="*/ 655 h 1196"/>
                    <a:gd name="T30" fmla="*/ 760 w 1154"/>
                    <a:gd name="T31" fmla="*/ 507 h 1196"/>
                    <a:gd name="T32" fmla="*/ 801 w 1154"/>
                    <a:gd name="T33" fmla="*/ 507 h 1196"/>
                    <a:gd name="T34" fmla="*/ 840 w 1154"/>
                    <a:gd name="T35" fmla="*/ 546 h 1196"/>
                    <a:gd name="T36" fmla="*/ 840 w 1154"/>
                    <a:gd name="T37" fmla="*/ 563 h 11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154" h="1196">
                      <a:moveTo>
                        <a:pt x="915" y="458"/>
                      </a:moveTo>
                      <a:cubicBezTo>
                        <a:pt x="915" y="337"/>
                        <a:pt x="858" y="0"/>
                        <a:pt x="446" y="0"/>
                      </a:cubicBezTo>
                      <a:cubicBezTo>
                        <a:pt x="34" y="0"/>
                        <a:pt x="0" y="403"/>
                        <a:pt x="0" y="403"/>
                      </a:cubicBezTo>
                      <a:cubicBezTo>
                        <a:pt x="0" y="403"/>
                        <a:pt x="278" y="245"/>
                        <a:pt x="322" y="135"/>
                      </a:cubicBezTo>
                      <a:cubicBezTo>
                        <a:pt x="344" y="325"/>
                        <a:pt x="519" y="417"/>
                        <a:pt x="623" y="456"/>
                      </a:cubicBezTo>
                      <a:cubicBezTo>
                        <a:pt x="599" y="544"/>
                        <a:pt x="566" y="746"/>
                        <a:pt x="703" y="922"/>
                      </a:cubicBezTo>
                      <a:cubicBezTo>
                        <a:pt x="669" y="810"/>
                        <a:pt x="663" y="702"/>
                        <a:pt x="668" y="614"/>
                      </a:cubicBezTo>
                      <a:cubicBezTo>
                        <a:pt x="676" y="716"/>
                        <a:pt x="708" y="842"/>
                        <a:pt x="805" y="913"/>
                      </a:cubicBezTo>
                      <a:cubicBezTo>
                        <a:pt x="765" y="963"/>
                        <a:pt x="714" y="1005"/>
                        <a:pt x="656" y="1034"/>
                      </a:cubicBezTo>
                      <a:cubicBezTo>
                        <a:pt x="654" y="1034"/>
                        <a:pt x="647" y="1038"/>
                        <a:pt x="647" y="1038"/>
                      </a:cubicBezTo>
                      <a:cubicBezTo>
                        <a:pt x="647" y="1038"/>
                        <a:pt x="648" y="1146"/>
                        <a:pt x="735" y="1164"/>
                      </a:cubicBezTo>
                      <a:cubicBezTo>
                        <a:pt x="893" y="1196"/>
                        <a:pt x="1121" y="987"/>
                        <a:pt x="1154" y="909"/>
                      </a:cubicBezTo>
                      <a:cubicBezTo>
                        <a:pt x="957" y="830"/>
                        <a:pt x="915" y="580"/>
                        <a:pt x="915" y="458"/>
                      </a:cubicBezTo>
                      <a:moveTo>
                        <a:pt x="840" y="563"/>
                      </a:moveTo>
                      <a:cubicBezTo>
                        <a:pt x="840" y="600"/>
                        <a:pt x="823" y="634"/>
                        <a:pt x="794" y="655"/>
                      </a:cubicBezTo>
                      <a:cubicBezTo>
                        <a:pt x="792" y="622"/>
                        <a:pt x="784" y="566"/>
                        <a:pt x="760" y="507"/>
                      </a:cubicBezTo>
                      <a:cubicBezTo>
                        <a:pt x="801" y="507"/>
                        <a:pt x="801" y="507"/>
                        <a:pt x="801" y="507"/>
                      </a:cubicBezTo>
                      <a:cubicBezTo>
                        <a:pt x="823" y="507"/>
                        <a:pt x="840" y="525"/>
                        <a:pt x="840" y="546"/>
                      </a:cubicBezTo>
                      <a:cubicBezTo>
                        <a:pt x="840" y="563"/>
                        <a:pt x="840" y="563"/>
                        <a:pt x="840" y="563"/>
                      </a:cubicBezTo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A1A1A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58" name="Freeform 188">
                  <a:extLst>
                    <a:ext uri="{FF2B5EF4-FFF2-40B4-BE49-F238E27FC236}">
                      <a16:creationId xmlns:a16="http://schemas.microsoft.com/office/drawing/2014/main" id="{2D450CE3-9B07-4124-895A-B3232B597B1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5619345" y="2278233"/>
                  <a:ext cx="47297" cy="97549"/>
                </a:xfrm>
                <a:custGeom>
                  <a:avLst/>
                  <a:gdLst>
                    <a:gd name="T0" fmla="*/ 0 w 117"/>
                    <a:gd name="T1" fmla="*/ 0 h 238"/>
                    <a:gd name="T2" fmla="*/ 0 w 117"/>
                    <a:gd name="T3" fmla="*/ 0 h 238"/>
                    <a:gd name="T4" fmla="*/ 0 w 117"/>
                    <a:gd name="T5" fmla="*/ 6 h 238"/>
                    <a:gd name="T6" fmla="*/ 70 w 117"/>
                    <a:gd name="T7" fmla="*/ 238 h 238"/>
                    <a:gd name="T8" fmla="*/ 117 w 117"/>
                    <a:gd name="T9" fmla="*/ 238 h 238"/>
                    <a:gd name="T10" fmla="*/ 117 w 117"/>
                    <a:gd name="T11" fmla="*/ 238 h 238"/>
                    <a:gd name="T12" fmla="*/ 70 w 117"/>
                    <a:gd name="T13" fmla="*/ 238 h 238"/>
                    <a:gd name="T14" fmla="*/ 0 w 117"/>
                    <a:gd name="T15" fmla="*/ 6 h 238"/>
                    <a:gd name="T16" fmla="*/ 0 w 117"/>
                    <a:gd name="T17" fmla="*/ 0 h 2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17" h="238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6"/>
                        <a:pt x="0" y="6"/>
                        <a:pt x="0" y="6"/>
                      </a:cubicBezTo>
                      <a:cubicBezTo>
                        <a:pt x="0" y="91"/>
                        <a:pt x="27" y="189"/>
                        <a:pt x="70" y="238"/>
                      </a:cubicBezTo>
                      <a:cubicBezTo>
                        <a:pt x="117" y="238"/>
                        <a:pt x="117" y="238"/>
                        <a:pt x="117" y="238"/>
                      </a:cubicBezTo>
                      <a:cubicBezTo>
                        <a:pt x="117" y="238"/>
                        <a:pt x="117" y="238"/>
                        <a:pt x="117" y="238"/>
                      </a:cubicBezTo>
                      <a:cubicBezTo>
                        <a:pt x="70" y="238"/>
                        <a:pt x="70" y="238"/>
                        <a:pt x="70" y="238"/>
                      </a:cubicBezTo>
                      <a:cubicBezTo>
                        <a:pt x="27" y="189"/>
                        <a:pt x="0" y="91"/>
                        <a:pt x="0" y="6"/>
                      </a:cubicBezTo>
                      <a:cubicBezTo>
                        <a:pt x="0" y="0"/>
                        <a:pt x="0" y="0"/>
                        <a:pt x="0" y="0"/>
                      </a:cubicBezTo>
                    </a:path>
                  </a:pathLst>
                </a:custGeom>
                <a:solidFill>
                  <a:srgbClr val="3B636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A1A1A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59" name="Freeform 222">
                  <a:extLst>
                    <a:ext uri="{FF2B5EF4-FFF2-40B4-BE49-F238E27FC236}">
                      <a16:creationId xmlns:a16="http://schemas.microsoft.com/office/drawing/2014/main" id="{5C7C5B6E-980A-47CB-BFDC-71069D536EA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5476468" y="2428007"/>
                  <a:ext cx="95579" cy="25618"/>
                </a:xfrm>
                <a:custGeom>
                  <a:avLst/>
                  <a:gdLst>
                    <a:gd name="T0" fmla="*/ 0 w 232"/>
                    <a:gd name="T1" fmla="*/ 0 h 63"/>
                    <a:gd name="T2" fmla="*/ 15 w 232"/>
                    <a:gd name="T3" fmla="*/ 37 h 63"/>
                    <a:gd name="T4" fmla="*/ 47 w 232"/>
                    <a:gd name="T5" fmla="*/ 59 h 63"/>
                    <a:gd name="T6" fmla="*/ 95 w 232"/>
                    <a:gd name="T7" fmla="*/ 62 h 63"/>
                    <a:gd name="T8" fmla="*/ 160 w 232"/>
                    <a:gd name="T9" fmla="*/ 46 h 63"/>
                    <a:gd name="T10" fmla="*/ 232 w 232"/>
                    <a:gd name="T11" fmla="*/ 4 h 63"/>
                    <a:gd name="T12" fmla="*/ 62 w 232"/>
                    <a:gd name="T13" fmla="*/ 3 h 63"/>
                    <a:gd name="T14" fmla="*/ 0 w 232"/>
                    <a:gd name="T15" fmla="*/ 0 h 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32" h="63">
                      <a:moveTo>
                        <a:pt x="0" y="0"/>
                      </a:moveTo>
                      <a:cubicBezTo>
                        <a:pt x="15" y="37"/>
                        <a:pt x="15" y="37"/>
                        <a:pt x="15" y="37"/>
                      </a:cubicBezTo>
                      <a:cubicBezTo>
                        <a:pt x="21" y="50"/>
                        <a:pt x="33" y="58"/>
                        <a:pt x="47" y="59"/>
                      </a:cubicBezTo>
                      <a:cubicBezTo>
                        <a:pt x="95" y="62"/>
                        <a:pt x="95" y="62"/>
                        <a:pt x="95" y="62"/>
                      </a:cubicBezTo>
                      <a:cubicBezTo>
                        <a:pt x="118" y="63"/>
                        <a:pt x="140" y="58"/>
                        <a:pt x="160" y="46"/>
                      </a:cubicBezTo>
                      <a:cubicBezTo>
                        <a:pt x="232" y="4"/>
                        <a:pt x="232" y="4"/>
                        <a:pt x="232" y="4"/>
                      </a:cubicBezTo>
                      <a:cubicBezTo>
                        <a:pt x="62" y="3"/>
                        <a:pt x="62" y="3"/>
                        <a:pt x="62" y="3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F6C4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A1A1A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60" name="Freeform 223">
                  <a:extLst>
                    <a:ext uri="{FF2B5EF4-FFF2-40B4-BE49-F238E27FC236}">
                      <a16:creationId xmlns:a16="http://schemas.microsoft.com/office/drawing/2014/main" id="{307F9905-42ED-4488-A547-09A10FCC1C0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5476468" y="2412242"/>
                  <a:ext cx="95579" cy="23649"/>
                </a:xfrm>
                <a:custGeom>
                  <a:avLst/>
                  <a:gdLst>
                    <a:gd name="T0" fmla="*/ 0 w 232"/>
                    <a:gd name="T1" fmla="*/ 39 h 59"/>
                    <a:gd name="T2" fmla="*/ 18 w 232"/>
                    <a:gd name="T3" fmla="*/ 17 h 59"/>
                    <a:gd name="T4" fmla="*/ 56 w 232"/>
                    <a:gd name="T5" fmla="*/ 13 h 59"/>
                    <a:gd name="T6" fmla="*/ 73 w 232"/>
                    <a:gd name="T7" fmla="*/ 25 h 59"/>
                    <a:gd name="T8" fmla="*/ 89 w 232"/>
                    <a:gd name="T9" fmla="*/ 12 h 59"/>
                    <a:gd name="T10" fmla="*/ 128 w 232"/>
                    <a:gd name="T11" fmla="*/ 5 h 59"/>
                    <a:gd name="T12" fmla="*/ 232 w 232"/>
                    <a:gd name="T13" fmla="*/ 43 h 59"/>
                    <a:gd name="T14" fmla="*/ 92 w 232"/>
                    <a:gd name="T15" fmla="*/ 58 h 59"/>
                    <a:gd name="T16" fmla="*/ 61 w 232"/>
                    <a:gd name="T17" fmla="*/ 56 h 59"/>
                    <a:gd name="T18" fmla="*/ 0 w 232"/>
                    <a:gd name="T19" fmla="*/ 39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32" h="59">
                      <a:moveTo>
                        <a:pt x="0" y="39"/>
                      </a:moveTo>
                      <a:cubicBezTo>
                        <a:pt x="18" y="17"/>
                        <a:pt x="18" y="17"/>
                        <a:pt x="18" y="17"/>
                      </a:cubicBezTo>
                      <a:cubicBezTo>
                        <a:pt x="28" y="6"/>
                        <a:pt x="44" y="4"/>
                        <a:pt x="56" y="13"/>
                      </a:cubicBezTo>
                      <a:cubicBezTo>
                        <a:pt x="73" y="25"/>
                        <a:pt x="73" y="25"/>
                        <a:pt x="73" y="25"/>
                      </a:cubicBezTo>
                      <a:cubicBezTo>
                        <a:pt x="89" y="12"/>
                        <a:pt x="89" y="12"/>
                        <a:pt x="89" y="12"/>
                      </a:cubicBezTo>
                      <a:cubicBezTo>
                        <a:pt x="100" y="2"/>
                        <a:pt x="115" y="0"/>
                        <a:pt x="128" y="5"/>
                      </a:cubicBezTo>
                      <a:cubicBezTo>
                        <a:pt x="232" y="43"/>
                        <a:pt x="232" y="43"/>
                        <a:pt x="232" y="43"/>
                      </a:cubicBezTo>
                      <a:cubicBezTo>
                        <a:pt x="92" y="58"/>
                        <a:pt x="92" y="58"/>
                        <a:pt x="92" y="58"/>
                      </a:cubicBezTo>
                      <a:cubicBezTo>
                        <a:pt x="82" y="59"/>
                        <a:pt x="71" y="58"/>
                        <a:pt x="61" y="56"/>
                      </a:cubicBezTo>
                      <a:lnTo>
                        <a:pt x="0" y="39"/>
                      </a:lnTo>
                      <a:close/>
                    </a:path>
                  </a:pathLst>
                </a:custGeom>
                <a:solidFill>
                  <a:srgbClr val="D83B0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A1A1A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61" name="Freeform 224">
                  <a:extLst>
                    <a:ext uri="{FF2B5EF4-FFF2-40B4-BE49-F238E27FC236}">
                      <a16:creationId xmlns:a16="http://schemas.microsoft.com/office/drawing/2014/main" id="{B246A3B1-70E5-4A18-80C4-835A9CDBFD3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5400597" y="2571868"/>
                  <a:ext cx="21678" cy="42371"/>
                </a:xfrm>
                <a:custGeom>
                  <a:avLst/>
                  <a:gdLst>
                    <a:gd name="T0" fmla="*/ 0 w 52"/>
                    <a:gd name="T1" fmla="*/ 0 h 104"/>
                    <a:gd name="T2" fmla="*/ 1 w 52"/>
                    <a:gd name="T3" fmla="*/ 76 h 104"/>
                    <a:gd name="T4" fmla="*/ 28 w 52"/>
                    <a:gd name="T5" fmla="*/ 101 h 104"/>
                    <a:gd name="T6" fmla="*/ 48 w 52"/>
                    <a:gd name="T7" fmla="*/ 64 h 104"/>
                    <a:gd name="T8" fmla="*/ 39 w 52"/>
                    <a:gd name="T9" fmla="*/ 22 h 104"/>
                    <a:gd name="T10" fmla="*/ 24 w 52"/>
                    <a:gd name="T11" fmla="*/ 5 h 104"/>
                    <a:gd name="T12" fmla="*/ 0 w 52"/>
                    <a:gd name="T13" fmla="*/ 0 h 1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2" h="104">
                      <a:moveTo>
                        <a:pt x="0" y="0"/>
                      </a:moveTo>
                      <a:cubicBezTo>
                        <a:pt x="1" y="76"/>
                        <a:pt x="1" y="76"/>
                        <a:pt x="1" y="76"/>
                      </a:cubicBezTo>
                      <a:cubicBezTo>
                        <a:pt x="1" y="92"/>
                        <a:pt x="13" y="104"/>
                        <a:pt x="28" y="101"/>
                      </a:cubicBezTo>
                      <a:cubicBezTo>
                        <a:pt x="42" y="98"/>
                        <a:pt x="52" y="80"/>
                        <a:pt x="48" y="64"/>
                      </a:cubicBezTo>
                      <a:cubicBezTo>
                        <a:pt x="39" y="22"/>
                        <a:pt x="39" y="22"/>
                        <a:pt x="39" y="22"/>
                      </a:cubicBezTo>
                      <a:cubicBezTo>
                        <a:pt x="37" y="13"/>
                        <a:pt x="32" y="7"/>
                        <a:pt x="24" y="5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8B07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A1A1A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62" name="Freeform 225">
                  <a:extLst>
                    <a:ext uri="{FF2B5EF4-FFF2-40B4-BE49-F238E27FC236}">
                      <a16:creationId xmlns:a16="http://schemas.microsoft.com/office/drawing/2014/main" id="{CA0DE9A1-BD98-49A7-BB06-41E9CF2B0197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 flipH="1">
                  <a:off x="5288266" y="2372828"/>
                  <a:ext cx="53210" cy="53210"/>
                </a:xfrm>
                <a:custGeom>
                  <a:avLst/>
                  <a:gdLst>
                    <a:gd name="T0" fmla="*/ 65 w 130"/>
                    <a:gd name="T1" fmla="*/ 0 h 130"/>
                    <a:gd name="T2" fmla="*/ 0 w 130"/>
                    <a:gd name="T3" fmla="*/ 65 h 130"/>
                    <a:gd name="T4" fmla="*/ 65 w 130"/>
                    <a:gd name="T5" fmla="*/ 130 h 130"/>
                    <a:gd name="T6" fmla="*/ 130 w 130"/>
                    <a:gd name="T7" fmla="*/ 65 h 130"/>
                    <a:gd name="T8" fmla="*/ 65 w 130"/>
                    <a:gd name="T9" fmla="*/ 0 h 130"/>
                    <a:gd name="T10" fmla="*/ 65 w 130"/>
                    <a:gd name="T11" fmla="*/ 81 h 130"/>
                    <a:gd name="T12" fmla="*/ 48 w 130"/>
                    <a:gd name="T13" fmla="*/ 65 h 130"/>
                    <a:gd name="T14" fmla="*/ 65 w 130"/>
                    <a:gd name="T15" fmla="*/ 49 h 130"/>
                    <a:gd name="T16" fmla="*/ 81 w 130"/>
                    <a:gd name="T17" fmla="*/ 65 h 130"/>
                    <a:gd name="T18" fmla="*/ 65 w 130"/>
                    <a:gd name="T19" fmla="*/ 81 h 1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30" h="130">
                      <a:moveTo>
                        <a:pt x="65" y="0"/>
                      </a:moveTo>
                      <a:cubicBezTo>
                        <a:pt x="29" y="0"/>
                        <a:pt x="0" y="29"/>
                        <a:pt x="0" y="65"/>
                      </a:cubicBezTo>
                      <a:cubicBezTo>
                        <a:pt x="0" y="101"/>
                        <a:pt x="29" y="130"/>
                        <a:pt x="65" y="130"/>
                      </a:cubicBezTo>
                      <a:cubicBezTo>
                        <a:pt x="100" y="130"/>
                        <a:pt x="130" y="101"/>
                        <a:pt x="130" y="65"/>
                      </a:cubicBezTo>
                      <a:cubicBezTo>
                        <a:pt x="130" y="29"/>
                        <a:pt x="100" y="0"/>
                        <a:pt x="65" y="0"/>
                      </a:cubicBezTo>
                      <a:close/>
                      <a:moveTo>
                        <a:pt x="65" y="81"/>
                      </a:moveTo>
                      <a:cubicBezTo>
                        <a:pt x="56" y="81"/>
                        <a:pt x="48" y="74"/>
                        <a:pt x="48" y="65"/>
                      </a:cubicBezTo>
                      <a:cubicBezTo>
                        <a:pt x="48" y="56"/>
                        <a:pt x="56" y="49"/>
                        <a:pt x="65" y="49"/>
                      </a:cubicBezTo>
                      <a:cubicBezTo>
                        <a:pt x="74" y="49"/>
                        <a:pt x="81" y="56"/>
                        <a:pt x="81" y="65"/>
                      </a:cubicBezTo>
                      <a:cubicBezTo>
                        <a:pt x="81" y="74"/>
                        <a:pt x="74" y="81"/>
                        <a:pt x="65" y="8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A1A1A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63" name="Freeform 226">
                  <a:extLst>
                    <a:ext uri="{FF2B5EF4-FFF2-40B4-BE49-F238E27FC236}">
                      <a16:creationId xmlns:a16="http://schemas.microsoft.com/office/drawing/2014/main" id="{FC6C9A20-77E5-407D-92B9-1A380A73D4D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5597667" y="2557088"/>
                  <a:ext cx="461144" cy="323195"/>
                </a:xfrm>
                <a:custGeom>
                  <a:avLst/>
                  <a:gdLst>
                    <a:gd name="T0" fmla="*/ 1121 w 1121"/>
                    <a:gd name="T1" fmla="*/ 114 h 790"/>
                    <a:gd name="T2" fmla="*/ 1038 w 1121"/>
                    <a:gd name="T3" fmla="*/ 28 h 790"/>
                    <a:gd name="T4" fmla="*/ 912 w 1121"/>
                    <a:gd name="T5" fmla="*/ 86 h 790"/>
                    <a:gd name="T6" fmla="*/ 912 w 1121"/>
                    <a:gd name="T7" fmla="*/ 86 h 790"/>
                    <a:gd name="T8" fmla="*/ 912 w 1121"/>
                    <a:gd name="T9" fmla="*/ 86 h 790"/>
                    <a:gd name="T10" fmla="*/ 875 w 1121"/>
                    <a:gd name="T11" fmla="*/ 127 h 790"/>
                    <a:gd name="T12" fmla="*/ 467 w 1121"/>
                    <a:gd name="T13" fmla="*/ 586 h 790"/>
                    <a:gd name="T14" fmla="*/ 52 w 1121"/>
                    <a:gd name="T15" fmla="*/ 0 h 790"/>
                    <a:gd name="T16" fmla="*/ 0 w 1121"/>
                    <a:gd name="T17" fmla="*/ 30 h 790"/>
                    <a:gd name="T18" fmla="*/ 390 w 1121"/>
                    <a:gd name="T19" fmla="*/ 573 h 790"/>
                    <a:gd name="T20" fmla="*/ 421 w 1121"/>
                    <a:gd name="T21" fmla="*/ 790 h 790"/>
                    <a:gd name="T22" fmla="*/ 497 w 1121"/>
                    <a:gd name="T23" fmla="*/ 609 h 790"/>
                    <a:gd name="T24" fmla="*/ 541 w 1121"/>
                    <a:gd name="T25" fmla="*/ 790 h 790"/>
                    <a:gd name="T26" fmla="*/ 869 w 1121"/>
                    <a:gd name="T27" fmla="*/ 387 h 790"/>
                    <a:gd name="T28" fmla="*/ 1121 w 1121"/>
                    <a:gd name="T29" fmla="*/ 114 h 7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121" h="790">
                      <a:moveTo>
                        <a:pt x="1121" y="114"/>
                      </a:moveTo>
                      <a:cubicBezTo>
                        <a:pt x="1038" y="28"/>
                        <a:pt x="1038" y="28"/>
                        <a:pt x="1038" y="28"/>
                      </a:cubicBezTo>
                      <a:cubicBezTo>
                        <a:pt x="989" y="34"/>
                        <a:pt x="946" y="55"/>
                        <a:pt x="912" y="86"/>
                      </a:cubicBezTo>
                      <a:cubicBezTo>
                        <a:pt x="912" y="86"/>
                        <a:pt x="912" y="86"/>
                        <a:pt x="912" y="86"/>
                      </a:cubicBezTo>
                      <a:cubicBezTo>
                        <a:pt x="912" y="86"/>
                        <a:pt x="912" y="86"/>
                        <a:pt x="912" y="86"/>
                      </a:cubicBezTo>
                      <a:cubicBezTo>
                        <a:pt x="898" y="98"/>
                        <a:pt x="885" y="112"/>
                        <a:pt x="875" y="127"/>
                      </a:cubicBezTo>
                      <a:cubicBezTo>
                        <a:pt x="467" y="586"/>
                        <a:pt x="467" y="586"/>
                        <a:pt x="467" y="586"/>
                      </a:cubicBezTo>
                      <a:cubicBezTo>
                        <a:pt x="52" y="0"/>
                        <a:pt x="52" y="0"/>
                        <a:pt x="52" y="0"/>
                      </a:cubicBezTo>
                      <a:cubicBezTo>
                        <a:pt x="0" y="30"/>
                        <a:pt x="0" y="30"/>
                        <a:pt x="0" y="30"/>
                      </a:cubicBezTo>
                      <a:cubicBezTo>
                        <a:pt x="0" y="30"/>
                        <a:pt x="293" y="449"/>
                        <a:pt x="390" y="573"/>
                      </a:cubicBezTo>
                      <a:cubicBezTo>
                        <a:pt x="333" y="701"/>
                        <a:pt x="421" y="790"/>
                        <a:pt x="421" y="790"/>
                      </a:cubicBezTo>
                      <a:cubicBezTo>
                        <a:pt x="497" y="609"/>
                        <a:pt x="497" y="609"/>
                        <a:pt x="497" y="609"/>
                      </a:cubicBezTo>
                      <a:cubicBezTo>
                        <a:pt x="541" y="790"/>
                        <a:pt x="541" y="790"/>
                        <a:pt x="541" y="790"/>
                      </a:cubicBezTo>
                      <a:cubicBezTo>
                        <a:pt x="541" y="790"/>
                        <a:pt x="789" y="516"/>
                        <a:pt x="869" y="387"/>
                      </a:cubicBezTo>
                      <a:cubicBezTo>
                        <a:pt x="948" y="259"/>
                        <a:pt x="1121" y="114"/>
                        <a:pt x="1121" y="114"/>
                      </a:cubicBezTo>
                      <a:close/>
                    </a:path>
                  </a:pathLst>
                </a:custGeom>
                <a:solidFill>
                  <a:srgbClr val="DF6C4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A1A1A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64" name="Freeform 227">
                  <a:extLst>
                    <a:ext uri="{FF2B5EF4-FFF2-40B4-BE49-F238E27FC236}">
                      <a16:creationId xmlns:a16="http://schemas.microsoft.com/office/drawing/2014/main" id="{D4CF04BB-09CC-487A-BB01-527AA70FFD5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5556282" y="2726569"/>
                  <a:ext cx="156671" cy="672009"/>
                </a:xfrm>
                <a:custGeom>
                  <a:avLst/>
                  <a:gdLst>
                    <a:gd name="T0" fmla="*/ 161 w 381"/>
                    <a:gd name="T1" fmla="*/ 1641 h 1641"/>
                    <a:gd name="T2" fmla="*/ 335 w 381"/>
                    <a:gd name="T3" fmla="*/ 1119 h 1641"/>
                    <a:gd name="T4" fmla="*/ 303 w 381"/>
                    <a:gd name="T5" fmla="*/ 700 h 1641"/>
                    <a:gd name="T6" fmla="*/ 232 w 381"/>
                    <a:gd name="T7" fmla="*/ 600 h 1641"/>
                    <a:gd name="T8" fmla="*/ 174 w 381"/>
                    <a:gd name="T9" fmla="*/ 230 h 1641"/>
                    <a:gd name="T10" fmla="*/ 247 w 381"/>
                    <a:gd name="T11" fmla="*/ 0 h 1641"/>
                    <a:gd name="T12" fmla="*/ 56 w 381"/>
                    <a:gd name="T13" fmla="*/ 280 h 1641"/>
                    <a:gd name="T14" fmla="*/ 138 w 381"/>
                    <a:gd name="T15" fmla="*/ 801 h 1641"/>
                    <a:gd name="T16" fmla="*/ 0 w 381"/>
                    <a:gd name="T17" fmla="*/ 1563 h 1641"/>
                    <a:gd name="T18" fmla="*/ 161 w 381"/>
                    <a:gd name="T19" fmla="*/ 1641 h 16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81" h="1641">
                      <a:moveTo>
                        <a:pt x="161" y="1641"/>
                      </a:moveTo>
                      <a:cubicBezTo>
                        <a:pt x="335" y="1119"/>
                        <a:pt x="335" y="1119"/>
                        <a:pt x="335" y="1119"/>
                      </a:cubicBezTo>
                      <a:cubicBezTo>
                        <a:pt x="381" y="981"/>
                        <a:pt x="369" y="830"/>
                        <a:pt x="303" y="700"/>
                      </a:cubicBezTo>
                      <a:cubicBezTo>
                        <a:pt x="232" y="600"/>
                        <a:pt x="232" y="600"/>
                        <a:pt x="232" y="600"/>
                      </a:cubicBezTo>
                      <a:cubicBezTo>
                        <a:pt x="156" y="492"/>
                        <a:pt x="134" y="355"/>
                        <a:pt x="174" y="230"/>
                      </a:cubicBezTo>
                      <a:cubicBezTo>
                        <a:pt x="247" y="0"/>
                        <a:pt x="247" y="0"/>
                        <a:pt x="247" y="0"/>
                      </a:cubicBezTo>
                      <a:cubicBezTo>
                        <a:pt x="56" y="280"/>
                        <a:pt x="56" y="280"/>
                        <a:pt x="56" y="280"/>
                      </a:cubicBezTo>
                      <a:cubicBezTo>
                        <a:pt x="138" y="801"/>
                        <a:pt x="138" y="801"/>
                        <a:pt x="138" y="801"/>
                      </a:cubicBezTo>
                      <a:cubicBezTo>
                        <a:pt x="0" y="1563"/>
                        <a:pt x="0" y="1563"/>
                        <a:pt x="0" y="1563"/>
                      </a:cubicBezTo>
                      <a:cubicBezTo>
                        <a:pt x="0" y="1563"/>
                        <a:pt x="62" y="1602"/>
                        <a:pt x="161" y="1641"/>
                      </a:cubicBezTo>
                      <a:close/>
                    </a:path>
                  </a:pathLst>
                </a:custGeom>
                <a:solidFill>
                  <a:srgbClr val="DF6C4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A1A1A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65" name="Oval 183">
                  <a:extLst>
                    <a:ext uri="{FF2B5EF4-FFF2-40B4-BE49-F238E27FC236}">
                      <a16:creationId xmlns:a16="http://schemas.microsoft.com/office/drawing/2014/main" id="{89951DF8-28F1-4149-B39E-1934A281A8CF}"/>
                    </a:ext>
                  </a:extLst>
                </p:cNvPr>
                <p:cNvSpPr>
                  <a:spLocks noChangeArrowheads="1"/>
                </p:cNvSpPr>
                <p:nvPr userDrawn="1"/>
              </p:nvSpPr>
              <p:spPr bwMode="auto">
                <a:xfrm flipH="1">
                  <a:off x="5574409" y="2306808"/>
                  <a:ext cx="33649" cy="33649"/>
                </a:xfrm>
                <a:prstGeom prst="ellipse">
                  <a:avLst/>
                </a:prstGeom>
                <a:solidFill>
                  <a:srgbClr val="0D0D0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A1A1A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944" name="Freeform 511">
                <a:extLst>
                  <a:ext uri="{FF2B5EF4-FFF2-40B4-BE49-F238E27FC236}">
                    <a16:creationId xmlns:a16="http://schemas.microsoft.com/office/drawing/2014/main" id="{BC47B17F-159F-4EDA-8E56-0EE53C21D20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 flipH="1">
                <a:off x="6964998" y="481226"/>
                <a:ext cx="91887" cy="47475"/>
              </a:xfrm>
              <a:custGeom>
                <a:avLst/>
                <a:gdLst>
                  <a:gd name="T0" fmla="*/ 44 w 48"/>
                  <a:gd name="T1" fmla="*/ 24 h 24"/>
                  <a:gd name="T2" fmla="*/ 41 w 48"/>
                  <a:gd name="T3" fmla="*/ 23 h 24"/>
                  <a:gd name="T4" fmla="*/ 7 w 48"/>
                  <a:gd name="T5" fmla="*/ 20 h 24"/>
                  <a:gd name="T6" fmla="*/ 1 w 48"/>
                  <a:gd name="T7" fmla="*/ 18 h 24"/>
                  <a:gd name="T8" fmla="*/ 3 w 48"/>
                  <a:gd name="T9" fmla="*/ 13 h 24"/>
                  <a:gd name="T10" fmla="*/ 47 w 48"/>
                  <a:gd name="T11" fmla="*/ 18 h 24"/>
                  <a:gd name="T12" fmla="*/ 47 w 48"/>
                  <a:gd name="T13" fmla="*/ 23 h 24"/>
                  <a:gd name="T14" fmla="*/ 44 w 48"/>
                  <a:gd name="T1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8" h="24">
                    <a:moveTo>
                      <a:pt x="44" y="24"/>
                    </a:moveTo>
                    <a:cubicBezTo>
                      <a:pt x="43" y="24"/>
                      <a:pt x="42" y="24"/>
                      <a:pt x="41" y="23"/>
                    </a:cubicBezTo>
                    <a:cubicBezTo>
                      <a:pt x="35" y="16"/>
                      <a:pt x="24" y="10"/>
                      <a:pt x="7" y="20"/>
                    </a:cubicBezTo>
                    <a:cubicBezTo>
                      <a:pt x="5" y="21"/>
                      <a:pt x="3" y="20"/>
                      <a:pt x="1" y="18"/>
                    </a:cubicBezTo>
                    <a:cubicBezTo>
                      <a:pt x="0" y="16"/>
                      <a:pt x="1" y="14"/>
                      <a:pt x="3" y="13"/>
                    </a:cubicBezTo>
                    <a:cubicBezTo>
                      <a:pt x="26" y="0"/>
                      <a:pt x="41" y="12"/>
                      <a:pt x="47" y="18"/>
                    </a:cubicBezTo>
                    <a:cubicBezTo>
                      <a:pt x="48" y="19"/>
                      <a:pt x="48" y="21"/>
                      <a:pt x="47" y="23"/>
                    </a:cubicBezTo>
                    <a:cubicBezTo>
                      <a:pt x="46" y="24"/>
                      <a:pt x="45" y="24"/>
                      <a:pt x="44" y="24"/>
                    </a:cubicBezTo>
                  </a:path>
                </a:pathLst>
              </a:custGeom>
              <a:solidFill>
                <a:srgbClr val="0D0D0D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945" name="Freeform 511">
                <a:extLst>
                  <a:ext uri="{FF2B5EF4-FFF2-40B4-BE49-F238E27FC236}">
                    <a16:creationId xmlns:a16="http://schemas.microsoft.com/office/drawing/2014/main" id="{635B8672-B346-4715-8CF1-022EFA52BB7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 rot="414087" flipH="1">
                <a:off x="7149253" y="483180"/>
                <a:ext cx="88488" cy="45719"/>
              </a:xfrm>
              <a:custGeom>
                <a:avLst/>
                <a:gdLst>
                  <a:gd name="T0" fmla="*/ 44 w 48"/>
                  <a:gd name="T1" fmla="*/ 24 h 24"/>
                  <a:gd name="T2" fmla="*/ 41 w 48"/>
                  <a:gd name="T3" fmla="*/ 23 h 24"/>
                  <a:gd name="T4" fmla="*/ 7 w 48"/>
                  <a:gd name="T5" fmla="*/ 20 h 24"/>
                  <a:gd name="T6" fmla="*/ 1 w 48"/>
                  <a:gd name="T7" fmla="*/ 18 h 24"/>
                  <a:gd name="T8" fmla="*/ 3 w 48"/>
                  <a:gd name="T9" fmla="*/ 13 h 24"/>
                  <a:gd name="T10" fmla="*/ 47 w 48"/>
                  <a:gd name="T11" fmla="*/ 18 h 24"/>
                  <a:gd name="T12" fmla="*/ 47 w 48"/>
                  <a:gd name="T13" fmla="*/ 23 h 24"/>
                  <a:gd name="T14" fmla="*/ 44 w 48"/>
                  <a:gd name="T1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8" h="24">
                    <a:moveTo>
                      <a:pt x="44" y="24"/>
                    </a:moveTo>
                    <a:cubicBezTo>
                      <a:pt x="43" y="24"/>
                      <a:pt x="42" y="24"/>
                      <a:pt x="41" y="23"/>
                    </a:cubicBezTo>
                    <a:cubicBezTo>
                      <a:pt x="35" y="16"/>
                      <a:pt x="24" y="10"/>
                      <a:pt x="7" y="20"/>
                    </a:cubicBezTo>
                    <a:cubicBezTo>
                      <a:pt x="5" y="21"/>
                      <a:pt x="3" y="20"/>
                      <a:pt x="1" y="18"/>
                    </a:cubicBezTo>
                    <a:cubicBezTo>
                      <a:pt x="0" y="16"/>
                      <a:pt x="1" y="14"/>
                      <a:pt x="3" y="13"/>
                    </a:cubicBezTo>
                    <a:cubicBezTo>
                      <a:pt x="26" y="0"/>
                      <a:pt x="41" y="12"/>
                      <a:pt x="47" y="18"/>
                    </a:cubicBezTo>
                    <a:cubicBezTo>
                      <a:pt x="48" y="19"/>
                      <a:pt x="48" y="21"/>
                      <a:pt x="47" y="23"/>
                    </a:cubicBezTo>
                    <a:cubicBezTo>
                      <a:pt x="46" y="24"/>
                      <a:pt x="45" y="24"/>
                      <a:pt x="44" y="24"/>
                    </a:cubicBezTo>
                  </a:path>
                </a:pathLst>
              </a:custGeom>
              <a:solidFill>
                <a:srgbClr val="0D0D0D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03945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263191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502928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9897526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E2A6A46-1277-4E58-B1DB-AFBBE848B0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190A1-BEA6-406A-9D75-0E614210AA2A}" type="datetimeFigureOut">
              <a:rPr lang="en-US" smtClean="0"/>
              <a:t>4/13/2021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6FE625B-BD23-4B05-BDCA-1168D23666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B193CE-026D-4DE4-80A5-1502E307E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92503-0141-4AD4-ABA7-810A92C1ED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711361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427854A9-CFF2-498D-8CEC-9F3D867B4583}"/>
              </a:ext>
            </a:extLst>
          </p:cNvPr>
          <p:cNvSpPr/>
          <p:nvPr userDrawn="1"/>
        </p:nvSpPr>
        <p:spPr bwMode="auto">
          <a:xfrm>
            <a:off x="987011" y="476471"/>
            <a:ext cx="220538" cy="220538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C695130-C98A-4769-94ED-E7A556F67787}"/>
              </a:ext>
            </a:extLst>
          </p:cNvPr>
          <p:cNvSpPr/>
          <p:nvPr userDrawn="1"/>
        </p:nvSpPr>
        <p:spPr bwMode="auto">
          <a:xfrm>
            <a:off x="1040892" y="2426208"/>
            <a:ext cx="112776" cy="112776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755370E-8B9F-4ED6-A24E-72A0678C39CA}"/>
              </a:ext>
            </a:extLst>
          </p:cNvPr>
          <p:cNvSpPr/>
          <p:nvPr userDrawn="1"/>
        </p:nvSpPr>
        <p:spPr bwMode="auto">
          <a:xfrm>
            <a:off x="4130121" y="4140914"/>
            <a:ext cx="112776" cy="112776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635D362-1DA0-439F-80C2-EA22C8D8AE29}"/>
              </a:ext>
            </a:extLst>
          </p:cNvPr>
          <p:cNvSpPr/>
          <p:nvPr userDrawn="1"/>
        </p:nvSpPr>
        <p:spPr bwMode="auto">
          <a:xfrm>
            <a:off x="7061957" y="5074023"/>
            <a:ext cx="175420" cy="175420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81323C8-7FF1-4630-A5B2-5472047CA60B}"/>
              </a:ext>
            </a:extLst>
          </p:cNvPr>
          <p:cNvSpPr/>
          <p:nvPr userDrawn="1"/>
        </p:nvSpPr>
        <p:spPr bwMode="auto">
          <a:xfrm>
            <a:off x="6648911" y="6431280"/>
            <a:ext cx="175420" cy="175420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16BA5870-DE21-4EEE-B8B4-64D5BDEF303A}"/>
              </a:ext>
            </a:extLst>
          </p:cNvPr>
          <p:cNvSpPr/>
          <p:nvPr userDrawn="1"/>
        </p:nvSpPr>
        <p:spPr bwMode="auto">
          <a:xfrm>
            <a:off x="11274077" y="4070223"/>
            <a:ext cx="231394" cy="231394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0D8F40D-0474-4AB7-A20B-87AD0D3446F2}"/>
              </a:ext>
            </a:extLst>
          </p:cNvPr>
          <p:cNvSpPr/>
          <p:nvPr userDrawn="1"/>
        </p:nvSpPr>
        <p:spPr bwMode="auto">
          <a:xfrm>
            <a:off x="7702607" y="4130548"/>
            <a:ext cx="111760" cy="111760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9" name="MS logo white - EMF">
            <a:extLst>
              <a:ext uri="{FF2B5EF4-FFF2-40B4-BE49-F238E27FC236}">
                <a16:creationId xmlns:a16="http://schemas.microsoft.com/office/drawing/2014/main" id="{F5B1A8E9-171C-4CBD-BF1C-01D5197C7C7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10230272" y="585788"/>
            <a:ext cx="1346735" cy="292608"/>
          </a:xfrm>
          <a:prstGeom prst="rect">
            <a:avLst/>
          </a:prstGeom>
        </p:spPr>
      </p:pic>
      <p:sp>
        <p:nvSpPr>
          <p:cNvPr id="20" name="Freeform 5">
            <a:extLst>
              <a:ext uri="{FF2B5EF4-FFF2-40B4-BE49-F238E27FC236}">
                <a16:creationId xmlns:a16="http://schemas.microsoft.com/office/drawing/2014/main" id="{6C7956A2-FA16-46EA-8ABA-043C9BB29556}"/>
              </a:ext>
            </a:extLst>
          </p:cNvPr>
          <p:cNvSpPr>
            <a:spLocks/>
          </p:cNvSpPr>
          <p:nvPr userDrawn="1"/>
        </p:nvSpPr>
        <p:spPr bwMode="auto">
          <a:xfrm>
            <a:off x="1100138" y="0"/>
            <a:ext cx="5636483" cy="6858000"/>
          </a:xfrm>
          <a:custGeom>
            <a:avLst/>
            <a:gdLst>
              <a:gd name="T0" fmla="*/ 0 w 1503"/>
              <a:gd name="T1" fmla="*/ 0 h 1860"/>
              <a:gd name="T2" fmla="*/ 0 w 1503"/>
              <a:gd name="T3" fmla="*/ 1060 h 1860"/>
              <a:gd name="T4" fmla="*/ 80 w 1503"/>
              <a:gd name="T5" fmla="*/ 1140 h 1860"/>
              <a:gd name="T6" fmla="*/ 1423 w 1503"/>
              <a:gd name="T7" fmla="*/ 1140 h 1860"/>
              <a:gd name="T8" fmla="*/ 1503 w 1503"/>
              <a:gd name="T9" fmla="*/ 1220 h 1860"/>
              <a:gd name="T10" fmla="*/ 1503 w 1503"/>
              <a:gd name="T11" fmla="*/ 1860 h 18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503" h="1860">
                <a:moveTo>
                  <a:pt x="0" y="0"/>
                </a:moveTo>
                <a:cubicBezTo>
                  <a:pt x="0" y="1060"/>
                  <a:pt x="0" y="1060"/>
                  <a:pt x="0" y="1060"/>
                </a:cubicBezTo>
                <a:cubicBezTo>
                  <a:pt x="0" y="1104"/>
                  <a:pt x="36" y="1140"/>
                  <a:pt x="80" y="1140"/>
                </a:cubicBezTo>
                <a:cubicBezTo>
                  <a:pt x="1423" y="1140"/>
                  <a:pt x="1423" y="1140"/>
                  <a:pt x="1423" y="1140"/>
                </a:cubicBezTo>
                <a:cubicBezTo>
                  <a:pt x="1468" y="1140"/>
                  <a:pt x="1503" y="1176"/>
                  <a:pt x="1503" y="1220"/>
                </a:cubicBezTo>
                <a:cubicBezTo>
                  <a:pt x="1503" y="1860"/>
                  <a:pt x="1503" y="1860"/>
                  <a:pt x="1503" y="1860"/>
                </a:cubicBezTo>
              </a:path>
            </a:pathLst>
          </a:custGeom>
          <a:noFill/>
          <a:ln w="7938" cap="flat">
            <a:solidFill>
              <a:schemeClr val="bg1">
                <a:lumMod val="75000"/>
              </a:schemeClr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1" name="Freeform 6">
            <a:extLst>
              <a:ext uri="{FF2B5EF4-FFF2-40B4-BE49-F238E27FC236}">
                <a16:creationId xmlns:a16="http://schemas.microsoft.com/office/drawing/2014/main" id="{53FD30A0-7808-4635-859D-8F54B87002F1}"/>
              </a:ext>
            </a:extLst>
          </p:cNvPr>
          <p:cNvSpPr>
            <a:spLocks/>
          </p:cNvSpPr>
          <p:nvPr userDrawn="1"/>
        </p:nvSpPr>
        <p:spPr bwMode="auto">
          <a:xfrm>
            <a:off x="7149667" y="4200389"/>
            <a:ext cx="5042333" cy="2657611"/>
          </a:xfrm>
          <a:custGeom>
            <a:avLst/>
            <a:gdLst>
              <a:gd name="T0" fmla="*/ 1345 w 1345"/>
              <a:gd name="T1" fmla="*/ 0 h 724"/>
              <a:gd name="T2" fmla="*/ 80 w 1345"/>
              <a:gd name="T3" fmla="*/ 0 h 724"/>
              <a:gd name="T4" fmla="*/ 0 w 1345"/>
              <a:gd name="T5" fmla="*/ 80 h 724"/>
              <a:gd name="T6" fmla="*/ 0 w 1345"/>
              <a:gd name="T7" fmla="*/ 724 h 7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345" h="724">
                <a:moveTo>
                  <a:pt x="1345" y="0"/>
                </a:moveTo>
                <a:cubicBezTo>
                  <a:pt x="80" y="0"/>
                  <a:pt x="80" y="0"/>
                  <a:pt x="80" y="0"/>
                </a:cubicBezTo>
                <a:cubicBezTo>
                  <a:pt x="36" y="0"/>
                  <a:pt x="0" y="36"/>
                  <a:pt x="0" y="80"/>
                </a:cubicBezTo>
                <a:cubicBezTo>
                  <a:pt x="0" y="724"/>
                  <a:pt x="0" y="724"/>
                  <a:pt x="0" y="724"/>
                </a:cubicBezTo>
              </a:path>
            </a:pathLst>
          </a:custGeom>
          <a:noFill/>
          <a:ln w="7938" cap="flat">
            <a:solidFill>
              <a:schemeClr val="bg1">
                <a:lumMod val="75000"/>
              </a:schemeClr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674EE1FA-7F9C-4FC9-9CD5-2DE176B1F2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6529" y="2365591"/>
            <a:ext cx="11018520" cy="1769715"/>
          </a:xfrm>
        </p:spPr>
        <p:txBody>
          <a:bodyPr/>
          <a:lstStyle>
            <a:lvl1pPr algn="ctr">
              <a:defRPr sz="115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8705515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3229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4" name="MS logo gray - EMF" descr="Microsoft logo, gray text version">
            <a:extLst>
              <a:ext uri="{FF2B5EF4-FFF2-40B4-BE49-F238E27FC236}">
                <a16:creationId xmlns:a16="http://schemas.microsoft.com/office/drawing/2014/main" id="{59104CAE-91B8-4A7E-9F8E-214C5F8809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303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27812474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1446997"/>
      </p:ext>
    </p:extLst>
  </p:cSld>
  <p:clrMapOvr>
    <a:masterClrMapping/>
  </p:clrMapOvr>
  <p:transition>
    <p:fad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44EC0B-E6E4-4A98-B34D-C1545CBBBE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176E98-0426-4051-8AC9-9B8E99C8A3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F07AF5-4F90-4E6B-BCE7-964CFDE68D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C6C0D4-E30E-4CF8-95CD-3C60BBCF51CC}" type="datetimeFigureOut">
              <a:rPr lang="en-US" smtClean="0"/>
              <a:t>4/13/2021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4A8352-1859-44DE-819C-CC8A88341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6B9E90-450C-475E-96DE-B201E554DD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653FF-E7B6-4BBA-858B-0B4BCE4268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413624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CD0A38-BE13-4D53-84E3-B90505109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60363B-FD4C-4E5F-8C90-B0E57DFAD6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F21E1F-1BA7-4EAC-823B-1BDDD03575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C6C0D4-E30E-4CF8-95CD-3C60BBCF51CC}" type="datetimeFigureOut">
              <a:rPr lang="en-US" smtClean="0"/>
              <a:t>4/13/2021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3809B8-979D-417A-B082-50606735D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8FBFE1-E7F9-4D96-B022-FF81E6409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653FF-E7B6-4BBA-858B-0B4BCE4268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194215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DBA96-F0E8-43ED-B4E6-DB293DE682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69FCF7-D0DB-4B24-ADEB-C9619E3443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1BC690-5707-4E8A-98D6-50560C6B90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C6C0D4-E30E-4CF8-95CD-3C60BBCF51CC}" type="datetimeFigureOut">
              <a:rPr lang="en-US" smtClean="0"/>
              <a:t>4/13/2021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1C66F2-169D-4D3C-B79C-FE7C3DE344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053ED1-9D16-4D72-A049-1A90CE8EBC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653FF-E7B6-4BBA-858B-0B4BCE4268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370066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D9E8C1-47A0-47BA-8104-349D2085F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870B2C-83FF-44DB-97ED-E91403883A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BFC705-1CC6-4B91-A65C-95A180CA7F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EF2C14-3B5F-4A04-B9B7-78B17364A2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C6C0D4-E30E-4CF8-95CD-3C60BBCF51CC}" type="datetimeFigureOut">
              <a:rPr lang="en-US" smtClean="0"/>
              <a:t>4/13/2021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07BDBC-249B-456B-A02E-BAFB470992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3B357C-98CF-4C5F-8F7E-DA4CB45AD5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653FF-E7B6-4BBA-858B-0B4BCE4268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826271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8A66CB-44D7-4917-83FF-FD82D1D5F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FB9F15-40F3-4387-B493-FECEED795D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4D79A9-B1FA-40FF-A8B3-E84377A4E8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2EA30E-6995-45D8-B1BF-30CE3C0FC1F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FCD1479-19D1-48E7-81A2-D4C9B9B9B2D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BCFA39A-140B-4442-B435-8A11697338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C6C0D4-E30E-4CF8-95CD-3C60BBCF51CC}" type="datetimeFigureOut">
              <a:rPr lang="en-US" smtClean="0"/>
              <a:t>4/13/2021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5A88F68-F06C-4C06-924D-A15BB265C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8440343-26CC-47E3-8916-AB004807D8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653FF-E7B6-4BBA-858B-0B4BCE4268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352289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5E297-DC92-4E85-8358-AE3921150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EEEA817-128C-4B71-A56E-7D3421639B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C6C0D4-E30E-4CF8-95CD-3C60BBCF51CC}" type="datetimeFigureOut">
              <a:rPr lang="en-US" smtClean="0"/>
              <a:t>4/13/2021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5E854B-686D-46A4-9A8D-4D3106454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7099DA-5CD0-4B32-B85F-451CDF9B25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653FF-E7B6-4BBA-858B-0B4BCE4268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8862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56589-2301-45F9-A498-6DF960F0F4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228DB7-A95E-4790-918D-6454FCA93B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906E84-4A36-4FCE-A1E3-3158DF0BE0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EF5DAF-D20C-4148-A9A9-0AF4753C00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190A1-BEA6-406A-9D75-0E614210AA2A}" type="datetimeFigureOut">
              <a:rPr lang="en-US" smtClean="0"/>
              <a:t>4/13/2021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514471-9F53-41A1-808A-0F4707D894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F15D8A-5D42-4A90-848D-9EAF86AB56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92503-0141-4AD4-ABA7-810A92C1ED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490845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282D725-5058-4A66-B1F6-DE650E68E6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C6C0D4-E30E-4CF8-95CD-3C60BBCF51CC}" type="datetimeFigureOut">
              <a:rPr lang="en-US" smtClean="0"/>
              <a:t>4/13/2021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A7993F0-920C-4935-BBC2-6D96FF99AC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77B582-DEDD-4908-AE2C-938F63609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653FF-E7B6-4BBA-858B-0B4BCE4268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106997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00D039-F81B-4C0C-B2DB-8A8F580B6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5C4CA1-E305-4217-BA98-DE74C99562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8E03B4-5A8B-4A78-AD86-201CE3FC0C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EBFA70-C6C0-40C1-91DE-382C6B55B5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C6C0D4-E30E-4CF8-95CD-3C60BBCF51CC}" type="datetimeFigureOut">
              <a:rPr lang="en-US" smtClean="0"/>
              <a:t>4/13/2021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AD50C4-9619-4D29-9860-0E57FF30D2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E2EF5D-443E-4926-B02E-DAD607D35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653FF-E7B6-4BBA-858B-0B4BCE4268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08425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76AA9-9D76-47CB-B3C7-5679635F51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38ED259-7434-4A66-B29C-738D2488392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3034F8-9F59-44E7-8410-37D45811A2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34CB7D-540B-459F-A968-2D05F3C211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C6C0D4-E30E-4CF8-95CD-3C60BBCF51CC}" type="datetimeFigureOut">
              <a:rPr lang="en-US" smtClean="0"/>
              <a:t>4/13/2021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9443FF-3F0B-4C85-90B9-4AE50DC5A6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923813-60E7-4739-B5C4-980F589EE9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653FF-E7B6-4BBA-858B-0B4BCE4268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365269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AFF04-7B45-4D72-9867-E64CB9DE0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744388E-555C-4E45-AA3D-14BFE462A2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93A68C-F3E7-4614-9565-A163C4E218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C6C0D4-E30E-4CF8-95CD-3C60BBCF51CC}" type="datetimeFigureOut">
              <a:rPr lang="en-US" smtClean="0"/>
              <a:t>4/13/2021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6AA4CE-DA3F-4606-916F-D8D446032A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C6D52-9D4E-4594-A7CC-366D7CA60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653FF-E7B6-4BBA-858B-0B4BCE4268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128210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FF85D85-DCC0-46E1-9842-E71A6B15F3E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1910C53-19EC-451D-BC76-F63075C19C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B1FA1E-C436-4D45-A0F2-9F5492365A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C6C0D4-E30E-4CF8-95CD-3C60BBCF51CC}" type="datetimeFigureOut">
              <a:rPr lang="en-US" smtClean="0"/>
              <a:t>4/13/2021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159CE1-4744-40B4-A297-1EFB0BF827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9970D2-20D5-41C8-9F5A-7D76D4206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653FF-E7B6-4BBA-858B-0B4BCE4268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5847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08EC2-9459-4DD8-857A-61886D15A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C7A03AC-6214-4CBB-A3AB-3D18464EA9D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2F07DF-C2FA-449C-8EE4-7A9E5561D6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E22729-774F-42C3-8279-93C3CD7DDD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190A1-BEA6-406A-9D75-0E614210AA2A}" type="datetimeFigureOut">
              <a:rPr lang="en-US" smtClean="0"/>
              <a:t>4/13/2021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B19AE7-D030-48BE-ABB2-BD6FDBE1CC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210491-233F-470A-B71B-F442A4B0B3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92503-0141-4AD4-ABA7-810A92C1ED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2942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8.xml"/><Relationship Id="rId18" Type="http://schemas.openxmlformats.org/officeDocument/2006/relationships/slideLayout" Target="../slideLayouts/slideLayout33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17" Type="http://schemas.openxmlformats.org/officeDocument/2006/relationships/slideLayout" Target="../slideLayouts/slideLayout32.xml"/><Relationship Id="rId2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31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25.xml"/><Relationship Id="rId19" Type="http://schemas.openxmlformats.org/officeDocument/2006/relationships/slideLayout" Target="../slideLayouts/slideLayout34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5" Type="http://schemas.openxmlformats.org/officeDocument/2006/relationships/slideLayout" Target="../slideLayouts/slideLayout39.xml"/><Relationship Id="rId10" Type="http://schemas.openxmlformats.org/officeDocument/2006/relationships/image" Target="../media/image7.png"/><Relationship Id="rId4" Type="http://schemas.openxmlformats.org/officeDocument/2006/relationships/slideLayout" Target="../slideLayouts/slideLayout38.xml"/><Relationship Id="rId9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5.xml"/><Relationship Id="rId18" Type="http://schemas.openxmlformats.org/officeDocument/2006/relationships/slideLayout" Target="../slideLayouts/slideLayout60.xml"/><Relationship Id="rId26" Type="http://schemas.openxmlformats.org/officeDocument/2006/relationships/slideLayout" Target="../slideLayouts/slideLayout68.xml"/><Relationship Id="rId3" Type="http://schemas.openxmlformats.org/officeDocument/2006/relationships/slideLayout" Target="../slideLayouts/slideLayout45.xml"/><Relationship Id="rId21" Type="http://schemas.openxmlformats.org/officeDocument/2006/relationships/slideLayout" Target="../slideLayouts/slideLayout63.xml"/><Relationship Id="rId7" Type="http://schemas.openxmlformats.org/officeDocument/2006/relationships/slideLayout" Target="../slideLayouts/slideLayout49.xml"/><Relationship Id="rId12" Type="http://schemas.openxmlformats.org/officeDocument/2006/relationships/slideLayout" Target="../slideLayouts/slideLayout54.xml"/><Relationship Id="rId17" Type="http://schemas.openxmlformats.org/officeDocument/2006/relationships/slideLayout" Target="../slideLayouts/slideLayout59.xml"/><Relationship Id="rId25" Type="http://schemas.openxmlformats.org/officeDocument/2006/relationships/slideLayout" Target="../slideLayouts/slideLayout67.xml"/><Relationship Id="rId33" Type="http://schemas.openxmlformats.org/officeDocument/2006/relationships/image" Target="../media/image12.emf"/><Relationship Id="rId2" Type="http://schemas.openxmlformats.org/officeDocument/2006/relationships/slideLayout" Target="../slideLayouts/slideLayout44.xml"/><Relationship Id="rId16" Type="http://schemas.openxmlformats.org/officeDocument/2006/relationships/slideLayout" Target="../slideLayouts/slideLayout58.xml"/><Relationship Id="rId20" Type="http://schemas.openxmlformats.org/officeDocument/2006/relationships/slideLayout" Target="../slideLayouts/slideLayout62.xml"/><Relationship Id="rId29" Type="http://schemas.openxmlformats.org/officeDocument/2006/relationships/slideLayout" Target="../slideLayouts/slideLayout71.xml"/><Relationship Id="rId1" Type="http://schemas.openxmlformats.org/officeDocument/2006/relationships/slideLayout" Target="../slideLayouts/slideLayout43.xml"/><Relationship Id="rId6" Type="http://schemas.openxmlformats.org/officeDocument/2006/relationships/slideLayout" Target="../slideLayouts/slideLayout48.xml"/><Relationship Id="rId11" Type="http://schemas.openxmlformats.org/officeDocument/2006/relationships/slideLayout" Target="../slideLayouts/slideLayout53.xml"/><Relationship Id="rId24" Type="http://schemas.openxmlformats.org/officeDocument/2006/relationships/slideLayout" Target="../slideLayouts/slideLayout66.xml"/><Relationship Id="rId32" Type="http://schemas.openxmlformats.org/officeDocument/2006/relationships/theme" Target="../theme/theme4.xml"/><Relationship Id="rId5" Type="http://schemas.openxmlformats.org/officeDocument/2006/relationships/slideLayout" Target="../slideLayouts/slideLayout47.xml"/><Relationship Id="rId15" Type="http://schemas.openxmlformats.org/officeDocument/2006/relationships/slideLayout" Target="../slideLayouts/slideLayout57.xml"/><Relationship Id="rId23" Type="http://schemas.openxmlformats.org/officeDocument/2006/relationships/slideLayout" Target="../slideLayouts/slideLayout65.xml"/><Relationship Id="rId28" Type="http://schemas.openxmlformats.org/officeDocument/2006/relationships/slideLayout" Target="../slideLayouts/slideLayout70.xml"/><Relationship Id="rId10" Type="http://schemas.openxmlformats.org/officeDocument/2006/relationships/slideLayout" Target="../slideLayouts/slideLayout52.xml"/><Relationship Id="rId19" Type="http://schemas.openxmlformats.org/officeDocument/2006/relationships/slideLayout" Target="../slideLayouts/slideLayout61.xml"/><Relationship Id="rId31" Type="http://schemas.openxmlformats.org/officeDocument/2006/relationships/slideLayout" Target="../slideLayouts/slideLayout73.xml"/><Relationship Id="rId4" Type="http://schemas.openxmlformats.org/officeDocument/2006/relationships/slideLayout" Target="../slideLayouts/slideLayout46.xml"/><Relationship Id="rId9" Type="http://schemas.openxmlformats.org/officeDocument/2006/relationships/slideLayout" Target="../slideLayouts/slideLayout51.xml"/><Relationship Id="rId14" Type="http://schemas.openxmlformats.org/officeDocument/2006/relationships/slideLayout" Target="../slideLayouts/slideLayout56.xml"/><Relationship Id="rId22" Type="http://schemas.openxmlformats.org/officeDocument/2006/relationships/slideLayout" Target="../slideLayouts/slideLayout64.xml"/><Relationship Id="rId27" Type="http://schemas.openxmlformats.org/officeDocument/2006/relationships/slideLayout" Target="../slideLayouts/slideLayout69.xml"/><Relationship Id="rId30" Type="http://schemas.openxmlformats.org/officeDocument/2006/relationships/slideLayout" Target="../slideLayouts/slideLayout72.xml"/><Relationship Id="rId8" Type="http://schemas.openxmlformats.org/officeDocument/2006/relationships/slideLayout" Target="../slideLayouts/slideLayout50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1.xml"/><Relationship Id="rId13" Type="http://schemas.openxmlformats.org/officeDocument/2006/relationships/hyperlink" Target="https://aka.ms/successhubdev" TargetMode="External"/><Relationship Id="rId3" Type="http://schemas.openxmlformats.org/officeDocument/2006/relationships/slideLayout" Target="../slideLayouts/slideLayout76.xml"/><Relationship Id="rId7" Type="http://schemas.openxmlformats.org/officeDocument/2006/relationships/slideLayout" Target="../slideLayouts/slideLayout80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75.xml"/><Relationship Id="rId1" Type="http://schemas.openxmlformats.org/officeDocument/2006/relationships/slideLayout" Target="../slideLayouts/slideLayout74.xml"/><Relationship Id="rId6" Type="http://schemas.openxmlformats.org/officeDocument/2006/relationships/slideLayout" Target="../slideLayouts/slideLayout79.xml"/><Relationship Id="rId11" Type="http://schemas.openxmlformats.org/officeDocument/2006/relationships/slideLayout" Target="../slideLayouts/slideLayout84.xml"/><Relationship Id="rId5" Type="http://schemas.openxmlformats.org/officeDocument/2006/relationships/slideLayout" Target="../slideLayouts/slideLayout78.xml"/><Relationship Id="rId10" Type="http://schemas.openxmlformats.org/officeDocument/2006/relationships/slideLayout" Target="../slideLayouts/slideLayout83.xml"/><Relationship Id="rId4" Type="http://schemas.openxmlformats.org/officeDocument/2006/relationships/slideLayout" Target="../slideLayouts/slideLayout77.xml"/><Relationship Id="rId9" Type="http://schemas.openxmlformats.org/officeDocument/2006/relationships/slideLayout" Target="../slideLayouts/slideLayout8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97F1305-3A38-4673-8AB4-E04C7E489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B1847D-5456-4478-A229-BD0F1976BC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E7A5D6-94E1-49E1-B0F8-E1A2462FA51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8190A1-BEA6-406A-9D75-0E614210AA2A}" type="datetimeFigureOut">
              <a:rPr lang="en-US" smtClean="0"/>
              <a:t>4/13/2021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A9FA0F-E95B-4E08-898D-0A1ACC2FB8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7F3632-AC24-4AEA-9698-7382477EFD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192503-0141-4AD4-ABA7-810A92C1ED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5479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808" r:id="rId12"/>
    <p:sldLayoutId id="2147483829" r:id="rId13"/>
    <p:sldLayoutId id="2147483830" r:id="rId14"/>
    <p:sldLayoutId id="2147483832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2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8928" y="291102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184808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5839336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10" r:id="rId1"/>
    <p:sldLayoutId id="2147483811" r:id="rId2"/>
    <p:sldLayoutId id="2147483812" r:id="rId3"/>
    <p:sldLayoutId id="2147483813" r:id="rId4"/>
    <p:sldLayoutId id="2147483814" r:id="rId5"/>
    <p:sldLayoutId id="2147483815" r:id="rId6"/>
    <p:sldLayoutId id="2147483816" r:id="rId7"/>
    <p:sldLayoutId id="2147483817" r:id="rId8"/>
    <p:sldLayoutId id="2147483818" r:id="rId9"/>
    <p:sldLayoutId id="2147483819" r:id="rId10"/>
    <p:sldLayoutId id="2147483820" r:id="rId11"/>
    <p:sldLayoutId id="2147483821" r:id="rId12"/>
    <p:sldLayoutId id="2147483822" r:id="rId13"/>
    <p:sldLayoutId id="2147483823" r:id="rId14"/>
    <p:sldLayoutId id="2147483824" r:id="rId15"/>
    <p:sldLayoutId id="2147483825" r:id="rId16"/>
    <p:sldLayoutId id="2147483826" r:id="rId17"/>
    <p:sldLayoutId id="2147483827" r:id="rId18"/>
    <p:sldLayoutId id="2147483828" r:id="rId19"/>
  </p:sldLayoutIdLst>
  <p:transition>
    <p:fade/>
  </p:transition>
  <p:hf hdr="0" dt="0"/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5400" b="0" i="0" kern="1200" cap="none" spc="-100" baseline="0" dirty="0" smtClean="0">
          <a:ln w="3175">
            <a:noFill/>
          </a:ln>
          <a:gradFill>
            <a:gsLst>
              <a:gs pos="7080">
                <a:schemeClr val="tx1"/>
              </a:gs>
              <a:gs pos="26000">
                <a:schemeClr val="tx1"/>
              </a:gs>
            </a:gsLst>
            <a:lin ang="5400000" scaled="0"/>
          </a:gradFill>
          <a:effectLst/>
          <a:latin typeface="Segoe UI Semilight" charset="0"/>
          <a:ea typeface="Segoe UI Semilight" charset="0"/>
          <a:cs typeface="Segoe UI Semilight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600" b="0" i="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" charset="0"/>
          <a:ea typeface="Segoe UI" charset="0"/>
          <a:cs typeface="Segoe UI" charset="0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orient="horz" pos="763">
          <p15:clr>
            <a:srgbClr val="A4A3A4"/>
          </p15:clr>
        </p15:guide>
        <p15:guide id="4" orient="horz" pos="1339">
          <p15:clr>
            <a:srgbClr val="A4A3A4"/>
          </p15:clr>
        </p15:guide>
        <p15:guide id="5" orient="horz" pos="1915">
          <p15:clr>
            <a:srgbClr val="A4A3A4"/>
          </p15:clr>
        </p15:guide>
        <p15:guide id="6" orient="horz" pos="2491">
          <p15:clr>
            <a:srgbClr val="A4A3A4"/>
          </p15:clr>
        </p15:guide>
        <p15:guide id="7" orient="horz" pos="3067">
          <p15:clr>
            <a:srgbClr val="A4A3A4"/>
          </p15:clr>
        </p15:guide>
        <p15:guide id="8" orient="horz" pos="3643">
          <p15:clr>
            <a:srgbClr val="A4A3A4"/>
          </p15:clr>
        </p15:guide>
        <p15:guide id="9" orient="horz" pos="4219">
          <p15:clr>
            <a:srgbClr val="5ACBF0"/>
          </p15:clr>
        </p15:guide>
        <p15:guide id="10" pos="749">
          <p15:clr>
            <a:srgbClr val="A4A3A4"/>
          </p15:clr>
        </p15:guide>
        <p15:guide id="11" pos="1325">
          <p15:clr>
            <a:srgbClr val="A4A3A4"/>
          </p15:clr>
        </p15:guide>
        <p15:guide id="12" pos="1901">
          <p15:clr>
            <a:srgbClr val="A4A3A4"/>
          </p15:clr>
        </p15:guide>
        <p15:guide id="13" pos="2477">
          <p15:clr>
            <a:srgbClr val="A4A3A4"/>
          </p15:clr>
        </p15:guide>
        <p15:guide id="14" pos="3053">
          <p15:clr>
            <a:srgbClr val="A4A3A4"/>
          </p15:clr>
        </p15:guide>
        <p15:guide id="15" pos="3629">
          <p15:clr>
            <a:srgbClr val="A4A3A4"/>
          </p15:clr>
        </p15:guide>
        <p15:guide id="16" pos="4205">
          <p15:clr>
            <a:srgbClr val="A4A3A4"/>
          </p15:clr>
        </p15:guide>
        <p15:guide id="17" pos="4781">
          <p15:clr>
            <a:srgbClr val="A4A3A4"/>
          </p15:clr>
        </p15:guide>
        <p15:guide id="18" pos="5357">
          <p15:clr>
            <a:srgbClr val="A4A3A4"/>
          </p15:clr>
        </p15:guide>
        <p15:guide id="19" pos="5933">
          <p15:clr>
            <a:srgbClr val="A4A3A4"/>
          </p15:clr>
        </p15:guide>
        <p15:guide id="20" pos="6509">
          <p15:clr>
            <a:srgbClr val="A4A3A4"/>
          </p15:clr>
        </p15:guide>
        <p15:guide id="21" pos="7085">
          <p15:clr>
            <a:srgbClr val="A4A3A4"/>
          </p15:clr>
        </p15:guide>
        <p15:guide id="22" pos="7661">
          <p15:clr>
            <a:srgbClr val="5ACBF0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1" y="154514"/>
            <a:ext cx="11655840" cy="567136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1560" y="1044841"/>
            <a:ext cx="11653521" cy="1736245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 rot="5400000">
            <a:off x="9208748" y="2991033"/>
            <a:ext cx="6858623" cy="876557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72745AB-EC6E-43EC-990D-518C9FB779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4715" y="6562921"/>
            <a:ext cx="2502570" cy="15298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i="1">
                <a:solidFill>
                  <a:schemeClr val="tx1"/>
                </a:solidFill>
              </a:defRPr>
            </a:lvl1pPr>
          </a:lstStyle>
          <a:p>
            <a:r>
              <a:rPr lang="en-US"/>
              <a:t>Microsoft Confidential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E30A39-0FB2-4538-9400-8FA28D463D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5139" y="6562921"/>
            <a:ext cx="371375" cy="15298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i="1">
                <a:solidFill>
                  <a:schemeClr val="tx1"/>
                </a:solidFill>
              </a:defRPr>
            </a:lvl1pPr>
          </a:lstStyle>
          <a:p>
            <a:fld id="{B30B60C3-AF07-41FD-8700-43CE8B67760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8804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0" r:id="rId1"/>
    <p:sldLayoutId id="2147483801" r:id="rId2"/>
    <p:sldLayoutId id="2147483802" r:id="rId3"/>
    <p:sldLayoutId id="2147483803" r:id="rId4"/>
    <p:sldLayoutId id="2147483804" r:id="rId5"/>
    <p:sldLayoutId id="2147483805" r:id="rId6"/>
    <p:sldLayoutId id="2147483806" r:id="rId7"/>
    <p:sldLayoutId id="2147483807" r:id="rId8"/>
  </p:sldLayoutIdLst>
  <p:transition>
    <p:fade/>
  </p:transition>
  <p:hf hdr="0" dt="0"/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3200" b="0" kern="1200" cap="none" spc="-100" baseline="0" dirty="0" smtClean="0">
          <a:ln w="3175">
            <a:noFill/>
          </a:ln>
          <a:solidFill>
            <a:schemeClr val="tx2"/>
          </a:solidFill>
          <a:effectLst/>
          <a:latin typeface="+mn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2"/>
        </a:buClr>
        <a:buSzPct val="90000"/>
        <a:buFont typeface="Arial" panose="020B0604020202020204" pitchFamily="34" charset="0"/>
        <a:buChar char="•"/>
        <a:tabLst/>
        <a:defRPr sz="2000" kern="1200" spc="0" baseline="0">
          <a:solidFill>
            <a:srgbClr val="000000"/>
          </a:solidFill>
          <a:latin typeface="+mn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solidFill>
            <a:srgbClr val="000000"/>
          </a:soli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solidFill>
            <a:srgbClr val="000000"/>
          </a:soli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solidFill>
            <a:srgbClr val="000000"/>
          </a:soli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solidFill>
            <a:srgbClr val="000000"/>
          </a:soli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33"/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42287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2318592-A352-4575-86BC-B041732E72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FAC08A-5B8C-4DA0-8EFC-E3759EE8E3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405132-6CB6-4942-88BE-905F78D9D8F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C6C0D4-E30E-4CF8-95CD-3C60BBCF51CC}" type="datetimeFigureOut">
              <a:rPr lang="en-US" smtClean="0"/>
              <a:t>4/13/2021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369EC4-54DB-4972-9C1E-4521F55893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2F2CEC-B406-44FA-95BD-AF9909D521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A653FF-E7B6-4BBA-858B-0B4BCE4268C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DE1E530-8AA3-47A1-8A24-87BFA24A82A1}"/>
              </a:ext>
            </a:extLst>
          </p:cNvPr>
          <p:cNvSpPr txBox="1"/>
          <p:nvPr userDrawn="1"/>
        </p:nvSpPr>
        <p:spPr>
          <a:xfrm>
            <a:off x="8667998" y="6385023"/>
            <a:ext cx="24547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hlinkClick r:id="rId13"/>
              </a:rPr>
              <a:t>https://aka.ms/successhubdev</a:t>
            </a:r>
            <a:r>
              <a:rPr lang="en-US" sz="14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2515109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35" r:id="rId1"/>
    <p:sldLayoutId id="2147483836" r:id="rId2"/>
    <p:sldLayoutId id="2147483837" r:id="rId3"/>
    <p:sldLayoutId id="2147483838" r:id="rId4"/>
    <p:sldLayoutId id="2147483839" r:id="rId5"/>
    <p:sldLayoutId id="2147483840" r:id="rId6"/>
    <p:sldLayoutId id="2147483841" r:id="rId7"/>
    <p:sldLayoutId id="2147483842" r:id="rId8"/>
    <p:sldLayoutId id="2147483843" r:id="rId9"/>
    <p:sldLayoutId id="2147483844" r:id="rId10"/>
    <p:sldLayoutId id="214748384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hyperlink" Target="https://aka.ms/successhubdev" TargetMode="External"/><Relationship Id="rId1" Type="http://schemas.openxmlformats.org/officeDocument/2006/relationships/slideLayout" Target="../slideLayouts/slideLayout75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79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teams.microsoft.com/l/meetup-join/19%3ameeting_YzBkMDRjNmItYjI1MC00MWE5LWJkM2YtM2NmOWE2NDA0ZWQy%40thread.v2/0?context=%7b%22Tid%22%3a%2272f988bf-86f1-41af-91ab-2d7cd011db47%22%2c%22Oid%22%3a%22906d818d-bec5-4e29-b168-cf0a8e42a544%22%7d" TargetMode="External"/><Relationship Id="rId2" Type="http://schemas.openxmlformats.org/officeDocument/2006/relationships/hyperlink" Target="https://teams.microsoft.com/l/meetup-join/19%3ameeting_YzYwNDhhOGEtNWY4ZC00ZThiLTg2NGItZTU3NDYzYTYxOWVh%40thread.v2/0?context=%7b%22Tid%22%3a%2272f988bf-86f1-41af-91ab-2d7cd011db47%22%2c%22Oid%22%3a%227aab7c1c-081e-4081-bc9e-b47a2a3c875b%22%7d" TargetMode="External"/><Relationship Id="rId1" Type="http://schemas.openxmlformats.org/officeDocument/2006/relationships/slideLayout" Target="../slideLayouts/slideLayout79.xml"/><Relationship Id="rId4" Type="http://schemas.openxmlformats.org/officeDocument/2006/relationships/hyperlink" Target="https://teams.microsoft.com/l/meetup-join/19%3ameeting_MmI3M2Q0MTItYTRhMS00NTdkLWJiMmUtNzg4MWJhNjI1OGI1%40thread.v2/0?context=%7b%22Tid%22%3a%2272f988bf-86f1-41af-91ab-2d7cd011db47%22%2c%22Oid%22%3a%227aab7c1c-081e-4081-bc9e-b47a2a3c875b%22%7d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50.svg"/><Relationship Id="rId5" Type="http://schemas.openxmlformats.org/officeDocument/2006/relationships/image" Target="../media/image49.png"/><Relationship Id="rId4" Type="http://schemas.openxmlformats.org/officeDocument/2006/relationships/image" Target="../media/image48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power-platform/alm/devops-build-tools" TargetMode="External"/><Relationship Id="rId2" Type="http://schemas.openxmlformats.org/officeDocument/2006/relationships/hyperlink" Target="https://docs.microsoft.com/en-us/power-platform/alm/" TargetMode="External"/><Relationship Id="rId1" Type="http://schemas.openxmlformats.org/officeDocument/2006/relationships/slideLayout" Target="../slideLayouts/slideLayout14.xml"/><Relationship Id="rId5" Type="http://schemas.openxmlformats.org/officeDocument/2006/relationships/hyperlink" Target="https://docs.microsoft.com/en-us/power-platform/guidance/coe/starter-kit-explained" TargetMode="External"/><Relationship Id="rId4" Type="http://schemas.openxmlformats.org/officeDocument/2006/relationships/hyperlink" Target="https://docs.microsoft.com/en-us/power-platform/alm/devops-github-actions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3.png"/><Relationship Id="rId4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3.png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7" Type="http://schemas.openxmlformats.org/officeDocument/2006/relationships/image" Target="../media/image30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BD38F4-1884-4657-B7E7-F7ED70894D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963" y="2084207"/>
            <a:ext cx="10028823" cy="2531321"/>
          </a:xfrm>
        </p:spPr>
        <p:txBody>
          <a:bodyPr>
            <a:normAutofit/>
          </a:bodyPr>
          <a:lstStyle/>
          <a:p>
            <a:r>
              <a:rPr lang="en-US"/>
              <a:t>Success Hub </a:t>
            </a:r>
            <a:br>
              <a:rPr lang="en-US"/>
            </a:br>
            <a:r>
              <a:rPr lang="en-US" i="1"/>
              <a:t>Digitalizing organization</a:t>
            </a:r>
            <a:endParaRPr lang="en-US" sz="5400" i="1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5B899C-FAD2-4839-A4D7-74C438BF232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79" t="4172" r="20151"/>
          <a:stretch/>
        </p:blipFill>
        <p:spPr>
          <a:xfrm>
            <a:off x="9380377" y="1142999"/>
            <a:ext cx="2191547" cy="22860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2700" cap="flat" cmpd="sng" algn="ctr">
            <a:solidFill>
              <a:schemeClr val="tx1"/>
            </a:solidFill>
            <a:prstDash val="solid"/>
          </a:ln>
          <a:effectLst>
            <a:outerShdw blurRad="190500" dist="38100" dir="2700000" algn="tl" rotWithShape="0">
              <a:prstClr val="black">
                <a:alpha val="25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35546835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35">
            <a:extLst>
              <a:ext uri="{FF2B5EF4-FFF2-40B4-BE49-F238E27FC236}">
                <a16:creationId xmlns:a16="http://schemas.microsoft.com/office/drawing/2014/main" id="{85016AEC-0320-4ED0-8ECB-FE11DDDFE1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2" name="Rectangle 37">
            <a:extLst>
              <a:ext uri="{FF2B5EF4-FFF2-40B4-BE49-F238E27FC236}">
                <a16:creationId xmlns:a16="http://schemas.microsoft.com/office/drawing/2014/main" id="{CCB2C00A-E659-4691-AFB4-2825517292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1540"/>
            <a:ext cx="722376" cy="5071110"/>
          </a:xfrm>
          <a:prstGeom prst="rect">
            <a:avLst/>
          </a:prstGeom>
          <a:solidFill>
            <a:srgbClr val="4C52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78FD84C-74B5-451D-8F0A-1E19EC3D9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02435" y="891540"/>
            <a:ext cx="10989565" cy="507111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A1942D5-E32F-47FE-94EC-E4CFFCD62C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3549" y="299484"/>
            <a:ext cx="9465131" cy="118411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Success Hub App onboarding support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4313119-6FFA-481A-820D-EEA6EDDAA6DD}"/>
              </a:ext>
            </a:extLst>
          </p:cNvPr>
          <p:cNvSpPr txBox="1"/>
          <p:nvPr/>
        </p:nvSpPr>
        <p:spPr>
          <a:xfrm>
            <a:off x="481203" y="6372225"/>
            <a:ext cx="4006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28 hours + 4 hours/elapsed project week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6B411E-AAB4-4D65-A691-CF6C931F8E75}"/>
              </a:ext>
            </a:extLst>
          </p:cNvPr>
          <p:cNvSpPr txBox="1"/>
          <p:nvPr/>
        </p:nvSpPr>
        <p:spPr>
          <a:xfrm>
            <a:off x="9147350" y="6404752"/>
            <a:ext cx="24547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2"/>
              </a:rPr>
              <a:t>https://aka.ms/successhubdev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graphicFrame>
        <p:nvGraphicFramePr>
          <p:cNvPr id="2" name="Table 4">
            <a:extLst>
              <a:ext uri="{FF2B5EF4-FFF2-40B4-BE49-F238E27FC236}">
                <a16:creationId xmlns:a16="http://schemas.microsoft.com/office/drawing/2014/main" id="{118FE5F3-1A38-40C9-B716-36D2A881EA2F}"/>
              </a:ext>
            </a:extLst>
          </p:cNvPr>
          <p:cNvGraphicFramePr>
            <a:graphicFrameLocks noGrp="1"/>
          </p:cNvGraphicFramePr>
          <p:nvPr/>
        </p:nvGraphicFramePr>
        <p:xfrm>
          <a:off x="1523549" y="3779577"/>
          <a:ext cx="9756650" cy="502920"/>
        </p:xfrm>
        <a:graphic>
          <a:graphicData uri="http://schemas.openxmlformats.org/drawingml/2006/table">
            <a:tbl>
              <a:tblPr firstRow="1">
                <a:tableStyleId>{C083E6E3-FA7D-4D7B-A595-EF9225AFEA82}</a:tableStyleId>
              </a:tblPr>
              <a:tblGrid>
                <a:gridCol w="1951330">
                  <a:extLst>
                    <a:ext uri="{9D8B030D-6E8A-4147-A177-3AD203B41FA5}">
                      <a16:colId xmlns:a16="http://schemas.microsoft.com/office/drawing/2014/main" val="1032633666"/>
                    </a:ext>
                  </a:extLst>
                </a:gridCol>
                <a:gridCol w="1951330">
                  <a:extLst>
                    <a:ext uri="{9D8B030D-6E8A-4147-A177-3AD203B41FA5}">
                      <a16:colId xmlns:a16="http://schemas.microsoft.com/office/drawing/2014/main" val="734741543"/>
                    </a:ext>
                  </a:extLst>
                </a:gridCol>
                <a:gridCol w="1951330">
                  <a:extLst>
                    <a:ext uri="{9D8B030D-6E8A-4147-A177-3AD203B41FA5}">
                      <a16:colId xmlns:a16="http://schemas.microsoft.com/office/drawing/2014/main" val="1267803827"/>
                    </a:ext>
                  </a:extLst>
                </a:gridCol>
                <a:gridCol w="1951330">
                  <a:extLst>
                    <a:ext uri="{9D8B030D-6E8A-4147-A177-3AD203B41FA5}">
                      <a16:colId xmlns:a16="http://schemas.microsoft.com/office/drawing/2014/main" val="1805596869"/>
                    </a:ext>
                  </a:extLst>
                </a:gridCol>
                <a:gridCol w="1951330">
                  <a:extLst>
                    <a:ext uri="{9D8B030D-6E8A-4147-A177-3AD203B41FA5}">
                      <a16:colId xmlns:a16="http://schemas.microsoft.com/office/drawing/2014/main" val="16349071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100" b="0"/>
                        <a:t>Success Hub leads</a:t>
                      </a:r>
                    </a:p>
                    <a:p>
                      <a:r>
                        <a:rPr lang="en-US" sz="1100" b="0"/>
                        <a:t>PM lead</a:t>
                      </a:r>
                    </a:p>
                    <a:p>
                      <a:r>
                        <a:rPr lang="en-US" sz="1100" b="0"/>
                        <a:t>Platform team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r>
                        <a:rPr lang="en-US" sz="1100" b="0"/>
                        <a:t>PM lead</a:t>
                      </a:r>
                    </a:p>
                    <a:p>
                      <a:r>
                        <a:rPr lang="en-US" sz="1100" b="0"/>
                        <a:t>Dev lead</a:t>
                      </a:r>
                    </a:p>
                    <a:p>
                      <a:r>
                        <a:rPr lang="en-US" sz="1100" b="0"/>
                        <a:t>Platform team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r>
                        <a:rPr lang="en-US" sz="1100" b="0"/>
                        <a:t>Dev lead</a:t>
                      </a:r>
                    </a:p>
                    <a:p>
                      <a:r>
                        <a:rPr lang="en-US" sz="1100" b="0"/>
                        <a:t>PM lead</a:t>
                      </a:r>
                    </a:p>
                    <a:p>
                      <a:r>
                        <a:rPr lang="en-US" sz="1100" b="0"/>
                        <a:t>Platform team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r>
                        <a:rPr lang="en-US" sz="1100" b="0"/>
                        <a:t>Deployment lead</a:t>
                      </a:r>
                    </a:p>
                    <a:p>
                      <a:r>
                        <a:rPr lang="en-US" sz="1100" b="0"/>
                        <a:t>Support team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r>
                        <a:rPr lang="en-US" sz="1100" b="0"/>
                        <a:t>Support team</a:t>
                      </a:r>
                    </a:p>
                    <a:p>
                      <a:r>
                        <a:rPr lang="en-US" sz="1100" b="0"/>
                        <a:t>Dev lead</a:t>
                      </a:r>
                    </a:p>
                    <a:p>
                      <a:r>
                        <a:rPr lang="en-US" sz="1100" b="0"/>
                        <a:t>Platform team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325048970"/>
                  </a:ext>
                </a:extLst>
              </a:tr>
            </a:tbl>
          </a:graphicData>
        </a:graphic>
      </p:graphicFrame>
      <p:grpSp>
        <p:nvGrpSpPr>
          <p:cNvPr id="32" name="Group 31">
            <a:extLst>
              <a:ext uri="{FF2B5EF4-FFF2-40B4-BE49-F238E27FC236}">
                <a16:creationId xmlns:a16="http://schemas.microsoft.com/office/drawing/2014/main" id="{DA2737BA-D8D2-4891-BE4D-B5FBA45E1653}"/>
              </a:ext>
            </a:extLst>
          </p:cNvPr>
          <p:cNvGrpSpPr/>
          <p:nvPr/>
        </p:nvGrpSpPr>
        <p:grpSpPr>
          <a:xfrm>
            <a:off x="1119189" y="4556313"/>
            <a:ext cx="10354110" cy="1314996"/>
            <a:chOff x="1119189" y="4556313"/>
            <a:chExt cx="10354110" cy="1314996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832C421-206F-4175-8132-40D3C56D07FA}"/>
                </a:ext>
              </a:extLst>
            </p:cNvPr>
            <p:cNvSpPr/>
            <p:nvPr/>
          </p:nvSpPr>
          <p:spPr>
            <a:xfrm>
              <a:off x="1119189" y="4556313"/>
              <a:ext cx="10354110" cy="1314996"/>
            </a:xfrm>
            <a:prstGeom prst="rect">
              <a:avLst/>
            </a:prstGeom>
            <a:solidFill>
              <a:schemeClr val="bg2">
                <a:alpha val="4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vert" rtlCol="0" anchor="b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App Team</a:t>
              </a: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CFCD068-8B89-46B7-A708-678EF794933C}"/>
                </a:ext>
              </a:extLst>
            </p:cNvPr>
            <p:cNvSpPr/>
            <p:nvPr/>
          </p:nvSpPr>
          <p:spPr>
            <a:xfrm>
              <a:off x="1534244" y="4663426"/>
              <a:ext cx="1664778" cy="1100996"/>
            </a:xfrm>
            <a:custGeom>
              <a:avLst/>
              <a:gdLst>
                <a:gd name="connsiteX0" fmla="*/ 0 w 1664778"/>
                <a:gd name="connsiteY0" fmla="*/ 0 h 1100996"/>
                <a:gd name="connsiteX1" fmla="*/ 1664778 w 1664778"/>
                <a:gd name="connsiteY1" fmla="*/ 0 h 1100996"/>
                <a:gd name="connsiteX2" fmla="*/ 1664778 w 1664778"/>
                <a:gd name="connsiteY2" fmla="*/ 1100996 h 1100996"/>
                <a:gd name="connsiteX3" fmla="*/ 0 w 1664778"/>
                <a:gd name="connsiteY3" fmla="*/ 1100996 h 1100996"/>
                <a:gd name="connsiteX4" fmla="*/ 0 w 1664778"/>
                <a:gd name="connsiteY4" fmla="*/ 0 h 1100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64778" h="1100996">
                  <a:moveTo>
                    <a:pt x="0" y="0"/>
                  </a:moveTo>
                  <a:lnTo>
                    <a:pt x="1664778" y="0"/>
                  </a:lnTo>
                  <a:lnTo>
                    <a:pt x="1664778" y="1100996"/>
                  </a:lnTo>
                  <a:lnTo>
                    <a:pt x="0" y="1100996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marR="0" lvl="0" indent="0" algn="l" defTabSz="48895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l" defTabSz="48895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871A67D-C6C2-4BA2-BD80-6000F0E2C79C}"/>
                </a:ext>
              </a:extLst>
            </p:cNvPr>
            <p:cNvSpPr/>
            <p:nvPr/>
          </p:nvSpPr>
          <p:spPr>
            <a:xfrm>
              <a:off x="3490359" y="4663426"/>
              <a:ext cx="1664778" cy="1100996"/>
            </a:xfrm>
            <a:custGeom>
              <a:avLst/>
              <a:gdLst>
                <a:gd name="connsiteX0" fmla="*/ 0 w 1664778"/>
                <a:gd name="connsiteY0" fmla="*/ 0 h 1100996"/>
                <a:gd name="connsiteX1" fmla="*/ 1664778 w 1664778"/>
                <a:gd name="connsiteY1" fmla="*/ 0 h 1100996"/>
                <a:gd name="connsiteX2" fmla="*/ 1664778 w 1664778"/>
                <a:gd name="connsiteY2" fmla="*/ 1100996 h 1100996"/>
                <a:gd name="connsiteX3" fmla="*/ 0 w 1664778"/>
                <a:gd name="connsiteY3" fmla="*/ 1100996 h 1100996"/>
                <a:gd name="connsiteX4" fmla="*/ 0 w 1664778"/>
                <a:gd name="connsiteY4" fmla="*/ 0 h 1100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64778" h="1100996">
                  <a:moveTo>
                    <a:pt x="0" y="0"/>
                  </a:moveTo>
                  <a:lnTo>
                    <a:pt x="1664778" y="0"/>
                  </a:lnTo>
                  <a:lnTo>
                    <a:pt x="1664778" y="1100996"/>
                  </a:lnTo>
                  <a:lnTo>
                    <a:pt x="0" y="1100996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marR="0" lvl="0" indent="0" algn="l" defTabSz="48895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Backlog workitems</a:t>
              </a:r>
            </a:p>
            <a:p>
              <a:pPr marL="0" marR="0" lvl="0" indent="0" algn="l" defTabSz="48895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Feature reviews</a:t>
              </a:r>
            </a:p>
            <a:p>
              <a:pPr marL="0" marR="0" lvl="0" indent="0" algn="l" defTabSz="48895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App-specific compliance reviews</a:t>
              </a: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974C1FA-86D9-4D18-9CA5-31FA9C30572F}"/>
                </a:ext>
              </a:extLst>
            </p:cNvPr>
            <p:cNvSpPr/>
            <p:nvPr/>
          </p:nvSpPr>
          <p:spPr>
            <a:xfrm>
              <a:off x="5446474" y="4663426"/>
              <a:ext cx="1664778" cy="1100996"/>
            </a:xfrm>
            <a:custGeom>
              <a:avLst/>
              <a:gdLst>
                <a:gd name="connsiteX0" fmla="*/ 0 w 1664778"/>
                <a:gd name="connsiteY0" fmla="*/ 0 h 1100996"/>
                <a:gd name="connsiteX1" fmla="*/ 1664778 w 1664778"/>
                <a:gd name="connsiteY1" fmla="*/ 0 h 1100996"/>
                <a:gd name="connsiteX2" fmla="*/ 1664778 w 1664778"/>
                <a:gd name="connsiteY2" fmla="*/ 1100996 h 1100996"/>
                <a:gd name="connsiteX3" fmla="*/ 0 w 1664778"/>
                <a:gd name="connsiteY3" fmla="*/ 1100996 h 1100996"/>
                <a:gd name="connsiteX4" fmla="*/ 0 w 1664778"/>
                <a:gd name="connsiteY4" fmla="*/ 0 h 1100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64778" h="1100996">
                  <a:moveTo>
                    <a:pt x="0" y="0"/>
                  </a:moveTo>
                  <a:lnTo>
                    <a:pt x="1664778" y="0"/>
                  </a:lnTo>
                  <a:lnTo>
                    <a:pt x="1664778" y="1100996"/>
                  </a:lnTo>
                  <a:lnTo>
                    <a:pt x="0" y="1100996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marR="0" lvl="0" indent="0" algn="l" defTabSz="48895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Component development</a:t>
              </a:r>
            </a:p>
            <a:p>
              <a:pPr marL="0" marR="0" lvl="0" indent="0" algn="l" defTabSz="48895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Test cases</a:t>
              </a:r>
            </a:p>
            <a:p>
              <a:pPr marL="0" marR="0" lvl="0" indent="0" algn="l" defTabSz="48895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Automated tests</a:t>
              </a:r>
            </a:p>
            <a:p>
              <a:pPr marL="0" marR="0" lvl="0" indent="0" algn="l" defTabSz="48895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 creation</a:t>
              </a:r>
            </a:p>
            <a:p>
              <a:pPr marL="0" marR="0" lvl="0" indent="0" algn="l" defTabSz="48895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Code reviews</a:t>
              </a: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06248CFA-D2C8-4DB8-AE47-F238B3BC17DD}"/>
                </a:ext>
              </a:extLst>
            </p:cNvPr>
            <p:cNvSpPr/>
            <p:nvPr/>
          </p:nvSpPr>
          <p:spPr>
            <a:xfrm>
              <a:off x="7402589" y="4663426"/>
              <a:ext cx="1664778" cy="1100996"/>
            </a:xfrm>
            <a:custGeom>
              <a:avLst/>
              <a:gdLst>
                <a:gd name="connsiteX0" fmla="*/ 0 w 1664778"/>
                <a:gd name="connsiteY0" fmla="*/ 0 h 1100996"/>
                <a:gd name="connsiteX1" fmla="*/ 1664778 w 1664778"/>
                <a:gd name="connsiteY1" fmla="*/ 0 h 1100996"/>
                <a:gd name="connsiteX2" fmla="*/ 1664778 w 1664778"/>
                <a:gd name="connsiteY2" fmla="*/ 1100996 h 1100996"/>
                <a:gd name="connsiteX3" fmla="*/ 0 w 1664778"/>
                <a:gd name="connsiteY3" fmla="*/ 1100996 h 1100996"/>
                <a:gd name="connsiteX4" fmla="*/ 0 w 1664778"/>
                <a:gd name="connsiteY4" fmla="*/ 0 h 1100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64778" h="1100996">
                  <a:moveTo>
                    <a:pt x="0" y="0"/>
                  </a:moveTo>
                  <a:lnTo>
                    <a:pt x="1664778" y="0"/>
                  </a:lnTo>
                  <a:lnTo>
                    <a:pt x="1664778" y="1100996"/>
                  </a:lnTo>
                  <a:lnTo>
                    <a:pt x="0" y="1100996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marR="0" lvl="0" indent="0" algn="l" defTabSz="48895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Manual test case execution and signoff</a:t>
              </a: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59B6FEF7-75F2-4EC7-8E06-E1D5DB709E26}"/>
                </a:ext>
              </a:extLst>
            </p:cNvPr>
            <p:cNvSpPr/>
            <p:nvPr/>
          </p:nvSpPr>
          <p:spPr>
            <a:xfrm>
              <a:off x="9358704" y="4663426"/>
              <a:ext cx="1664778" cy="1100996"/>
            </a:xfrm>
            <a:custGeom>
              <a:avLst/>
              <a:gdLst>
                <a:gd name="connsiteX0" fmla="*/ 0 w 1664778"/>
                <a:gd name="connsiteY0" fmla="*/ 0 h 1100996"/>
                <a:gd name="connsiteX1" fmla="*/ 1664778 w 1664778"/>
                <a:gd name="connsiteY1" fmla="*/ 0 h 1100996"/>
                <a:gd name="connsiteX2" fmla="*/ 1664778 w 1664778"/>
                <a:gd name="connsiteY2" fmla="*/ 1100996 h 1100996"/>
                <a:gd name="connsiteX3" fmla="*/ 0 w 1664778"/>
                <a:gd name="connsiteY3" fmla="*/ 1100996 h 1100996"/>
                <a:gd name="connsiteX4" fmla="*/ 0 w 1664778"/>
                <a:gd name="connsiteY4" fmla="*/ 0 h 1100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64778" h="1100996">
                  <a:moveTo>
                    <a:pt x="0" y="0"/>
                  </a:moveTo>
                  <a:lnTo>
                    <a:pt x="1664778" y="0"/>
                  </a:lnTo>
                  <a:lnTo>
                    <a:pt x="1664778" y="1100996"/>
                  </a:lnTo>
                  <a:lnTo>
                    <a:pt x="0" y="1100996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marR="0" lvl="0" indent="0" algn="l" defTabSz="48895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User access</a:t>
              </a:r>
            </a:p>
            <a:p>
              <a:pPr marL="0" marR="0" lvl="0" indent="0" algn="l" defTabSz="48895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App admin</a:t>
              </a:r>
            </a:p>
            <a:p>
              <a:pPr marL="0" marR="0" lvl="0" indent="0" algn="l" defTabSz="48895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ICM team</a:t>
              </a:r>
            </a:p>
            <a:p>
              <a:pPr marL="0" marR="0" lvl="0" indent="0" algn="l" defTabSz="48895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Issue debugging &amp; resolution</a:t>
              </a:r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C6F4266C-0607-4E24-BE00-1B6AAD06F25A}"/>
                </a:ext>
              </a:extLst>
            </p:cNvPr>
            <p:cNvCxnSpPr>
              <a:cxnSpLocks/>
            </p:cNvCxnSpPr>
            <p:nvPr/>
          </p:nvCxnSpPr>
          <p:spPr>
            <a:xfrm>
              <a:off x="1290638" y="4573729"/>
              <a:ext cx="0" cy="307055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77039F0-8A46-4AFF-9429-20693EF54D04}"/>
                </a:ext>
              </a:extLst>
            </p:cNvPr>
            <p:cNvCxnSpPr>
              <a:cxnSpLocks/>
            </p:cNvCxnSpPr>
            <p:nvPr/>
          </p:nvCxnSpPr>
          <p:spPr>
            <a:xfrm>
              <a:off x="1290638" y="5545319"/>
              <a:ext cx="0" cy="32599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E19A036-1D0B-40E3-918C-3948FDB52F8E}"/>
              </a:ext>
            </a:extLst>
          </p:cNvPr>
          <p:cNvCxnSpPr/>
          <p:nvPr/>
        </p:nvCxnSpPr>
        <p:spPr>
          <a:xfrm>
            <a:off x="1290638" y="2524431"/>
            <a:ext cx="0" cy="36806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87E0636-6CC8-43B2-9530-A453F70C43BF}"/>
              </a:ext>
            </a:extLst>
          </p:cNvPr>
          <p:cNvCxnSpPr/>
          <p:nvPr/>
        </p:nvCxnSpPr>
        <p:spPr>
          <a:xfrm>
            <a:off x="1290638" y="4086461"/>
            <a:ext cx="0" cy="36806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6573C16D-6F8A-406A-B2D1-7683535CE7BF}"/>
              </a:ext>
            </a:extLst>
          </p:cNvPr>
          <p:cNvSpPr/>
          <p:nvPr/>
        </p:nvSpPr>
        <p:spPr>
          <a:xfrm>
            <a:off x="1119189" y="2524431"/>
            <a:ext cx="10354110" cy="1930095"/>
          </a:xfrm>
          <a:prstGeom prst="rect">
            <a:avLst/>
          </a:prstGeom>
          <a:solidFill>
            <a:schemeClr val="bg2">
              <a:alpha val="4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vert" rtlCol="0" anchor="b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Success Hub Team</a:t>
            </a:r>
          </a:p>
        </p:txBody>
      </p:sp>
      <p:graphicFrame>
        <p:nvGraphicFramePr>
          <p:cNvPr id="7" name="Text Placeholder 4">
            <a:extLst>
              <a:ext uri="{FF2B5EF4-FFF2-40B4-BE49-F238E27FC236}">
                <a16:creationId xmlns:a16="http://schemas.microsoft.com/office/drawing/2014/main" id="{20E8EBA2-23EE-4409-89D7-2FCE8D5EDDED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523984" y="1438917"/>
          <a:ext cx="9509760" cy="23774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345120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189CF10-14EF-4C17-A255-85AE7262089F}"/>
              </a:ext>
            </a:extLst>
          </p:cNvPr>
          <p:cNvSpPr/>
          <p:nvPr/>
        </p:nvSpPr>
        <p:spPr>
          <a:xfrm>
            <a:off x="4" y="1957632"/>
            <a:ext cx="12259430" cy="3546485"/>
          </a:xfrm>
          <a:prstGeom prst="rect">
            <a:avLst/>
          </a:prstGeom>
          <a:solidFill>
            <a:srgbClr val="201F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739949-994C-4207-AC58-0DB58C5DA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ADO structure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E92571-BDD8-4106-95E6-F8BF469CE7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562" y="2055813"/>
            <a:ext cx="9891486" cy="296246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0F87000-6190-4F20-9918-1C50C003F4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0189" y="5018274"/>
            <a:ext cx="285645" cy="36419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BCBDEBA-95C2-4D46-93A2-8354D20A7B94}"/>
              </a:ext>
            </a:extLst>
          </p:cNvPr>
          <p:cNvSpPr/>
          <p:nvPr/>
        </p:nvSpPr>
        <p:spPr>
          <a:xfrm>
            <a:off x="2807941" y="3852254"/>
            <a:ext cx="186117" cy="153749"/>
          </a:xfrm>
          <a:prstGeom prst="rect">
            <a:avLst/>
          </a:prstGeom>
          <a:solidFill>
            <a:srgbClr val="201F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D8E5B5B-4769-492B-A6A4-BE1B4F515046}"/>
              </a:ext>
            </a:extLst>
          </p:cNvPr>
          <p:cNvSpPr/>
          <p:nvPr/>
        </p:nvSpPr>
        <p:spPr>
          <a:xfrm>
            <a:off x="2621824" y="3488936"/>
            <a:ext cx="186117" cy="153749"/>
          </a:xfrm>
          <a:prstGeom prst="rect">
            <a:avLst/>
          </a:prstGeom>
          <a:solidFill>
            <a:srgbClr val="201F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8646BF-8EC8-4081-A873-C332A240BE13}"/>
              </a:ext>
            </a:extLst>
          </p:cNvPr>
          <p:cNvSpPr/>
          <p:nvPr/>
        </p:nvSpPr>
        <p:spPr>
          <a:xfrm>
            <a:off x="2322419" y="3028513"/>
            <a:ext cx="186117" cy="153749"/>
          </a:xfrm>
          <a:prstGeom prst="rect">
            <a:avLst/>
          </a:prstGeom>
          <a:solidFill>
            <a:srgbClr val="201F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D245745-78A0-4B4F-BC5D-4898D7741E66}"/>
              </a:ext>
            </a:extLst>
          </p:cNvPr>
          <p:cNvSpPr/>
          <p:nvPr/>
        </p:nvSpPr>
        <p:spPr>
          <a:xfrm>
            <a:off x="2136302" y="2586513"/>
            <a:ext cx="186117" cy="153749"/>
          </a:xfrm>
          <a:prstGeom prst="rect">
            <a:avLst/>
          </a:prstGeom>
          <a:solidFill>
            <a:srgbClr val="201F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0BE028F-779D-46FA-9AD8-4799C3AD4C2B}"/>
              </a:ext>
            </a:extLst>
          </p:cNvPr>
          <p:cNvSpPr/>
          <p:nvPr/>
        </p:nvSpPr>
        <p:spPr>
          <a:xfrm>
            <a:off x="1869265" y="2144513"/>
            <a:ext cx="186117" cy="153749"/>
          </a:xfrm>
          <a:prstGeom prst="rect">
            <a:avLst/>
          </a:prstGeom>
          <a:solidFill>
            <a:srgbClr val="201F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7B44A7B-F325-4EAD-B373-2BA3266360F4}"/>
              </a:ext>
            </a:extLst>
          </p:cNvPr>
          <p:cNvSpPr txBox="1"/>
          <p:nvPr/>
        </p:nvSpPr>
        <p:spPr>
          <a:xfrm>
            <a:off x="204054" y="5036747"/>
            <a:ext cx="11934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pc="40"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Pull Request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307AB48-C847-442C-9E5C-8E89B6CD5247}"/>
              </a:ext>
            </a:extLst>
          </p:cNvPr>
          <p:cNvSpPr txBox="1"/>
          <p:nvPr/>
        </p:nvSpPr>
        <p:spPr>
          <a:xfrm>
            <a:off x="3326732" y="5042596"/>
            <a:ext cx="23887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pc="40"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Add a form and an attribute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1D07610-B86E-44B0-8D60-ACB42DF3ACED}"/>
              </a:ext>
            </a:extLst>
          </p:cNvPr>
          <p:cNvSpPr/>
          <p:nvPr/>
        </p:nvSpPr>
        <p:spPr>
          <a:xfrm>
            <a:off x="5149237" y="4685289"/>
            <a:ext cx="838873" cy="238706"/>
          </a:xfrm>
          <a:prstGeom prst="rect">
            <a:avLst/>
          </a:prstGeom>
          <a:solidFill>
            <a:srgbClr val="201F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4AB501D-0370-4AAC-B244-AF28E452B84F}"/>
              </a:ext>
            </a:extLst>
          </p:cNvPr>
          <p:cNvSpPr/>
          <p:nvPr/>
        </p:nvSpPr>
        <p:spPr>
          <a:xfrm>
            <a:off x="4716684" y="4245373"/>
            <a:ext cx="838873" cy="238706"/>
          </a:xfrm>
          <a:prstGeom prst="rect">
            <a:avLst/>
          </a:prstGeom>
          <a:solidFill>
            <a:srgbClr val="201F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D6182E8-7E13-44FC-9546-6E53964BC55C}"/>
              </a:ext>
            </a:extLst>
          </p:cNvPr>
          <p:cNvSpPr/>
          <p:nvPr/>
        </p:nvSpPr>
        <p:spPr>
          <a:xfrm>
            <a:off x="9165175" y="3840561"/>
            <a:ext cx="838873" cy="238706"/>
          </a:xfrm>
          <a:prstGeom prst="rect">
            <a:avLst/>
          </a:prstGeom>
          <a:solidFill>
            <a:srgbClr val="201F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3C5FC35-98AD-43AB-900E-0619482D7577}"/>
              </a:ext>
            </a:extLst>
          </p:cNvPr>
          <p:cNvSpPr/>
          <p:nvPr/>
        </p:nvSpPr>
        <p:spPr>
          <a:xfrm>
            <a:off x="3734881" y="3430273"/>
            <a:ext cx="838873" cy="238706"/>
          </a:xfrm>
          <a:prstGeom prst="rect">
            <a:avLst/>
          </a:prstGeom>
          <a:solidFill>
            <a:srgbClr val="201F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E2010B9-527C-44F0-89A6-9ADFDA8676A5}"/>
              </a:ext>
            </a:extLst>
          </p:cNvPr>
          <p:cNvSpPr/>
          <p:nvPr/>
        </p:nvSpPr>
        <p:spPr>
          <a:xfrm>
            <a:off x="4754075" y="2986034"/>
            <a:ext cx="838873" cy="238706"/>
          </a:xfrm>
          <a:prstGeom prst="rect">
            <a:avLst/>
          </a:prstGeom>
          <a:solidFill>
            <a:srgbClr val="201F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F45B26C-065C-4066-84AA-0622EDBAAC83}"/>
              </a:ext>
            </a:extLst>
          </p:cNvPr>
          <p:cNvSpPr/>
          <p:nvPr/>
        </p:nvSpPr>
        <p:spPr>
          <a:xfrm>
            <a:off x="3580328" y="2544034"/>
            <a:ext cx="838873" cy="238706"/>
          </a:xfrm>
          <a:prstGeom prst="rect">
            <a:avLst/>
          </a:prstGeom>
          <a:solidFill>
            <a:srgbClr val="201F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B8D7C5B-D7BB-4E5D-ACB9-040B123CF533}"/>
              </a:ext>
            </a:extLst>
          </p:cNvPr>
          <p:cNvSpPr/>
          <p:nvPr/>
        </p:nvSpPr>
        <p:spPr>
          <a:xfrm>
            <a:off x="3458545" y="2124870"/>
            <a:ext cx="838873" cy="238706"/>
          </a:xfrm>
          <a:prstGeom prst="rect">
            <a:avLst/>
          </a:prstGeom>
          <a:solidFill>
            <a:srgbClr val="201F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609F272-05EA-4FC6-8E56-58CFDB43CBB3}"/>
              </a:ext>
            </a:extLst>
          </p:cNvPr>
          <p:cNvSpPr txBox="1"/>
          <p:nvPr/>
        </p:nvSpPr>
        <p:spPr>
          <a:xfrm>
            <a:off x="2370740" y="2083682"/>
            <a:ext cx="1454757" cy="307777"/>
          </a:xfrm>
          <a:prstGeom prst="rect">
            <a:avLst/>
          </a:prstGeom>
          <a:solidFill>
            <a:srgbClr val="201F1E"/>
          </a:solidFill>
        </p:spPr>
        <p:txBody>
          <a:bodyPr wrap="none" rtlCol="0">
            <a:spAutoFit/>
          </a:bodyPr>
          <a:lstStyle/>
          <a:p>
            <a:r>
              <a:rPr lang="en-US" sz="1400" spc="40"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&lt;business area&gt;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A20A4F4-EF48-47C8-BE9A-2F6CADB12864}"/>
              </a:ext>
            </a:extLst>
          </p:cNvPr>
          <p:cNvSpPr txBox="1"/>
          <p:nvPr/>
        </p:nvSpPr>
        <p:spPr>
          <a:xfrm>
            <a:off x="2619401" y="2492729"/>
            <a:ext cx="1855508" cy="307777"/>
          </a:xfrm>
          <a:prstGeom prst="rect">
            <a:avLst/>
          </a:prstGeom>
          <a:solidFill>
            <a:srgbClr val="201F1E"/>
          </a:solidFill>
        </p:spPr>
        <p:txBody>
          <a:bodyPr wrap="none" rtlCol="0">
            <a:spAutoFit/>
          </a:bodyPr>
          <a:lstStyle/>
          <a:p>
            <a:r>
              <a:rPr lang="en-US" sz="1400" spc="40"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My business area hub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10D2FCE-AA12-4239-B207-9404EF8C2B3B}"/>
              </a:ext>
            </a:extLst>
          </p:cNvPr>
          <p:cNvSpPr txBox="1"/>
          <p:nvPr/>
        </p:nvSpPr>
        <p:spPr>
          <a:xfrm>
            <a:off x="2842287" y="2939191"/>
            <a:ext cx="2522737" cy="307777"/>
          </a:xfrm>
          <a:prstGeom prst="rect">
            <a:avLst/>
          </a:prstGeom>
          <a:solidFill>
            <a:srgbClr val="201F1E"/>
          </a:solidFill>
        </p:spPr>
        <p:txBody>
          <a:bodyPr wrap="square" rtlCol="0">
            <a:spAutoFit/>
          </a:bodyPr>
          <a:lstStyle/>
          <a:p>
            <a:r>
              <a:rPr lang="en-US" sz="1400" spc="40"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Business area hub admin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4129A45-3C7B-4C5D-B2A7-3E15A18BB346}"/>
              </a:ext>
            </a:extLst>
          </p:cNvPr>
          <p:cNvSpPr txBox="1"/>
          <p:nvPr/>
        </p:nvSpPr>
        <p:spPr>
          <a:xfrm>
            <a:off x="3053050" y="3358341"/>
            <a:ext cx="2522737" cy="307777"/>
          </a:xfrm>
          <a:prstGeom prst="rect">
            <a:avLst/>
          </a:prstGeom>
          <a:solidFill>
            <a:srgbClr val="201F1E"/>
          </a:solidFill>
        </p:spPr>
        <p:txBody>
          <a:bodyPr wrap="square" rtlCol="0">
            <a:spAutoFit/>
          </a:bodyPr>
          <a:lstStyle/>
          <a:p>
            <a:r>
              <a:rPr lang="en-US" sz="1400" spc="40"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Business area hub admin v1</a:t>
            </a:r>
          </a:p>
        </p:txBody>
      </p:sp>
      <p:sp>
        <p:nvSpPr>
          <p:cNvPr id="29" name="Callout: Line 28">
            <a:extLst>
              <a:ext uri="{FF2B5EF4-FFF2-40B4-BE49-F238E27FC236}">
                <a16:creationId xmlns:a16="http://schemas.microsoft.com/office/drawing/2014/main" id="{DA56D2CE-601D-485E-8362-51BAF570EF4D}"/>
              </a:ext>
            </a:extLst>
          </p:cNvPr>
          <p:cNvSpPr/>
          <p:nvPr/>
        </p:nvSpPr>
        <p:spPr>
          <a:xfrm>
            <a:off x="9552217" y="5036747"/>
            <a:ext cx="2560320" cy="248471"/>
          </a:xfrm>
          <a:prstGeom prst="borderCallout1">
            <a:avLst>
              <a:gd name="adj1" fmla="val 54893"/>
              <a:gd name="adj2" fmla="val -1161"/>
              <a:gd name="adj3" fmla="val 59927"/>
              <a:gd name="adj4" fmla="val -150744"/>
            </a:avLst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>
                <a:solidFill>
                  <a:schemeClr val="tx1">
                    <a:lumMod val="75000"/>
                  </a:schemeClr>
                </a:solidFill>
              </a:rPr>
              <a:t>Deployment review</a:t>
            </a:r>
          </a:p>
        </p:txBody>
      </p:sp>
      <p:sp>
        <p:nvSpPr>
          <p:cNvPr id="34" name="Callout: Line 33">
            <a:extLst>
              <a:ext uri="{FF2B5EF4-FFF2-40B4-BE49-F238E27FC236}">
                <a16:creationId xmlns:a16="http://schemas.microsoft.com/office/drawing/2014/main" id="{480DCDDF-B43B-481E-9BE1-52A89A77D126}"/>
              </a:ext>
            </a:extLst>
          </p:cNvPr>
          <p:cNvSpPr/>
          <p:nvPr/>
        </p:nvSpPr>
        <p:spPr>
          <a:xfrm>
            <a:off x="9552216" y="3357066"/>
            <a:ext cx="2560320" cy="248471"/>
          </a:xfrm>
          <a:prstGeom prst="borderCallout1">
            <a:avLst>
              <a:gd name="adj1" fmla="val 54893"/>
              <a:gd name="adj2" fmla="val -1161"/>
              <a:gd name="adj3" fmla="val 53355"/>
              <a:gd name="adj4" fmla="val -159348"/>
            </a:avLst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>
                <a:solidFill>
                  <a:schemeClr val="tx1">
                    <a:lumMod val="75000"/>
                  </a:schemeClr>
                </a:solidFill>
              </a:rPr>
              <a:t>Scope, data governance, &amp; experience review</a:t>
            </a:r>
          </a:p>
        </p:txBody>
      </p:sp>
      <p:sp>
        <p:nvSpPr>
          <p:cNvPr id="35" name="Callout: Line 34">
            <a:extLst>
              <a:ext uri="{FF2B5EF4-FFF2-40B4-BE49-F238E27FC236}">
                <a16:creationId xmlns:a16="http://schemas.microsoft.com/office/drawing/2014/main" id="{855403BC-4776-4F9F-8126-9B1540819564}"/>
              </a:ext>
            </a:extLst>
          </p:cNvPr>
          <p:cNvSpPr/>
          <p:nvPr/>
        </p:nvSpPr>
        <p:spPr>
          <a:xfrm>
            <a:off x="9552217" y="3791542"/>
            <a:ext cx="2560320" cy="248471"/>
          </a:xfrm>
          <a:prstGeom prst="borderCallout1">
            <a:avLst>
              <a:gd name="adj1" fmla="val 54893"/>
              <a:gd name="adj2" fmla="val -1161"/>
              <a:gd name="adj3" fmla="val 53355"/>
              <a:gd name="adj4" fmla="val -14187"/>
            </a:avLst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>
                <a:solidFill>
                  <a:schemeClr val="tx1">
                    <a:lumMod val="75000"/>
                  </a:schemeClr>
                </a:solidFill>
              </a:rPr>
              <a:t>Design review</a:t>
            </a:r>
          </a:p>
        </p:txBody>
      </p:sp>
      <p:sp>
        <p:nvSpPr>
          <p:cNvPr id="36" name="Callout: Line 35">
            <a:extLst>
              <a:ext uri="{FF2B5EF4-FFF2-40B4-BE49-F238E27FC236}">
                <a16:creationId xmlns:a16="http://schemas.microsoft.com/office/drawing/2014/main" id="{7E184DA9-3694-4912-85EB-2D000809A46D}"/>
              </a:ext>
            </a:extLst>
          </p:cNvPr>
          <p:cNvSpPr/>
          <p:nvPr/>
        </p:nvSpPr>
        <p:spPr>
          <a:xfrm>
            <a:off x="9552217" y="2931496"/>
            <a:ext cx="2560320" cy="248471"/>
          </a:xfrm>
          <a:prstGeom prst="borderCallout1">
            <a:avLst>
              <a:gd name="adj1" fmla="val 54893"/>
              <a:gd name="adj2" fmla="val -1161"/>
              <a:gd name="adj3" fmla="val 63213"/>
              <a:gd name="adj4" fmla="val -177673"/>
            </a:avLst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>
                <a:solidFill>
                  <a:schemeClr val="tx1">
                    <a:lumMod val="75000"/>
                  </a:schemeClr>
                </a:solidFill>
              </a:rPr>
              <a:t>Only used for very large apps</a:t>
            </a:r>
          </a:p>
        </p:txBody>
      </p:sp>
    </p:spTree>
    <p:extLst>
      <p:ext uri="{BB962C8B-B14F-4D97-AF65-F5344CB8AC3E}">
        <p14:creationId xmlns:p14="http://schemas.microsoft.com/office/powerpoint/2010/main" val="31996392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DB817-F9F5-4A46-894A-85EF7CA76E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Governance/ALM/Test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7FC23C63-EEFB-416E-9F2A-5522F3893733}"/>
              </a:ext>
            </a:extLst>
          </p:cNvPr>
          <p:cNvGraphicFramePr/>
          <p:nvPr/>
        </p:nvGraphicFramePr>
        <p:xfrm>
          <a:off x="924426" y="1961148"/>
          <a:ext cx="10515600" cy="25818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025719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10F3B6-D5F1-416B-AA24-2127E349C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Weekly schedule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235B729-6819-4C45-9135-2847CBB9F8A8}"/>
              </a:ext>
            </a:extLst>
          </p:cNvPr>
          <p:cNvGraphicFramePr/>
          <p:nvPr/>
        </p:nvGraphicFramePr>
        <p:xfrm>
          <a:off x="319494" y="1898174"/>
          <a:ext cx="11554692" cy="3230880"/>
        </p:xfrm>
        <a:graphic>
          <a:graphicData uri="http://schemas.openxmlformats.org/drawingml/2006/table">
            <a:tbl>
              <a:tblPr>
                <a:tableStyleId>{D03447BB-5D67-496B-8E87-E561075AD55C}</a:tableStyleId>
              </a:tblPr>
              <a:tblGrid>
                <a:gridCol w="1925782">
                  <a:extLst>
                    <a:ext uri="{9D8B030D-6E8A-4147-A177-3AD203B41FA5}">
                      <a16:colId xmlns:a16="http://schemas.microsoft.com/office/drawing/2014/main" val="1312314874"/>
                    </a:ext>
                  </a:extLst>
                </a:gridCol>
                <a:gridCol w="1925782">
                  <a:extLst>
                    <a:ext uri="{9D8B030D-6E8A-4147-A177-3AD203B41FA5}">
                      <a16:colId xmlns:a16="http://schemas.microsoft.com/office/drawing/2014/main" val="1364007344"/>
                    </a:ext>
                  </a:extLst>
                </a:gridCol>
                <a:gridCol w="1925782">
                  <a:extLst>
                    <a:ext uri="{9D8B030D-6E8A-4147-A177-3AD203B41FA5}">
                      <a16:colId xmlns:a16="http://schemas.microsoft.com/office/drawing/2014/main" val="305213473"/>
                    </a:ext>
                  </a:extLst>
                </a:gridCol>
                <a:gridCol w="1925782">
                  <a:extLst>
                    <a:ext uri="{9D8B030D-6E8A-4147-A177-3AD203B41FA5}">
                      <a16:colId xmlns:a16="http://schemas.microsoft.com/office/drawing/2014/main" val="1599439357"/>
                    </a:ext>
                  </a:extLst>
                </a:gridCol>
                <a:gridCol w="1925782">
                  <a:extLst>
                    <a:ext uri="{9D8B030D-6E8A-4147-A177-3AD203B41FA5}">
                      <a16:colId xmlns:a16="http://schemas.microsoft.com/office/drawing/2014/main" val="1985304919"/>
                    </a:ext>
                  </a:extLst>
                </a:gridCol>
                <a:gridCol w="1925782">
                  <a:extLst>
                    <a:ext uri="{9D8B030D-6E8A-4147-A177-3AD203B41FA5}">
                      <a16:colId xmlns:a16="http://schemas.microsoft.com/office/drawing/2014/main" val="387288590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br>
                        <a:rPr lang="en-US" sz="1800" u="none" strike="noStrike">
                          <a:effectLst/>
                        </a:rPr>
                      </a:b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u="none" strike="noStrike">
                          <a:effectLst/>
                        </a:rPr>
                        <a:t>Monday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u="none" strike="noStrike">
                          <a:effectLst/>
                        </a:rPr>
                        <a:t>Tuesday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u="none" strike="noStrike">
                          <a:effectLst/>
                        </a:rPr>
                        <a:t>Wednesday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u="none" strike="noStrike">
                          <a:effectLst/>
                        </a:rPr>
                        <a:t>Thursday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u="none" strike="noStrike">
                          <a:effectLst/>
                        </a:rPr>
                        <a:t>Friday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54076456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pPr algn="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>
                          <a:effectLst/>
                        </a:rPr>
                        <a:t>9:00 am IST</a:t>
                      </a:r>
                      <a:endParaRPr lang="en-US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>
                          <a:effectLst/>
                        </a:rPr>
                        <a:t>Production Deployment</a:t>
                      </a:r>
                      <a:endParaRPr lang="en-US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5509353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pPr algn="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>
                          <a:effectLst/>
                        </a:rPr>
                        <a:t>8:00 am PST</a:t>
                      </a:r>
                      <a:endParaRPr lang="en-US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>
                          <a:effectLst/>
                          <a:hlinkClick r:id="rId2"/>
                        </a:rPr>
                        <a:t>Feature Review</a:t>
                      </a:r>
                      <a:endParaRPr lang="en-US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u="none" strike="noStrike">
                          <a:effectLst/>
                          <a:hlinkClick r:id="rId3"/>
                        </a:rPr>
                        <a:t>Deployment Readiness Review</a:t>
                      </a:r>
                      <a:endParaRPr lang="en-US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9132509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pPr algn="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>
                          <a:effectLst/>
                        </a:rPr>
                        <a:t>9:30 am PST</a:t>
                      </a:r>
                      <a:endParaRPr lang="en-US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>
                          <a:effectLst/>
                          <a:hlinkClick r:id="rId4"/>
                        </a:rPr>
                        <a:t>Office Hours</a:t>
                      </a:r>
                      <a:r>
                        <a:rPr lang="en-US" sz="1400" u="none" strike="noStrike">
                          <a:effectLst/>
                        </a:rPr>
                        <a:t> </a:t>
                      </a:r>
                    </a:p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>
                          <a:effectLst/>
                        </a:rPr>
                        <a:t>(bi-weekly)</a:t>
                      </a:r>
                      <a:endParaRPr lang="en-US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5949197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pPr algn="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>
                          <a:effectLst/>
                        </a:rPr>
                        <a:t>12:00 pm PST</a:t>
                      </a:r>
                      <a:endParaRPr lang="en-US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>
                          <a:effectLst/>
                        </a:rPr>
                        <a:t>Deploy to Test</a:t>
                      </a:r>
                      <a:endParaRPr lang="en-US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4586203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pPr algn="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>
                          <a:effectLst/>
                        </a:rPr>
                        <a:t>3:00 pm PST</a:t>
                      </a:r>
                      <a:endParaRPr lang="en-US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>
                          <a:effectLst/>
                        </a:rPr>
                        <a:t>Test signoff due</a:t>
                      </a:r>
                      <a:endParaRPr lang="en-US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28549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610655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DB0F8-8B14-41AE-A239-66010D051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ALM &amp; Deployment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497152-838E-4705-86F9-7650E371C306}"/>
              </a:ext>
            </a:extLst>
          </p:cNvPr>
          <p:cNvSpPr txBox="1"/>
          <p:nvPr/>
        </p:nvSpPr>
        <p:spPr>
          <a:xfrm>
            <a:off x="126460" y="2050642"/>
            <a:ext cx="1673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/>
              <a:t>Workstream 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3E523F-DC23-4826-9E8F-D06B40A1D7DE}"/>
              </a:ext>
            </a:extLst>
          </p:cNvPr>
          <p:cNvSpPr txBox="1"/>
          <p:nvPr/>
        </p:nvSpPr>
        <p:spPr>
          <a:xfrm>
            <a:off x="145912" y="3825780"/>
            <a:ext cx="1673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/>
              <a:t>Workstream 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4AF40E7-891F-4426-BD5C-34829AEE1014}"/>
              </a:ext>
            </a:extLst>
          </p:cNvPr>
          <p:cNvSpPr txBox="1"/>
          <p:nvPr/>
        </p:nvSpPr>
        <p:spPr>
          <a:xfrm>
            <a:off x="145912" y="5634629"/>
            <a:ext cx="1673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/>
              <a:t>Workstream 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CCE4729-BFA9-4E28-B846-99405E7033C9}"/>
              </a:ext>
            </a:extLst>
          </p:cNvPr>
          <p:cNvSpPr txBox="1"/>
          <p:nvPr/>
        </p:nvSpPr>
        <p:spPr>
          <a:xfrm>
            <a:off x="2947481" y="1975154"/>
            <a:ext cx="826852" cy="646331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/>
              <a:t>Dev (1)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0EB575C-6769-48CE-AC28-85DE63E0F4C9}"/>
              </a:ext>
            </a:extLst>
          </p:cNvPr>
          <p:cNvCxnSpPr>
            <a:cxnSpLocks/>
            <a:stCxn id="13" idx="3"/>
            <a:endCxn id="28" idx="1"/>
          </p:cNvCxnSpPr>
          <p:nvPr/>
        </p:nvCxnSpPr>
        <p:spPr>
          <a:xfrm>
            <a:off x="3774333" y="2298320"/>
            <a:ext cx="2535679" cy="25035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A77E403C-E241-4FA4-867F-44B0111B0FE9}"/>
              </a:ext>
            </a:extLst>
          </p:cNvPr>
          <p:cNvSpPr txBox="1"/>
          <p:nvPr/>
        </p:nvSpPr>
        <p:spPr>
          <a:xfrm>
            <a:off x="2957209" y="3722484"/>
            <a:ext cx="826852" cy="646331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/>
              <a:t>Dev (1)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02EDED5-D837-4EBB-B178-D8AB7702D43E}"/>
              </a:ext>
            </a:extLst>
          </p:cNvPr>
          <p:cNvCxnSpPr>
            <a:cxnSpLocks/>
            <a:stCxn id="24" idx="3"/>
            <a:endCxn id="28" idx="1"/>
          </p:cNvCxnSpPr>
          <p:nvPr/>
        </p:nvCxnSpPr>
        <p:spPr>
          <a:xfrm>
            <a:off x="3784061" y="4045650"/>
            <a:ext cx="2525951" cy="7562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535DA90E-D899-48E7-8E50-920CA8CB86BC}"/>
              </a:ext>
            </a:extLst>
          </p:cNvPr>
          <p:cNvSpPr txBox="1"/>
          <p:nvPr/>
        </p:nvSpPr>
        <p:spPr>
          <a:xfrm>
            <a:off x="6310012" y="4478733"/>
            <a:ext cx="826852" cy="646331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/>
              <a:t>Test (1)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6A18BC1-0CAF-4D2A-BC92-4D26E1D033DF}"/>
              </a:ext>
            </a:extLst>
          </p:cNvPr>
          <p:cNvSpPr txBox="1"/>
          <p:nvPr/>
        </p:nvSpPr>
        <p:spPr>
          <a:xfrm>
            <a:off x="2918298" y="5513947"/>
            <a:ext cx="826852" cy="646331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/>
              <a:t>Dev (1)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DC41A477-A899-413B-99F6-755A86034355}"/>
              </a:ext>
            </a:extLst>
          </p:cNvPr>
          <p:cNvCxnSpPr>
            <a:cxnSpLocks/>
            <a:stCxn id="30" idx="3"/>
            <a:endCxn id="28" idx="1"/>
          </p:cNvCxnSpPr>
          <p:nvPr/>
        </p:nvCxnSpPr>
        <p:spPr>
          <a:xfrm flipV="1">
            <a:off x="3745150" y="4801899"/>
            <a:ext cx="2564862" cy="10352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35">
            <a:extLst>
              <a:ext uri="{FF2B5EF4-FFF2-40B4-BE49-F238E27FC236}">
                <a16:creationId xmlns:a16="http://schemas.microsoft.com/office/drawing/2014/main" id="{A90793E5-EFB9-4013-A3A4-A9EE7A7C4D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245" y="2386263"/>
            <a:ext cx="590753" cy="537048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7B894313-9FE6-41A1-A61C-9E199846C9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886" y="6132276"/>
            <a:ext cx="590753" cy="537048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550D3062-A0CF-4EFC-BE77-46D19E5478E3}"/>
              </a:ext>
            </a:extLst>
          </p:cNvPr>
          <p:cNvSpPr txBox="1"/>
          <p:nvPr/>
        </p:nvSpPr>
        <p:spPr>
          <a:xfrm>
            <a:off x="6300284" y="2707151"/>
            <a:ext cx="826852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/>
              <a:t>UAT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9C9F0C0D-0CF4-468D-B782-6311E7997A10}"/>
              </a:ext>
            </a:extLst>
          </p:cNvPr>
          <p:cNvCxnSpPr>
            <a:cxnSpLocks/>
            <a:stCxn id="13" idx="3"/>
            <a:endCxn id="42" idx="1"/>
          </p:cNvCxnSpPr>
          <p:nvPr/>
        </p:nvCxnSpPr>
        <p:spPr>
          <a:xfrm>
            <a:off x="3774333" y="2298320"/>
            <a:ext cx="2525951" cy="5934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F39C1CA7-9FDF-4A80-A0F7-95A22BC5FEC1}"/>
              </a:ext>
            </a:extLst>
          </p:cNvPr>
          <p:cNvCxnSpPr>
            <a:cxnSpLocks/>
            <a:stCxn id="28" idx="3"/>
            <a:endCxn id="56" idx="1"/>
          </p:cNvCxnSpPr>
          <p:nvPr/>
        </p:nvCxnSpPr>
        <p:spPr>
          <a:xfrm flipV="1">
            <a:off x="7136864" y="4801898"/>
            <a:ext cx="257845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A9181000-B4E7-4CE0-A8C7-33209E8C8F3C}"/>
              </a:ext>
            </a:extLst>
          </p:cNvPr>
          <p:cNvCxnSpPr>
            <a:cxnSpLocks/>
            <a:stCxn id="30" idx="3"/>
            <a:endCxn id="42" idx="1"/>
          </p:cNvCxnSpPr>
          <p:nvPr/>
        </p:nvCxnSpPr>
        <p:spPr>
          <a:xfrm flipV="1">
            <a:off x="3745150" y="2891817"/>
            <a:ext cx="2555134" cy="29452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49">
            <a:extLst>
              <a:ext uri="{FF2B5EF4-FFF2-40B4-BE49-F238E27FC236}">
                <a16:creationId xmlns:a16="http://schemas.microsoft.com/office/drawing/2014/main" id="{6F06D75C-096A-4306-8E10-1E0D968F36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353" y="4187875"/>
            <a:ext cx="590753" cy="537048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79AE065B-A1A8-44BB-AA4D-273B4425942E}"/>
              </a:ext>
            </a:extLst>
          </p:cNvPr>
          <p:cNvSpPr txBox="1"/>
          <p:nvPr/>
        </p:nvSpPr>
        <p:spPr>
          <a:xfrm>
            <a:off x="9715323" y="4617232"/>
            <a:ext cx="826852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/>
              <a:t>PROD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B0305AEA-A052-44A9-B44C-5E7E4FF73CC3}"/>
              </a:ext>
            </a:extLst>
          </p:cNvPr>
          <p:cNvSpPr txBox="1"/>
          <p:nvPr/>
        </p:nvSpPr>
        <p:spPr>
          <a:xfrm>
            <a:off x="10645303" y="1254649"/>
            <a:ext cx="826852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/>
              <a:t>POC</a:t>
            </a:r>
          </a:p>
        </p:txBody>
      </p:sp>
      <p:pic>
        <p:nvPicPr>
          <p:cNvPr id="62" name="Graphic 61" descr="Refresh outline">
            <a:extLst>
              <a:ext uri="{FF2B5EF4-FFF2-40B4-BE49-F238E27FC236}">
                <a16:creationId xmlns:a16="http://schemas.microsoft.com/office/drawing/2014/main" id="{27CF98B3-0B4C-42EE-AC5A-77460DCCA2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5096274">
            <a:off x="3106366" y="1505431"/>
            <a:ext cx="450716" cy="450716"/>
          </a:xfrm>
          <a:prstGeom prst="rect">
            <a:avLst/>
          </a:prstGeom>
        </p:spPr>
      </p:pic>
      <p:pic>
        <p:nvPicPr>
          <p:cNvPr id="64" name="Graphic 63" descr="Refresh outline">
            <a:extLst>
              <a:ext uri="{FF2B5EF4-FFF2-40B4-BE49-F238E27FC236}">
                <a16:creationId xmlns:a16="http://schemas.microsoft.com/office/drawing/2014/main" id="{272EAC3F-D211-453D-AEB7-DBC35A9235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5096274">
            <a:off x="6462858" y="4056838"/>
            <a:ext cx="450716" cy="450716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6E31974D-AE0C-4582-BC0E-0D2CF2226107}"/>
              </a:ext>
            </a:extLst>
          </p:cNvPr>
          <p:cNvSpPr txBox="1"/>
          <p:nvPr/>
        </p:nvSpPr>
        <p:spPr>
          <a:xfrm>
            <a:off x="2957208" y="1254649"/>
            <a:ext cx="1274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/>
              <a:t>weekly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FD60F951-583D-4A33-AB83-B4B39CDBEF4A}"/>
              </a:ext>
            </a:extLst>
          </p:cNvPr>
          <p:cNvSpPr txBox="1"/>
          <p:nvPr/>
        </p:nvSpPr>
        <p:spPr>
          <a:xfrm>
            <a:off x="6216425" y="3791214"/>
            <a:ext cx="1274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/>
              <a:t>weekly</a:t>
            </a:r>
          </a:p>
        </p:txBody>
      </p:sp>
      <p:pic>
        <p:nvPicPr>
          <p:cNvPr id="69" name="Graphic 68" descr="Refresh outline">
            <a:extLst>
              <a:ext uri="{FF2B5EF4-FFF2-40B4-BE49-F238E27FC236}">
                <a16:creationId xmlns:a16="http://schemas.microsoft.com/office/drawing/2014/main" id="{C0CEEB72-DAFA-4BED-9404-E5B8681647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5096274">
            <a:off x="6462858" y="2247737"/>
            <a:ext cx="450716" cy="450716"/>
          </a:xfrm>
          <a:prstGeom prst="rect">
            <a:avLst/>
          </a:prstGeom>
        </p:spPr>
      </p:pic>
      <p:sp>
        <p:nvSpPr>
          <p:cNvPr id="71" name="TextBox 70">
            <a:extLst>
              <a:ext uri="{FF2B5EF4-FFF2-40B4-BE49-F238E27FC236}">
                <a16:creationId xmlns:a16="http://schemas.microsoft.com/office/drawing/2014/main" id="{6DAED1B7-29F2-4BFB-A1DF-95D48619C021}"/>
              </a:ext>
            </a:extLst>
          </p:cNvPr>
          <p:cNvSpPr txBox="1"/>
          <p:nvPr/>
        </p:nvSpPr>
        <p:spPr>
          <a:xfrm>
            <a:off x="6131755" y="1965179"/>
            <a:ext cx="1274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/>
              <a:t>as needed</a:t>
            </a:r>
          </a:p>
        </p:txBody>
      </p:sp>
      <p:pic>
        <p:nvPicPr>
          <p:cNvPr id="73" name="Graphic 72" descr="Refresh outline">
            <a:extLst>
              <a:ext uri="{FF2B5EF4-FFF2-40B4-BE49-F238E27FC236}">
                <a16:creationId xmlns:a16="http://schemas.microsoft.com/office/drawing/2014/main" id="{0A4E7E1D-4027-40F1-A52A-7934DAF7E6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5096274">
            <a:off x="9896269" y="4084167"/>
            <a:ext cx="450716" cy="450716"/>
          </a:xfrm>
          <a:prstGeom prst="rect">
            <a:avLst/>
          </a:prstGeom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1F03EA56-7260-41BD-95B5-E943EA5F9736}"/>
              </a:ext>
            </a:extLst>
          </p:cNvPr>
          <p:cNvSpPr txBox="1"/>
          <p:nvPr/>
        </p:nvSpPr>
        <p:spPr>
          <a:xfrm>
            <a:off x="9649836" y="3818543"/>
            <a:ext cx="1274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/>
              <a:t>weekly</a:t>
            </a:r>
          </a:p>
        </p:txBody>
      </p:sp>
      <p:pic>
        <p:nvPicPr>
          <p:cNvPr id="77" name="Graphic 76" descr="Magic Wand Auto outline">
            <a:extLst>
              <a:ext uri="{FF2B5EF4-FFF2-40B4-BE49-F238E27FC236}">
                <a16:creationId xmlns:a16="http://schemas.microsoft.com/office/drawing/2014/main" id="{D82FF3EA-86D1-43FE-A010-7A0913A6D99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089852" y="4568001"/>
            <a:ext cx="441073" cy="441073"/>
          </a:xfrm>
          <a:prstGeom prst="rect">
            <a:avLst/>
          </a:prstGeom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5DA954BE-E32C-42C2-B1E1-5C4441F599B0}"/>
              </a:ext>
            </a:extLst>
          </p:cNvPr>
          <p:cNvSpPr txBox="1"/>
          <p:nvPr/>
        </p:nvSpPr>
        <p:spPr>
          <a:xfrm>
            <a:off x="7504897" y="4478733"/>
            <a:ext cx="1475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/>
              <a:t>Automated tests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D8E26B2D-5A21-4140-838B-915F6AAA1F72}"/>
              </a:ext>
            </a:extLst>
          </p:cNvPr>
          <p:cNvSpPr txBox="1"/>
          <p:nvPr/>
        </p:nvSpPr>
        <p:spPr>
          <a:xfrm>
            <a:off x="5939824" y="5592902"/>
            <a:ext cx="30431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/>
              <a:t>All deployments are using Azure Devops/Power Platform build tasks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ECD22C24-7DFB-4ABE-98CB-F34FD18262E5}"/>
              </a:ext>
            </a:extLst>
          </p:cNvPr>
          <p:cNvCxnSpPr>
            <a:cxnSpLocks/>
            <a:stCxn id="24" idx="3"/>
            <a:endCxn id="42" idx="1"/>
          </p:cNvCxnSpPr>
          <p:nvPr/>
        </p:nvCxnSpPr>
        <p:spPr>
          <a:xfrm flipV="1">
            <a:off x="3784061" y="2891817"/>
            <a:ext cx="2516223" cy="11538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1442257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34FD69-9CB3-4BEF-A41A-2828886805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ALM – PG links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5AFCA8-5CAD-41F6-BC5F-35F935AEC3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0652740" cy="5107039"/>
          </a:xfrm>
        </p:spPr>
        <p:txBody>
          <a:bodyPr/>
          <a:lstStyle/>
          <a:p>
            <a:r>
              <a:rPr lang="en-US" sz="2400" b="1"/>
              <a:t>PowerApps ALM Documentation</a:t>
            </a:r>
          </a:p>
          <a:p>
            <a:r>
              <a:rPr lang="en-US" sz="2400">
                <a:hlinkClick r:id="rId2"/>
              </a:rPr>
              <a:t>https://docs.microsoft.com/en-us/power-platform/alm/</a:t>
            </a:r>
            <a:endParaRPr lang="en-US" sz="2400"/>
          </a:p>
          <a:p>
            <a:endParaRPr lang="en-US" sz="2400"/>
          </a:p>
          <a:p>
            <a:r>
              <a:rPr lang="en-US" sz="2400" b="1"/>
              <a:t>CI/CD Tooling</a:t>
            </a:r>
          </a:p>
          <a:p>
            <a:r>
              <a:rPr lang="en-US" sz="2400"/>
              <a:t>Azure DevOps: </a:t>
            </a:r>
            <a:r>
              <a:rPr lang="en-US" sz="2400">
                <a:hlinkClick r:id="rId3"/>
              </a:rPr>
              <a:t>https://docs.microsoft.com/en-us/power-platform/alm/devops-build-tools</a:t>
            </a:r>
            <a:endParaRPr lang="en-US" sz="2400"/>
          </a:p>
          <a:p>
            <a:r>
              <a:rPr lang="en-US" sz="2400"/>
              <a:t>GitHub: </a:t>
            </a:r>
            <a:r>
              <a:rPr lang="en-US" sz="2400">
                <a:hlinkClick r:id="rId4"/>
              </a:rPr>
              <a:t>https://docs.microsoft.com/en-us/power-platform/alm/devops-github-actions</a:t>
            </a:r>
            <a:endParaRPr lang="en-US" sz="2400"/>
          </a:p>
          <a:p>
            <a:endParaRPr lang="en-US" sz="2400"/>
          </a:p>
          <a:p>
            <a:r>
              <a:rPr lang="en-US" sz="2400" b="1"/>
              <a:t>COE Starter Kit (including ALM)</a:t>
            </a:r>
          </a:p>
          <a:p>
            <a:r>
              <a:rPr lang="en-US" sz="2400">
                <a:hlinkClick r:id="rId5"/>
              </a:rPr>
              <a:t>https://docs.microsoft.com/en-us/power-platform/guidance/coe/starter-kit-explained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475469423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20">
            <a:extLst>
              <a:ext uri="{FF2B5EF4-FFF2-40B4-BE49-F238E27FC236}">
                <a16:creationId xmlns:a16="http://schemas.microsoft.com/office/drawing/2014/main" id="{582924A2-CC11-422A-AF0B-29645007C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Integration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CF210D0-8890-4D55-B455-B46334AE75DB}"/>
              </a:ext>
            </a:extLst>
          </p:cNvPr>
          <p:cNvSpPr>
            <a:spLocks noChangeAspect="1"/>
          </p:cNvSpPr>
          <p:nvPr/>
        </p:nvSpPr>
        <p:spPr bwMode="auto">
          <a:xfrm>
            <a:off x="2446868" y="1401365"/>
            <a:ext cx="6815666" cy="2027635"/>
          </a:xfrm>
          <a:prstGeom prst="rect">
            <a:avLst/>
          </a:prstGeom>
          <a:solidFill>
            <a:schemeClr val="bg1">
              <a:lumMod val="65000"/>
            </a:schemeClr>
          </a:soli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4D481CC-E326-4889-9BD4-6924ED7F01EA}"/>
              </a:ext>
            </a:extLst>
          </p:cNvPr>
          <p:cNvSpPr txBox="1"/>
          <p:nvPr/>
        </p:nvSpPr>
        <p:spPr>
          <a:xfrm>
            <a:off x="7759657" y="2121474"/>
            <a:ext cx="101" cy="15771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B1ADEB55-D0C9-4199-BA2E-37B84AB47825}"/>
              </a:ext>
            </a:extLst>
          </p:cNvPr>
          <p:cNvSpPr/>
          <p:nvPr/>
        </p:nvSpPr>
        <p:spPr>
          <a:xfrm>
            <a:off x="2547613" y="1571817"/>
            <a:ext cx="6596387" cy="820838"/>
          </a:xfrm>
          <a:prstGeom prst="rect">
            <a:avLst/>
          </a:prstGeom>
          <a:solidFill>
            <a:srgbClr val="243A5E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Apps (40+ apps; 20+ teams)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Model driven</a:t>
            </a:r>
            <a:r>
              <a:rPr kumimoji="0" lang="en-US" sz="1400" b="0" i="0" u="none" strike="noStrike" kern="1200" cap="none" spc="0" normalizeH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      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Canvas        </a:t>
            </a:r>
            <a:r>
              <a:rPr kumimoji="0" lang="en-US" sz="1400" b="0" i="0" u="none" strike="noStrike" kern="1200" cap="none" spc="0" normalizeH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Portal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       Automate        Dashboard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8831A70-D290-46F1-881B-7B4F6020E3FC}"/>
              </a:ext>
            </a:extLst>
          </p:cNvPr>
          <p:cNvSpPr/>
          <p:nvPr/>
        </p:nvSpPr>
        <p:spPr>
          <a:xfrm>
            <a:off x="2547613" y="2486502"/>
            <a:ext cx="6596387" cy="820838"/>
          </a:xfrm>
          <a:prstGeom prst="rect">
            <a:avLst/>
          </a:prstGeom>
          <a:solidFill>
            <a:srgbClr val="243A5E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Success Hub Platform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>
                <a:solidFill>
                  <a:srgbClr val="FFFFFF"/>
                </a:solidFill>
                <a:latin typeface="Segoe UI"/>
              </a:rPr>
              <a:t>Shared Data</a:t>
            </a:r>
            <a:r>
              <a:rPr kumimoji="0" lang="en-US" sz="1400" b="0" i="0" u="none" strike="noStrike" kern="1200" cap="none" spc="0" normalizeH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      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Support        </a:t>
            </a:r>
            <a:r>
              <a:rPr kumimoji="0" lang="en-US" sz="1400" b="0" i="0" u="none" strike="noStrike" kern="1200" cap="none" spc="0" normalizeH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Maintenance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       Compliance &amp; Security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A01395E-9281-4C42-A048-892AE4D3DA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4971" y="2563107"/>
            <a:ext cx="428096" cy="35723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10C10C2-7BDB-4495-8861-F0C74770F495}"/>
              </a:ext>
            </a:extLst>
          </p:cNvPr>
          <p:cNvSpPr txBox="1"/>
          <p:nvPr/>
        </p:nvSpPr>
        <p:spPr>
          <a:xfrm>
            <a:off x="408254" y="4449546"/>
            <a:ext cx="2038614" cy="369332"/>
          </a:xfrm>
          <a:prstGeom prst="rect">
            <a:avLst/>
          </a:prstGeom>
          <a:solidFill>
            <a:srgbClr val="243A5E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MSFT Sales</a:t>
            </a:r>
          </a:p>
        </p:txBody>
      </p:sp>
      <p:sp>
        <p:nvSpPr>
          <p:cNvPr id="23" name="Right Brace 22">
            <a:extLst>
              <a:ext uri="{FF2B5EF4-FFF2-40B4-BE49-F238E27FC236}">
                <a16:creationId xmlns:a16="http://schemas.microsoft.com/office/drawing/2014/main" id="{198EFC30-43A5-437C-A781-6CA5B301AA72}"/>
              </a:ext>
            </a:extLst>
          </p:cNvPr>
          <p:cNvSpPr/>
          <p:nvPr/>
        </p:nvSpPr>
        <p:spPr>
          <a:xfrm rot="16200000">
            <a:off x="5608480" y="-33251"/>
            <a:ext cx="492443" cy="775785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DE443C2-B0CA-4F16-8257-E1380DB0602A}"/>
              </a:ext>
            </a:extLst>
          </p:cNvPr>
          <p:cNvSpPr txBox="1"/>
          <p:nvPr/>
        </p:nvSpPr>
        <p:spPr>
          <a:xfrm>
            <a:off x="5020733" y="3845674"/>
            <a:ext cx="2150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Integrations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1CDBDC4-D42F-4026-83C0-28BB0347239E}"/>
              </a:ext>
            </a:extLst>
          </p:cNvPr>
          <p:cNvSpPr txBox="1"/>
          <p:nvPr/>
        </p:nvSpPr>
        <p:spPr>
          <a:xfrm>
            <a:off x="2773759" y="4449546"/>
            <a:ext cx="2038615" cy="369332"/>
          </a:xfrm>
          <a:prstGeom prst="rect">
            <a:avLst/>
          </a:prstGeom>
          <a:solidFill>
            <a:srgbClr val="243A5E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LCS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3EA1D31-69ED-47A2-A3CA-284B320E7BE1}"/>
              </a:ext>
            </a:extLst>
          </p:cNvPr>
          <p:cNvSpPr txBox="1"/>
          <p:nvPr/>
        </p:nvSpPr>
        <p:spPr>
          <a:xfrm>
            <a:off x="5020733" y="4449546"/>
            <a:ext cx="2038615" cy="369332"/>
          </a:xfrm>
          <a:prstGeom prst="rect">
            <a:avLst/>
          </a:prstGeom>
          <a:solidFill>
            <a:srgbClr val="243A5E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Azure DevOps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A6E6C75-2297-43F9-B87C-52B414FDB694}"/>
              </a:ext>
            </a:extLst>
          </p:cNvPr>
          <p:cNvSpPr txBox="1"/>
          <p:nvPr/>
        </p:nvSpPr>
        <p:spPr>
          <a:xfrm>
            <a:off x="7223919" y="4449546"/>
            <a:ext cx="2038615" cy="369332"/>
          </a:xfrm>
          <a:prstGeom prst="rect">
            <a:avLst/>
          </a:prstGeom>
          <a:solidFill>
            <a:srgbClr val="243A5E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Partner Data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29ECFBFF-3A84-4F95-A803-9E6F1514E19B}"/>
              </a:ext>
            </a:extLst>
          </p:cNvPr>
          <p:cNvSpPr txBox="1"/>
          <p:nvPr/>
        </p:nvSpPr>
        <p:spPr>
          <a:xfrm>
            <a:off x="9443185" y="4449546"/>
            <a:ext cx="2038615" cy="369332"/>
          </a:xfrm>
          <a:prstGeom prst="rect">
            <a:avLst/>
          </a:prstGeom>
          <a:solidFill>
            <a:srgbClr val="243A5E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Data Hub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E7742B-3125-4935-ADD0-214717F895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9344" y="4919771"/>
            <a:ext cx="851451" cy="46324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E4D62E2-699A-42B6-89F6-5C62F5624B7E}"/>
              </a:ext>
            </a:extLst>
          </p:cNvPr>
          <p:cNvSpPr txBox="1"/>
          <p:nvPr/>
        </p:nvSpPr>
        <p:spPr>
          <a:xfrm>
            <a:off x="2773759" y="5825027"/>
            <a:ext cx="2038614" cy="369332"/>
          </a:xfrm>
          <a:prstGeom prst="rect">
            <a:avLst/>
          </a:prstGeom>
          <a:solidFill>
            <a:srgbClr val="243A5E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ICM/SR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D8491E-6A81-4BF6-A7C1-2E42745E8587}"/>
              </a:ext>
            </a:extLst>
          </p:cNvPr>
          <p:cNvSpPr txBox="1"/>
          <p:nvPr/>
        </p:nvSpPr>
        <p:spPr>
          <a:xfrm>
            <a:off x="5139264" y="5825027"/>
            <a:ext cx="2038615" cy="369332"/>
          </a:xfrm>
          <a:prstGeom prst="rect">
            <a:avLst/>
          </a:prstGeom>
          <a:solidFill>
            <a:srgbClr val="243A5E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Finance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DEF155-A422-4656-8F3E-0DEEDC9A4885}"/>
              </a:ext>
            </a:extLst>
          </p:cNvPr>
          <p:cNvSpPr txBox="1"/>
          <p:nvPr/>
        </p:nvSpPr>
        <p:spPr>
          <a:xfrm>
            <a:off x="7386238" y="5825027"/>
            <a:ext cx="2038615" cy="369332"/>
          </a:xfrm>
          <a:prstGeom prst="rect">
            <a:avLst/>
          </a:prstGeom>
          <a:solidFill>
            <a:srgbClr val="243A5E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Partner Contacts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DDAD745-7B35-41F7-A4F6-C68E24BA1F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250" y="4506991"/>
            <a:ext cx="304910" cy="25444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55647F5-9CA5-4969-9DB7-C6DABFAD25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19514" y="4449546"/>
            <a:ext cx="304910" cy="30491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86BDE73-6C42-404D-8D7C-B1E957933F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9819" y="4930510"/>
            <a:ext cx="851451" cy="46324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6CD7C60-9563-4080-9500-5EE7990DE7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4025" y="6274054"/>
            <a:ext cx="851451" cy="46324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419D1B4-E276-463A-B624-F950668C3C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90457" y="4930510"/>
            <a:ext cx="405218" cy="34425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85545C6-39E8-4A95-AC8A-A7EE574AF124}"/>
              </a:ext>
            </a:extLst>
          </p:cNvPr>
          <p:cNvSpPr txBox="1"/>
          <p:nvPr/>
        </p:nvSpPr>
        <p:spPr>
          <a:xfrm>
            <a:off x="5583677" y="4930510"/>
            <a:ext cx="12743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Virtual Entity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800879D-0BEE-4BDB-9CC5-0859BCB552DA}"/>
              </a:ext>
            </a:extLst>
          </p:cNvPr>
          <p:cNvSpPr txBox="1"/>
          <p:nvPr/>
        </p:nvSpPr>
        <p:spPr>
          <a:xfrm>
            <a:off x="3236069" y="6280915"/>
            <a:ext cx="12743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Virtual Entity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F094B78A-D037-4EC8-BDFC-DE3927C6598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32793" y="4914932"/>
            <a:ext cx="405218" cy="413545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1E322BC9-05FA-424F-B49C-C72DA11CEF7D}"/>
              </a:ext>
            </a:extLst>
          </p:cNvPr>
          <p:cNvSpPr txBox="1"/>
          <p:nvPr/>
        </p:nvSpPr>
        <p:spPr>
          <a:xfrm>
            <a:off x="5456135" y="6271492"/>
            <a:ext cx="16504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Azure Data Factory</a:t>
            </a:r>
          </a:p>
        </p:txBody>
      </p:sp>
    </p:spTree>
    <p:extLst>
      <p:ext uri="{BB962C8B-B14F-4D97-AF65-F5344CB8AC3E}">
        <p14:creationId xmlns:p14="http://schemas.microsoft.com/office/powerpoint/2010/main" val="3330979007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10A427-2CA3-47D9-A34B-13E804207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188" y="457200"/>
            <a:ext cx="11018520" cy="492443"/>
          </a:xfrm>
        </p:spPr>
        <p:txBody>
          <a:bodyPr>
            <a:normAutofit fontScale="90000"/>
          </a:bodyPr>
          <a:lstStyle/>
          <a:p>
            <a:r>
              <a:rPr lang="en-US">
                <a:solidFill>
                  <a:srgbClr val="262626"/>
                </a:solidFill>
                <a:cs typeface="Calibri Light"/>
              </a:rPr>
              <a:t>Security, Compliance &amp; Integration</a:t>
            </a:r>
            <a:endParaRPr lang="en-US">
              <a:solidFill>
                <a:srgbClr val="262626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C8488C-8BB2-4E7A-AE01-8CA3C9AB0F8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479390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>
                <a:cs typeface="Calibri"/>
              </a:rPr>
              <a:t>Integration – once done can be leveraged by any app developing</a:t>
            </a:r>
          </a:p>
          <a:p>
            <a:pPr marL="514350" lvl="1" indent="-285750">
              <a:buFont typeface="Arial" panose="020B0604020202020204" pitchFamily="34" charset="0"/>
              <a:buChar char="•"/>
            </a:pPr>
            <a:r>
              <a:rPr lang="en-US" sz="1400">
                <a:cs typeface="Calibri"/>
              </a:rPr>
              <a:t>High Volume of Read Only data -&gt; Virtual entities</a:t>
            </a:r>
          </a:p>
          <a:p>
            <a:pPr marL="514350" lvl="1" indent="-285750">
              <a:buFont typeface="Arial" panose="020B0604020202020204" pitchFamily="34" charset="0"/>
              <a:buChar char="•"/>
            </a:pPr>
            <a:r>
              <a:rPr lang="en-US" sz="1400">
                <a:cs typeface="Calibri"/>
              </a:rPr>
              <a:t>High Volume of RW data -&gt; Logic Apps</a:t>
            </a:r>
          </a:p>
          <a:p>
            <a:pPr marL="514350" lvl="1" indent="-285750">
              <a:buFont typeface="Arial" panose="020B0604020202020204" pitchFamily="34" charset="0"/>
              <a:buChar char="•"/>
            </a:pPr>
            <a:r>
              <a:rPr lang="en-US" sz="1400">
                <a:cs typeface="Calibri"/>
              </a:rPr>
              <a:t>Simple integration -&gt; flows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>
                <a:cs typeface="Calibri"/>
              </a:rPr>
              <a:t>Specific roles are created to honor security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>
                <a:cs typeface="Calibri"/>
              </a:rPr>
              <a:t>Regular compliance reviews at Success Hub level </a:t>
            </a:r>
          </a:p>
          <a:p>
            <a:pPr marL="514350" lvl="1" indent="-285750">
              <a:buFont typeface="Arial" panose="020B0604020202020204" pitchFamily="34" charset="0"/>
              <a:buChar char="•"/>
            </a:pPr>
            <a:r>
              <a:rPr lang="en-US" sz="1400">
                <a:cs typeface="Calibri"/>
              </a:rPr>
              <a:t>Success Hub as well stores confidential information </a:t>
            </a:r>
          </a:p>
          <a:p>
            <a:pPr marL="514350" lvl="1" indent="-285750">
              <a:buFont typeface="Arial" panose="020B0604020202020204" pitchFamily="34" charset="0"/>
              <a:buChar char="•"/>
            </a:pPr>
            <a:r>
              <a:rPr lang="en-US" sz="1400">
                <a:cs typeface="Calibri"/>
              </a:rPr>
              <a:t>App team doesn’t need to do compliance reviews if they are using existing data entities and integrations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235236-4766-4D92-AD51-DA5B857F773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75909FA-3F91-0646-A6A8-60C236B90508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557766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10A427-2CA3-47D9-A34B-13E804207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188" y="457200"/>
            <a:ext cx="11018520" cy="492443"/>
          </a:xfrm>
        </p:spPr>
        <p:txBody>
          <a:bodyPr>
            <a:normAutofit fontScale="90000"/>
          </a:bodyPr>
          <a:lstStyle/>
          <a:p>
            <a:r>
              <a:rPr lang="en-US">
                <a:solidFill>
                  <a:srgbClr val="262626"/>
                </a:solidFill>
                <a:cs typeface="Calibri Light"/>
              </a:rPr>
              <a:t>Support &amp; Maintenance</a:t>
            </a:r>
            <a:endParaRPr lang="en-US">
              <a:solidFill>
                <a:srgbClr val="262626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C8488C-8BB2-4E7A-AE01-8CA3C9AB0F8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479390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>
                <a:cs typeface="Calibri"/>
              </a:rPr>
              <a:t>Support channels to triage issues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>
                <a:cs typeface="Calibri"/>
              </a:rPr>
              <a:t>Wiki/Guidance &amp; Weekly Office hours to ask questions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>
                <a:cs typeface="Calibri"/>
              </a:rPr>
              <a:t>Maintenance (platform alerting and monitoring) done by single team (Platform workstream).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>
                <a:cs typeface="Calibri"/>
              </a:rPr>
              <a:t>Telemetry Dashboard to track performance and health metrics</a:t>
            </a:r>
          </a:p>
          <a:p>
            <a:endParaRPr lang="en-US" sz="1800"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235236-4766-4D92-AD51-DA5B857F773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75909FA-3F91-0646-A6A8-60C236B90508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04DBC3-7773-47F4-8729-4170BE3CB129}"/>
              </a:ext>
            </a:extLst>
          </p:cNvPr>
          <p:cNvSpPr txBox="1"/>
          <p:nvPr/>
        </p:nvSpPr>
        <p:spPr>
          <a:xfrm>
            <a:off x="704088" y="5797296"/>
            <a:ext cx="997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>
                <a:solidFill>
                  <a:schemeClr val="accent5"/>
                </a:solidFill>
              </a:rPr>
              <a:t>Centralized; yet de-centralized</a:t>
            </a:r>
          </a:p>
        </p:txBody>
      </p:sp>
    </p:spTree>
    <p:extLst>
      <p:ext uri="{BB962C8B-B14F-4D97-AF65-F5344CB8AC3E}">
        <p14:creationId xmlns:p14="http://schemas.microsoft.com/office/powerpoint/2010/main" val="2088936515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10A427-2CA3-47D9-A34B-13E804207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188" y="457200"/>
            <a:ext cx="11018520" cy="492443"/>
          </a:xfrm>
        </p:spPr>
        <p:txBody>
          <a:bodyPr>
            <a:normAutofit fontScale="90000"/>
          </a:bodyPr>
          <a:lstStyle/>
          <a:p>
            <a:r>
              <a:rPr lang="en-US">
                <a:solidFill>
                  <a:srgbClr val="262626"/>
                </a:solidFill>
                <a:cs typeface="Calibri Light"/>
              </a:rPr>
              <a:t>Learnings &amp; Guidance</a:t>
            </a:r>
            <a:endParaRPr lang="en-US">
              <a:solidFill>
                <a:srgbClr val="262626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C8488C-8BB2-4E7A-AE01-8CA3C9AB0F8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479390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>
                <a:cs typeface="Calibri"/>
              </a:rPr>
              <a:t>Decentralize with workstream for scalable co-development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>
                <a:cs typeface="Calibri"/>
              </a:rPr>
              <a:t>Automated tests help detect lot of breaking changes on shared entities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>
                <a:cs typeface="Calibri"/>
              </a:rPr>
              <a:t>Unexpected data changes (Taxonomy) in shared entities are difficult to test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>
                <a:cs typeface="Calibri"/>
              </a:rPr>
              <a:t>Be the first one to champion new features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>
                <a:cs typeface="Calibri"/>
              </a:rPr>
              <a:t>Anything wrong with the apps create bad perception of the platform as well e.g. performance, etc.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235236-4766-4D92-AD51-DA5B857F773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75909FA-3F91-0646-A6A8-60C236B90508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239887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10A427-2CA3-47D9-A34B-13E804207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188" y="457200"/>
            <a:ext cx="11018520" cy="492443"/>
          </a:xfrm>
        </p:spPr>
        <p:txBody>
          <a:bodyPr>
            <a:normAutofit fontScale="90000"/>
          </a:bodyPr>
          <a:lstStyle/>
          <a:p>
            <a:r>
              <a:rPr lang="en-US">
                <a:solidFill>
                  <a:srgbClr val="262626"/>
                </a:solidFill>
                <a:cs typeface="Calibri Light"/>
              </a:rPr>
              <a:t>Agenda</a:t>
            </a:r>
            <a:endParaRPr lang="en-US">
              <a:solidFill>
                <a:srgbClr val="262626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C8488C-8BB2-4E7A-AE01-8CA3C9AB0F8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479390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>
                <a:cs typeface="Calibri"/>
              </a:rPr>
              <a:t>Customer scenarios and requirements</a:t>
            </a:r>
          </a:p>
          <a:p>
            <a:pPr marL="342900" indent="-342900">
              <a:buFont typeface="+mj-lt"/>
              <a:buAutoNum type="arabicPeriod"/>
            </a:pPr>
            <a:endParaRPr lang="en-US" sz="2400">
              <a:cs typeface="Calibri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400">
                <a:cs typeface="Calibri"/>
              </a:rPr>
              <a:t>Microsoft’s recommendation on ALM </a:t>
            </a:r>
            <a:r>
              <a:rPr lang="en-US" sz="2400" i="1">
                <a:cs typeface="Calibri"/>
              </a:rPr>
              <a:t>(prescriptive)</a:t>
            </a:r>
          </a:p>
          <a:p>
            <a:pPr marL="342900" indent="-342900">
              <a:buFont typeface="+mj-lt"/>
              <a:buAutoNum type="arabicPeriod"/>
            </a:pPr>
            <a:endParaRPr lang="en-US" sz="2400">
              <a:cs typeface="Calibri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400">
                <a:cs typeface="Calibri"/>
              </a:rPr>
              <a:t>How is Microsoft internally implementing </a:t>
            </a:r>
            <a:r>
              <a:rPr lang="en-US" sz="2400" err="1">
                <a:cs typeface="Calibri"/>
              </a:rPr>
              <a:t>SuccessHub</a:t>
            </a:r>
            <a:r>
              <a:rPr lang="en-US" sz="2400">
                <a:cs typeface="Calibri"/>
              </a:rPr>
              <a:t>? </a:t>
            </a:r>
            <a:r>
              <a:rPr lang="en-US" sz="2400" i="1">
                <a:cs typeface="Calibri"/>
              </a:rPr>
              <a:t>(Actual implementation)</a:t>
            </a:r>
          </a:p>
          <a:p>
            <a:pPr marL="800100" lvl="2" indent="-342900">
              <a:buFont typeface="+mj-lt"/>
              <a:buAutoNum type="arabicPeriod"/>
            </a:pPr>
            <a:r>
              <a:rPr lang="en-US" sz="1600">
                <a:cs typeface="Calibri"/>
              </a:rPr>
              <a:t>ALM</a:t>
            </a:r>
          </a:p>
          <a:p>
            <a:pPr marL="800100" lvl="2" indent="-342900">
              <a:buFont typeface="+mj-lt"/>
              <a:buAutoNum type="arabicPeriod"/>
            </a:pPr>
            <a:r>
              <a:rPr lang="en-US" sz="1600">
                <a:cs typeface="Calibri"/>
              </a:rPr>
              <a:t>Shared development model</a:t>
            </a:r>
          </a:p>
          <a:p>
            <a:pPr marL="571500" lvl="1" indent="-342900">
              <a:buFont typeface="+mj-lt"/>
              <a:buAutoNum type="arabicPeriod"/>
            </a:pPr>
            <a:endParaRPr lang="en-US" sz="2000">
              <a:cs typeface="Calibri"/>
            </a:endParaRPr>
          </a:p>
          <a:p>
            <a:pPr marL="571500" lvl="1" indent="-342900">
              <a:buFont typeface="Arial" panose="020B0604020202020204" pitchFamily="34" charset="0"/>
              <a:buChar char="•"/>
            </a:pPr>
            <a:endParaRPr lang="en-US" sz="2000">
              <a:cs typeface="Calibri"/>
            </a:endParaRPr>
          </a:p>
          <a:p>
            <a:pPr marL="342900" indent="-342900">
              <a:buFont typeface="+mj-lt"/>
              <a:buAutoNum type="arabicPeriod"/>
            </a:pPr>
            <a:endParaRPr lang="en-US" sz="2400">
              <a:cs typeface="Calibri"/>
            </a:endParaRPr>
          </a:p>
          <a:p>
            <a:pPr marL="342900" indent="-342900">
              <a:buFont typeface="+mj-lt"/>
              <a:buAutoNum type="arabicPeriod"/>
            </a:pPr>
            <a:endParaRPr lang="en-US" sz="2400">
              <a:cs typeface="Calibri"/>
            </a:endParaRPr>
          </a:p>
          <a:p>
            <a:pPr marL="342900" indent="-342900">
              <a:buFont typeface="+mj-lt"/>
              <a:buAutoNum type="arabicPeriod"/>
            </a:pPr>
            <a:endParaRPr lang="en-US" sz="2400">
              <a:cs typeface="Calibri"/>
            </a:endParaRPr>
          </a:p>
          <a:p>
            <a:pPr marL="800100" lvl="2" indent="-342900">
              <a:buFont typeface="Arial" panose="020B0604020202020204" pitchFamily="34" charset="0"/>
              <a:buChar char="•"/>
            </a:pPr>
            <a:endParaRPr lang="en-US" sz="1600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235236-4766-4D92-AD51-DA5B857F773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75909FA-3F91-0646-A6A8-60C236B90508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627109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10A427-2CA3-47D9-A34B-13E804207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188" y="457200"/>
            <a:ext cx="11018520" cy="492443"/>
          </a:xfrm>
        </p:spPr>
        <p:txBody>
          <a:bodyPr>
            <a:normAutofit fontScale="90000"/>
          </a:bodyPr>
          <a:lstStyle/>
          <a:p>
            <a:r>
              <a:rPr lang="en-US">
                <a:solidFill>
                  <a:srgbClr val="262626"/>
                </a:solidFill>
                <a:cs typeface="Calibri Light"/>
              </a:rPr>
              <a:t>Need your inputs</a:t>
            </a:r>
            <a:endParaRPr lang="en-US">
              <a:solidFill>
                <a:srgbClr val="262626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C8488C-8BB2-4E7A-AE01-8CA3C9AB0F8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4793902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sz="1800"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235236-4766-4D92-AD51-DA5B857F773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75909FA-3F91-0646-A6A8-60C236B90508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EAD042-F97C-495B-AADE-4B76F20D0EE4}"/>
              </a:ext>
            </a:extLst>
          </p:cNvPr>
          <p:cNvSpPr txBox="1"/>
          <p:nvPr/>
        </p:nvSpPr>
        <p:spPr>
          <a:xfrm>
            <a:off x="474785" y="1354015"/>
            <a:ext cx="10559561" cy="4862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/>
              <a:t>What would you like to learn from us more?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/>
              <a:t>ALM?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/>
              <a:t>Co-development?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/>
              <a:t>Governance?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/>
              <a:t>Apps?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/>
              <a:t>Anything else?</a:t>
            </a:r>
            <a:endParaRPr lang="en-US" sz="1600"/>
          </a:p>
          <a:p>
            <a:endParaRPr lang="en-US"/>
          </a:p>
          <a:p>
            <a:endParaRPr lang="en-US"/>
          </a:p>
          <a:p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354852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1A23CD-EB53-4AC8-9FEB-CCC14AD995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195" y="85878"/>
            <a:ext cx="10485029" cy="527373"/>
          </a:xfrm>
        </p:spPr>
        <p:txBody>
          <a:bodyPr>
            <a:normAutofit fontScale="90000"/>
          </a:bodyPr>
          <a:lstStyle/>
          <a:p>
            <a:r>
              <a:rPr lang="en-US">
                <a:solidFill>
                  <a:schemeClr val="bg1"/>
                </a:solidFill>
              </a:rPr>
              <a:t>Customer &amp; Partner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791C18-BB4F-40C9-9C13-79B306213E7A}"/>
              </a:ext>
            </a:extLst>
          </p:cNvPr>
          <p:cNvSpPr txBox="1"/>
          <p:nvPr/>
        </p:nvSpPr>
        <p:spPr>
          <a:xfrm>
            <a:off x="4915520" y="3966966"/>
            <a:ext cx="1977561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>
                <a:solidFill>
                  <a:schemeClr val="bg1"/>
                </a:solidFill>
              </a:rPr>
              <a:t>Partner lead implementation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>
                <a:solidFill>
                  <a:schemeClr val="bg1"/>
                </a:solidFill>
              </a:rPr>
              <a:t>MS lead implementation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>
                <a:solidFill>
                  <a:schemeClr val="bg1"/>
                </a:solidFill>
              </a:rPr>
              <a:t>ISV scenarios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i="1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i="1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7495C4-8EF0-4471-8916-0FE2FA2AC79E}"/>
              </a:ext>
            </a:extLst>
          </p:cNvPr>
          <p:cNvSpPr txBox="1"/>
          <p:nvPr/>
        </p:nvSpPr>
        <p:spPr>
          <a:xfrm>
            <a:off x="2898592" y="3966966"/>
            <a:ext cx="22807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>
                <a:solidFill>
                  <a:schemeClr val="bg1"/>
                </a:solidFill>
              </a:rPr>
              <a:t>Pre-sales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>
                <a:solidFill>
                  <a:schemeClr val="bg1"/>
                </a:solidFill>
              </a:rPr>
              <a:t>ISV leads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52D8693-E41B-460B-B42D-4B9469B2B674}"/>
              </a:ext>
            </a:extLst>
          </p:cNvPr>
          <p:cNvSpPr txBox="1"/>
          <p:nvPr/>
        </p:nvSpPr>
        <p:spPr>
          <a:xfrm>
            <a:off x="1521061" y="3983546"/>
            <a:ext cx="1839751" cy="379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Steps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42A01D6-3AA3-413C-BD9F-106495675550}"/>
              </a:ext>
            </a:extLst>
          </p:cNvPr>
          <p:cNvSpPr txBox="1"/>
          <p:nvPr/>
        </p:nvSpPr>
        <p:spPr>
          <a:xfrm>
            <a:off x="1325677" y="5244238"/>
            <a:ext cx="18397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Success Hub</a:t>
            </a:r>
          </a:p>
          <a:p>
            <a:r>
              <a:rPr lang="en-US">
                <a:solidFill>
                  <a:schemeClr val="bg1"/>
                </a:solidFill>
              </a:rPr>
              <a:t>Apps / work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63763B8-1168-4DB2-81CF-6C5162B7F5EF}"/>
              </a:ext>
            </a:extLst>
          </p:cNvPr>
          <p:cNvSpPr txBox="1"/>
          <p:nvPr/>
        </p:nvSpPr>
        <p:spPr>
          <a:xfrm>
            <a:off x="2898592" y="5274963"/>
            <a:ext cx="163715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>
                <a:solidFill>
                  <a:schemeClr val="accent6"/>
                </a:solidFill>
              </a:rPr>
              <a:t>ISV leads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>
                <a:solidFill>
                  <a:schemeClr val="accent6"/>
                </a:solidFill>
              </a:rPr>
              <a:t>Customer engagement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i="1">
              <a:solidFill>
                <a:schemeClr val="accent6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i="1">
              <a:solidFill>
                <a:schemeClr val="accent6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ECF7299-15AA-4559-9084-8932D3A4EC52}"/>
              </a:ext>
            </a:extLst>
          </p:cNvPr>
          <p:cNvSpPr txBox="1"/>
          <p:nvPr/>
        </p:nvSpPr>
        <p:spPr>
          <a:xfrm>
            <a:off x="4944780" y="5290671"/>
            <a:ext cx="194830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>
                <a:solidFill>
                  <a:schemeClr val="accent6"/>
                </a:solidFill>
              </a:rPr>
              <a:t>Helix &amp; FRP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>
                <a:solidFill>
                  <a:schemeClr val="accent6"/>
                </a:solidFill>
              </a:rPr>
              <a:t>Partner Architect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>
                <a:solidFill>
                  <a:schemeClr val="accent6"/>
                </a:solidFill>
              </a:rPr>
              <a:t>Power CAT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6AB7C52-9F73-48BF-8C47-16C74A5DAB15}"/>
              </a:ext>
            </a:extLst>
          </p:cNvPr>
          <p:cNvSpPr txBox="1"/>
          <p:nvPr/>
        </p:nvSpPr>
        <p:spPr>
          <a:xfrm>
            <a:off x="6991913" y="3746509"/>
            <a:ext cx="272273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1400" i="1">
              <a:solidFill>
                <a:schemeClr val="bg1"/>
              </a:solidFill>
            </a:endParaRPr>
          </a:p>
          <a:p>
            <a:pPr marL="285750" marR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i="1">
                <a:solidFill>
                  <a:schemeClr val="bg1"/>
                </a:solidFill>
                <a:effectLst/>
              </a:rPr>
              <a:t>Customer engagements </a:t>
            </a:r>
          </a:p>
          <a:p>
            <a:pPr marL="285750" marR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400" i="1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140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i="1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4C0CA00-F550-40AB-88C8-2527FE5B5C45}"/>
              </a:ext>
            </a:extLst>
          </p:cNvPr>
          <p:cNvSpPr txBox="1"/>
          <p:nvPr/>
        </p:nvSpPr>
        <p:spPr>
          <a:xfrm>
            <a:off x="6991913" y="5229116"/>
            <a:ext cx="252964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>
                <a:solidFill>
                  <a:schemeClr val="accent6"/>
                </a:solidFill>
              </a:rPr>
              <a:t>Exec engagement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>
                <a:solidFill>
                  <a:schemeClr val="accent6"/>
                </a:solidFill>
              </a:rPr>
              <a:t>Customer engagement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>
                <a:solidFill>
                  <a:schemeClr val="accent6"/>
                </a:solidFill>
              </a:rPr>
              <a:t>Pulse, 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i="1">
              <a:solidFill>
                <a:srgbClr val="FFC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i="1">
              <a:solidFill>
                <a:schemeClr val="bg1"/>
              </a:solidFill>
            </a:endParaRPr>
          </a:p>
        </p:txBody>
      </p:sp>
      <p:graphicFrame>
        <p:nvGraphicFramePr>
          <p:cNvPr id="30" name="Diagram 29">
            <a:extLst>
              <a:ext uri="{FF2B5EF4-FFF2-40B4-BE49-F238E27FC236}">
                <a16:creationId xmlns:a16="http://schemas.microsoft.com/office/drawing/2014/main" id="{CBA60E58-9D10-44ED-9DAF-FE3F28CC983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99763613"/>
              </p:ext>
            </p:extLst>
          </p:nvPr>
        </p:nvGraphicFramePr>
        <p:xfrm>
          <a:off x="-283779" y="1146264"/>
          <a:ext cx="11905494" cy="25668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7A996728-B637-4F8F-AFAA-13EA44B5F35C}"/>
              </a:ext>
            </a:extLst>
          </p:cNvPr>
          <p:cNvSpPr txBox="1"/>
          <p:nvPr/>
        </p:nvSpPr>
        <p:spPr>
          <a:xfrm>
            <a:off x="1600028" y="736633"/>
            <a:ext cx="91550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Focused on enabling customers &amp; partners successful for Dynamics 365 &amp; Power Platform  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364471C-2D11-40B1-BA8E-053101D36BCC}"/>
              </a:ext>
            </a:extLst>
          </p:cNvPr>
          <p:cNvCxnSpPr/>
          <p:nvPr/>
        </p:nvCxnSpPr>
        <p:spPr>
          <a:xfrm flipV="1">
            <a:off x="2548759" y="6232634"/>
            <a:ext cx="6742386" cy="36786"/>
          </a:xfrm>
          <a:prstGeom prst="straightConnector1">
            <a:avLst/>
          </a:prstGeom>
          <a:ln w="28575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7708542-8E34-4565-819F-A3502C0743D8}"/>
              </a:ext>
            </a:extLst>
          </p:cNvPr>
          <p:cNvSpPr txBox="1"/>
          <p:nvPr/>
        </p:nvSpPr>
        <p:spPr>
          <a:xfrm>
            <a:off x="5255922" y="6334219"/>
            <a:ext cx="16371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>
                <a:solidFill>
                  <a:schemeClr val="accent6"/>
                </a:solidFill>
              </a:rPr>
              <a:t>Customer 360</a:t>
            </a:r>
          </a:p>
        </p:txBody>
      </p:sp>
    </p:spTree>
    <p:extLst>
      <p:ext uri="{BB962C8B-B14F-4D97-AF65-F5344CB8AC3E}">
        <p14:creationId xmlns:p14="http://schemas.microsoft.com/office/powerpoint/2010/main" val="672099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  <p:bldP spid="15" grpId="0"/>
      <p:bldP spid="17" grpId="0"/>
      <p:bldP spid="19" grpId="0"/>
      <p:bldP spid="21" grpId="0"/>
      <p:bldP spid="23" grpId="0"/>
      <p:bldP spid="25" grpId="0"/>
      <p:bldGraphic spid="30" grpId="0">
        <p:bldAsOne/>
      </p:bldGraphic>
      <p:bldP spid="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92D519F3-469C-46A6-AB68-9EBB0490377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17115379"/>
              </p:ext>
            </p:extLst>
          </p:nvPr>
        </p:nvGraphicFramePr>
        <p:xfrm>
          <a:off x="1143761" y="1319034"/>
          <a:ext cx="9832381" cy="27665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9452A84C-2241-4CF0-8687-1C9857DA8978}"/>
              </a:ext>
            </a:extLst>
          </p:cNvPr>
          <p:cNvSpPr txBox="1"/>
          <p:nvPr/>
        </p:nvSpPr>
        <p:spPr>
          <a:xfrm>
            <a:off x="4212610" y="3800368"/>
            <a:ext cx="163715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>
                <a:solidFill>
                  <a:schemeClr val="bg1"/>
                </a:solidFill>
              </a:rPr>
              <a:t>Development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>
                <a:solidFill>
                  <a:schemeClr val="bg1"/>
                </a:solidFill>
              </a:rPr>
              <a:t>Customer comms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511D85B-AD7A-4C74-9855-E8B373891CA3}"/>
              </a:ext>
            </a:extLst>
          </p:cNvPr>
          <p:cNvSpPr txBox="1"/>
          <p:nvPr/>
        </p:nvSpPr>
        <p:spPr>
          <a:xfrm>
            <a:off x="2232319" y="3781535"/>
            <a:ext cx="163715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>
                <a:solidFill>
                  <a:schemeClr val="bg1"/>
                </a:solidFill>
              </a:rPr>
              <a:t>Scoping &amp; Prioritization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>
                <a:solidFill>
                  <a:schemeClr val="bg1"/>
                </a:solidFill>
              </a:rPr>
              <a:t>Resourcing &amp; budgeting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413E5C0-D3DF-42EA-A5D0-CD5DD9BBE7A7}"/>
              </a:ext>
            </a:extLst>
          </p:cNvPr>
          <p:cNvSpPr txBox="1"/>
          <p:nvPr/>
        </p:nvSpPr>
        <p:spPr>
          <a:xfrm>
            <a:off x="7933633" y="3774801"/>
            <a:ext cx="33231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>
                <a:solidFill>
                  <a:schemeClr val="bg1"/>
                </a:solidFill>
              </a:rPr>
              <a:t>Deprecation approval from LT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>
                <a:solidFill>
                  <a:schemeClr val="bg1"/>
                </a:solidFill>
              </a:rPr>
              <a:t>Customer comms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8D3DB6B-D990-4B81-8DE5-18A35CBA824B}"/>
              </a:ext>
            </a:extLst>
          </p:cNvPr>
          <p:cNvSpPr txBox="1"/>
          <p:nvPr/>
        </p:nvSpPr>
        <p:spPr>
          <a:xfrm>
            <a:off x="831517" y="3872101"/>
            <a:ext cx="1839751" cy="379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Steps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60B2417-1DD1-4695-B9DC-886A094AB911}"/>
              </a:ext>
            </a:extLst>
          </p:cNvPr>
          <p:cNvSpPr txBox="1"/>
          <p:nvPr/>
        </p:nvSpPr>
        <p:spPr>
          <a:xfrm>
            <a:off x="595160" y="5105872"/>
            <a:ext cx="18397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Success Hub</a:t>
            </a:r>
          </a:p>
          <a:p>
            <a:r>
              <a:rPr lang="en-US">
                <a:solidFill>
                  <a:schemeClr val="bg1"/>
                </a:solidFill>
              </a:rPr>
              <a:t>Apps / work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2A17235-FD8C-4D46-9834-F1E9EC7EF2DC}"/>
              </a:ext>
            </a:extLst>
          </p:cNvPr>
          <p:cNvSpPr txBox="1"/>
          <p:nvPr/>
        </p:nvSpPr>
        <p:spPr>
          <a:xfrm>
            <a:off x="2287760" y="5167428"/>
            <a:ext cx="163715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>
                <a:solidFill>
                  <a:schemeClr val="accent6"/>
                </a:solidFill>
              </a:rPr>
              <a:t>Product planning app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>
                <a:solidFill>
                  <a:schemeClr val="accent6"/>
                </a:solidFill>
              </a:rPr>
              <a:t>Roadmap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ACA65C1-ABC8-4413-AD1C-D2A324581396}"/>
              </a:ext>
            </a:extLst>
          </p:cNvPr>
          <p:cNvSpPr txBox="1"/>
          <p:nvPr/>
        </p:nvSpPr>
        <p:spPr>
          <a:xfrm>
            <a:off x="4127511" y="5199252"/>
            <a:ext cx="1877790" cy="160043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>
                <a:solidFill>
                  <a:schemeClr val="accent6"/>
                </a:solidFill>
              </a:rPr>
              <a:t>Release planner &amp; release notes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>
                <a:solidFill>
                  <a:schemeClr val="accent6"/>
                </a:solidFill>
                <a:ea typeface="+mn-lt"/>
                <a:cs typeface="+mn-lt"/>
              </a:rPr>
              <a:t>Supportability checklist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>
                <a:solidFill>
                  <a:schemeClr val="accent6"/>
                </a:solidFill>
              </a:rPr>
              <a:t>Geo availability</a:t>
            </a:r>
            <a:endParaRPr lang="en-US" sz="1400" i="1">
              <a:solidFill>
                <a:schemeClr val="accent6"/>
              </a:solidFill>
              <a:cs typeface="Segoe U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>
                <a:solidFill>
                  <a:schemeClr val="accent6"/>
                </a:solidFill>
              </a:rPr>
              <a:t>Roadmap</a:t>
            </a:r>
            <a:endParaRPr lang="en-US" sz="1400" i="1">
              <a:solidFill>
                <a:schemeClr val="accent6"/>
              </a:solidFill>
              <a:cs typeface="Segoe U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i="1">
              <a:solidFill>
                <a:schemeClr val="accent6"/>
              </a:solidFill>
              <a:cs typeface="Segoe UI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9F34B20-A2B9-4E10-A59D-BD9C610CC699}"/>
              </a:ext>
            </a:extLst>
          </p:cNvPr>
          <p:cNvSpPr txBox="1"/>
          <p:nvPr/>
        </p:nvSpPr>
        <p:spPr>
          <a:xfrm>
            <a:off x="7933633" y="5167428"/>
            <a:ext cx="245254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>
                <a:solidFill>
                  <a:schemeClr val="accent6"/>
                </a:solidFill>
              </a:rPr>
              <a:t>Deprecation process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>
                <a:solidFill>
                  <a:schemeClr val="accent6"/>
                </a:solidFill>
              </a:rPr>
              <a:t>Release notes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>
                <a:solidFill>
                  <a:schemeClr val="accent6"/>
                </a:solidFill>
              </a:rPr>
              <a:t>Integration with MSFT product lifecycle page</a:t>
            </a: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C975756E-A3DF-40E4-923A-B9ABD42169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655840" cy="899665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ProductOps (Product lifecycle)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5DEC335-8B27-461F-8954-A85C4BD16C4B}"/>
              </a:ext>
            </a:extLst>
          </p:cNvPr>
          <p:cNvSpPr txBox="1"/>
          <p:nvPr/>
        </p:nvSpPr>
        <p:spPr>
          <a:xfrm>
            <a:off x="6091600" y="3774801"/>
            <a:ext cx="163715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>
                <a:solidFill>
                  <a:schemeClr val="bg1"/>
                </a:solidFill>
              </a:rPr>
              <a:t>Get feedback from various sources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9AA6DC3-AE11-4DC2-AFA4-A63D57F0BD70}"/>
              </a:ext>
            </a:extLst>
          </p:cNvPr>
          <p:cNvSpPr txBox="1"/>
          <p:nvPr/>
        </p:nvSpPr>
        <p:spPr>
          <a:xfrm>
            <a:off x="6091599" y="5199252"/>
            <a:ext cx="16371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>
                <a:solidFill>
                  <a:schemeClr val="accent6"/>
                </a:solidFill>
              </a:rPr>
              <a:t>OneFeedback app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B5C34B-EB30-4C4A-85DD-4B96277949C9}"/>
              </a:ext>
            </a:extLst>
          </p:cNvPr>
          <p:cNvSpPr txBox="1"/>
          <p:nvPr/>
        </p:nvSpPr>
        <p:spPr>
          <a:xfrm>
            <a:off x="1631830" y="939121"/>
            <a:ext cx="79633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Focused on overall product lifecycle and investments focused for stitching the end to end scenario</a:t>
            </a:r>
          </a:p>
        </p:txBody>
      </p:sp>
    </p:spTree>
    <p:extLst>
      <p:ext uri="{BB962C8B-B14F-4D97-AF65-F5344CB8AC3E}">
        <p14:creationId xmlns:p14="http://schemas.microsoft.com/office/powerpoint/2010/main" val="427658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  <p:bldP spid="10" grpId="0"/>
      <p:bldP spid="12" grpId="0"/>
      <p:bldP spid="14" grpId="0"/>
      <p:bldP spid="15" grpId="0"/>
      <p:bldP spid="17" grpId="0"/>
      <p:bldP spid="19" grpId="0"/>
      <p:bldP spid="21" grpId="0"/>
      <p:bldP spid="23" grpId="0"/>
      <p:bldP spid="31" grpId="0"/>
      <p:bldP spid="3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1A23CD-EB53-4AC8-9FEB-CCC14AD995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195" y="85878"/>
            <a:ext cx="10485029" cy="527373"/>
          </a:xfrm>
        </p:spPr>
        <p:txBody>
          <a:bodyPr>
            <a:normAutofit fontScale="90000"/>
          </a:bodyPr>
          <a:lstStyle/>
          <a:p>
            <a:r>
              <a:rPr lang="en-US">
                <a:solidFill>
                  <a:schemeClr val="bg1"/>
                </a:solidFill>
              </a:rPr>
              <a:t>DevOps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791C18-BB4F-40C9-9C13-79B306213E7A}"/>
              </a:ext>
            </a:extLst>
          </p:cNvPr>
          <p:cNvSpPr txBox="1"/>
          <p:nvPr/>
        </p:nvSpPr>
        <p:spPr>
          <a:xfrm>
            <a:off x="5529192" y="3966966"/>
            <a:ext cx="16371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>
                <a:solidFill>
                  <a:schemeClr val="bg1"/>
                </a:solidFill>
              </a:rPr>
              <a:t>Deploy (SDP)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i="1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7495C4-8EF0-4471-8916-0FE2FA2AC79E}"/>
              </a:ext>
            </a:extLst>
          </p:cNvPr>
          <p:cNvSpPr txBox="1"/>
          <p:nvPr/>
        </p:nvSpPr>
        <p:spPr>
          <a:xfrm>
            <a:off x="2898592" y="3966966"/>
            <a:ext cx="228073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>
                <a:solidFill>
                  <a:schemeClr val="bg1"/>
                </a:solidFill>
              </a:rPr>
              <a:t>Get a dev environment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>
                <a:solidFill>
                  <a:schemeClr val="bg1"/>
                </a:solidFill>
              </a:rPr>
              <a:t>Code (VS/Azure)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>
                <a:solidFill>
                  <a:schemeClr val="bg1"/>
                </a:solidFill>
              </a:rPr>
              <a:t>Test (VS/Azure)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52D8693-E41B-460B-B42D-4B9469B2B674}"/>
              </a:ext>
            </a:extLst>
          </p:cNvPr>
          <p:cNvSpPr txBox="1"/>
          <p:nvPr/>
        </p:nvSpPr>
        <p:spPr>
          <a:xfrm>
            <a:off x="1521061" y="3983546"/>
            <a:ext cx="1839751" cy="379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Steps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42A01D6-3AA3-413C-BD9F-106495675550}"/>
              </a:ext>
            </a:extLst>
          </p:cNvPr>
          <p:cNvSpPr txBox="1"/>
          <p:nvPr/>
        </p:nvSpPr>
        <p:spPr>
          <a:xfrm>
            <a:off x="1491832" y="5162771"/>
            <a:ext cx="18397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Success Hub</a:t>
            </a:r>
          </a:p>
          <a:p>
            <a:r>
              <a:rPr lang="en-US">
                <a:solidFill>
                  <a:schemeClr val="bg1"/>
                </a:solidFill>
              </a:rPr>
              <a:t>Apps / work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6AB7C52-9F73-48BF-8C47-16C74A5DAB15}"/>
              </a:ext>
            </a:extLst>
          </p:cNvPr>
          <p:cNvSpPr txBox="1"/>
          <p:nvPr/>
        </p:nvSpPr>
        <p:spPr>
          <a:xfrm>
            <a:off x="7265183" y="3746509"/>
            <a:ext cx="2722731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1400" i="1">
              <a:solidFill>
                <a:schemeClr val="bg1"/>
              </a:solidFill>
            </a:endParaRPr>
          </a:p>
          <a:p>
            <a:pPr marL="285750" marR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i="1">
                <a:solidFill>
                  <a:schemeClr val="bg1"/>
                </a:solidFill>
                <a:effectLst/>
              </a:rPr>
              <a:t>View &amp; root cause customer reported issues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>
                <a:solidFill>
                  <a:schemeClr val="bg1"/>
                </a:solidFill>
                <a:effectLst/>
              </a:rPr>
              <a:t>Transfer issues to the right team</a:t>
            </a:r>
            <a:endParaRPr lang="en-US" sz="1400" i="1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140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i="1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4C0CA00-F550-40AB-88C8-2527FE5B5C45}"/>
              </a:ext>
            </a:extLst>
          </p:cNvPr>
          <p:cNvSpPr txBox="1"/>
          <p:nvPr/>
        </p:nvSpPr>
        <p:spPr>
          <a:xfrm>
            <a:off x="3892033" y="5285882"/>
            <a:ext cx="55354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>
                <a:solidFill>
                  <a:schemeClr val="accent6"/>
                </a:solidFill>
              </a:rPr>
              <a:t>Case review; IPD Attribution; ICM Tracking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i="1">
              <a:solidFill>
                <a:schemeClr val="accent6"/>
              </a:solidFill>
            </a:endParaRPr>
          </a:p>
        </p:txBody>
      </p:sp>
      <p:graphicFrame>
        <p:nvGraphicFramePr>
          <p:cNvPr id="30" name="Diagram 29">
            <a:extLst>
              <a:ext uri="{FF2B5EF4-FFF2-40B4-BE49-F238E27FC236}">
                <a16:creationId xmlns:a16="http://schemas.microsoft.com/office/drawing/2014/main" id="{CBA60E58-9D10-44ED-9DAF-FE3F28CC9832}"/>
              </a:ext>
            </a:extLst>
          </p:cNvPr>
          <p:cNvGraphicFramePr/>
          <p:nvPr/>
        </p:nvGraphicFramePr>
        <p:xfrm>
          <a:off x="778350" y="1464889"/>
          <a:ext cx="10485029" cy="29229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7A996728-B637-4F8F-AFAA-13EA44B5F35C}"/>
              </a:ext>
            </a:extLst>
          </p:cNvPr>
          <p:cNvSpPr txBox="1"/>
          <p:nvPr/>
        </p:nvSpPr>
        <p:spPr>
          <a:xfrm>
            <a:off x="2440936" y="1175826"/>
            <a:ext cx="91550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New workstream is focused on Engineer, Support and SRE persona. It will enable us to get more people from BAG &amp; CSS to use Success Hub/Power Platform</a:t>
            </a:r>
          </a:p>
        </p:txBody>
      </p:sp>
    </p:spTree>
    <p:extLst>
      <p:ext uri="{BB962C8B-B14F-4D97-AF65-F5344CB8AC3E}">
        <p14:creationId xmlns:p14="http://schemas.microsoft.com/office/powerpoint/2010/main" val="1955648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  <p:bldP spid="15" grpId="0"/>
      <p:bldP spid="17" grpId="0"/>
      <p:bldP spid="23" grpId="0"/>
      <p:bldP spid="25" grpId="0"/>
      <p:bldGraphic spid="30" grpId="0">
        <p:bldAsOne/>
      </p:bldGraphic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A60B2417-1DD1-4695-B9DC-886A094AB911}"/>
              </a:ext>
            </a:extLst>
          </p:cNvPr>
          <p:cNvSpPr txBox="1"/>
          <p:nvPr/>
        </p:nvSpPr>
        <p:spPr>
          <a:xfrm>
            <a:off x="611556" y="3739928"/>
            <a:ext cx="18397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Success Hub</a:t>
            </a:r>
          </a:p>
          <a:p>
            <a:r>
              <a:rPr lang="en-US">
                <a:solidFill>
                  <a:schemeClr val="bg1"/>
                </a:solidFill>
              </a:rPr>
              <a:t>Apps / work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2A17235-FD8C-4D46-9834-F1E9EC7EF2DC}"/>
              </a:ext>
            </a:extLst>
          </p:cNvPr>
          <p:cNvSpPr txBox="1"/>
          <p:nvPr/>
        </p:nvSpPr>
        <p:spPr>
          <a:xfrm>
            <a:off x="2304156" y="3801484"/>
            <a:ext cx="163715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>
                <a:solidFill>
                  <a:schemeClr val="accent6"/>
                </a:solidFill>
              </a:rPr>
              <a:t>Bedrock Portal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>
                <a:solidFill>
                  <a:schemeClr val="accent6"/>
                </a:solidFill>
              </a:rPr>
              <a:t>Customer Health Portal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i="1">
              <a:solidFill>
                <a:schemeClr val="accent6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ACA65C1-ABC8-4413-AD1C-D2A324581396}"/>
              </a:ext>
            </a:extLst>
          </p:cNvPr>
          <p:cNvSpPr txBox="1"/>
          <p:nvPr/>
        </p:nvSpPr>
        <p:spPr>
          <a:xfrm>
            <a:off x="5367200" y="3797992"/>
            <a:ext cx="191392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>
                <a:solidFill>
                  <a:schemeClr val="accent6"/>
                </a:solidFill>
              </a:rPr>
              <a:t>Training app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>
                <a:solidFill>
                  <a:schemeClr val="accent6"/>
                </a:solidFill>
              </a:rPr>
              <a:t>CAB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>
                <a:solidFill>
                  <a:schemeClr val="accent6"/>
                </a:solidFill>
              </a:rPr>
              <a:t>Schedule Builder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>
                <a:solidFill>
                  <a:schemeClr val="accent6"/>
                </a:solidFill>
              </a:rPr>
              <a:t>Onboarding portal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i="1">
              <a:solidFill>
                <a:schemeClr val="accent6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9F34B20-A2B9-4E10-A59D-BD9C610CC699}"/>
              </a:ext>
            </a:extLst>
          </p:cNvPr>
          <p:cNvSpPr txBox="1"/>
          <p:nvPr/>
        </p:nvSpPr>
        <p:spPr>
          <a:xfrm>
            <a:off x="8250687" y="3797992"/>
            <a:ext cx="245254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>
                <a:solidFill>
                  <a:schemeClr val="accent6"/>
                </a:solidFill>
              </a:rPr>
              <a:t>Admin operations app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>
                <a:solidFill>
                  <a:schemeClr val="accent6"/>
                </a:solidFill>
              </a:rPr>
              <a:t>BAG Home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>
                <a:solidFill>
                  <a:schemeClr val="accent6"/>
                </a:solidFill>
              </a:rPr>
              <a:t>BAG Jobs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i="1">
              <a:solidFill>
                <a:schemeClr val="accent6"/>
              </a:solidFill>
            </a:endParaRP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C975756E-A3DF-40E4-923A-B9ABD42169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655840" cy="899665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BizOps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5FCFC68-46D6-4EC2-843F-9927E66FBEE7}"/>
              </a:ext>
            </a:extLst>
          </p:cNvPr>
          <p:cNvSpPr/>
          <p:nvPr/>
        </p:nvSpPr>
        <p:spPr>
          <a:xfrm>
            <a:off x="2508514" y="2026396"/>
            <a:ext cx="1637159" cy="11131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Reviews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C14892C-3E58-49D7-B741-B5ABCA8B6033}"/>
              </a:ext>
            </a:extLst>
          </p:cNvPr>
          <p:cNvSpPr/>
          <p:nvPr/>
        </p:nvSpPr>
        <p:spPr>
          <a:xfrm>
            <a:off x="5367200" y="2026396"/>
            <a:ext cx="1598965" cy="11131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Events &amp; Trainings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F67FA32-00CD-47C8-A4E5-C6DD43B1A26C}"/>
              </a:ext>
            </a:extLst>
          </p:cNvPr>
          <p:cNvSpPr/>
          <p:nvPr/>
        </p:nvSpPr>
        <p:spPr>
          <a:xfrm>
            <a:off x="8288523" y="2026396"/>
            <a:ext cx="1473816" cy="11131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Operations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8077894-F71E-4A12-9AFA-B387EC73E461}"/>
              </a:ext>
            </a:extLst>
          </p:cNvPr>
          <p:cNvSpPr txBox="1"/>
          <p:nvPr/>
        </p:nvSpPr>
        <p:spPr>
          <a:xfrm>
            <a:off x="2171700" y="1049112"/>
            <a:ext cx="878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Workstream focusing on optimizing operations, reviews and processes, and as well empowering people.</a:t>
            </a:r>
          </a:p>
        </p:txBody>
      </p:sp>
    </p:spTree>
    <p:extLst>
      <p:ext uri="{BB962C8B-B14F-4D97-AF65-F5344CB8AC3E}">
        <p14:creationId xmlns:p14="http://schemas.microsoft.com/office/powerpoint/2010/main" val="1602687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9" grpId="0"/>
      <p:bldP spid="21" grpId="0"/>
      <p:bldP spid="2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Image result for champagne in glasses">
            <a:extLst>
              <a:ext uri="{FF2B5EF4-FFF2-40B4-BE49-F238E27FC236}">
                <a16:creationId xmlns:a16="http://schemas.microsoft.com/office/drawing/2014/main" id="{50141357-BA5F-4E19-8070-203292A929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38673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BD38F4-1884-4657-B7E7-F7ED70894D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3101" y="2488078"/>
            <a:ext cx="10028823" cy="2531321"/>
          </a:xfrm>
        </p:spPr>
        <p:txBody>
          <a:bodyPr>
            <a:normAutofit fontScale="90000"/>
          </a:bodyPr>
          <a:lstStyle/>
          <a:p>
            <a:r>
              <a:rPr lang="en-US"/>
              <a:t>How is MSFT implementing the co-development model?</a:t>
            </a:r>
            <a:br>
              <a:rPr lang="en-US"/>
            </a:br>
            <a:br>
              <a:rPr lang="en-US"/>
            </a:br>
            <a:r>
              <a:rPr lang="en-US" b="1"/>
              <a:t>Success Hub</a:t>
            </a:r>
            <a:br>
              <a:rPr lang="en-US"/>
            </a:br>
            <a:endParaRPr lang="en-US" sz="5400" i="1"/>
          </a:p>
        </p:txBody>
      </p:sp>
    </p:spTree>
    <p:extLst>
      <p:ext uri="{BB962C8B-B14F-4D97-AF65-F5344CB8AC3E}">
        <p14:creationId xmlns:p14="http://schemas.microsoft.com/office/powerpoint/2010/main" val="135488082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42A5D-E46F-46D1-8BF7-92FB97868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200">
                <a:cs typeface="Calibri"/>
              </a:rPr>
              <a:t>Microsoft &amp; BAG</a:t>
            </a:r>
            <a:br>
              <a:rPr lang="en-US" sz="3200">
                <a:cs typeface="Calibri"/>
              </a:rPr>
            </a:b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4CD488-847F-494C-82EB-78244E3A8A84}"/>
              </a:ext>
            </a:extLst>
          </p:cNvPr>
          <p:cNvSpPr txBox="1"/>
          <p:nvPr/>
        </p:nvSpPr>
        <p:spPr>
          <a:xfrm>
            <a:off x="5428476" y="1689166"/>
            <a:ext cx="1212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Microsoft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C6EC477-F7B7-41B5-96AE-10360C44DD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0048" y="1714733"/>
            <a:ext cx="378428" cy="37501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9BA0E8C-0832-4E3C-A479-60F37FBE61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4463" y="5265336"/>
            <a:ext cx="793329" cy="76822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AD7FC58-13D6-40DB-AC7A-4C80730C2D36}"/>
              </a:ext>
            </a:extLst>
          </p:cNvPr>
          <p:cNvSpPr txBox="1"/>
          <p:nvPr/>
        </p:nvSpPr>
        <p:spPr>
          <a:xfrm>
            <a:off x="3974067" y="4768248"/>
            <a:ext cx="33511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Business Application Group (BAG)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6CAC6C6-2BB2-4333-B3BC-76E45BABF039}"/>
              </a:ext>
            </a:extLst>
          </p:cNvPr>
          <p:cNvCxnSpPr/>
          <p:nvPr/>
        </p:nvCxnSpPr>
        <p:spPr>
          <a:xfrm>
            <a:off x="5572629" y="2222500"/>
            <a:ext cx="0" cy="12065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E6ED243-2B4B-4D7B-A750-EA8A5DCE4A07}"/>
              </a:ext>
            </a:extLst>
          </p:cNvPr>
          <p:cNvCxnSpPr>
            <a:cxnSpLocks/>
          </p:cNvCxnSpPr>
          <p:nvPr/>
        </p:nvCxnSpPr>
        <p:spPr>
          <a:xfrm>
            <a:off x="2276856" y="3429000"/>
            <a:ext cx="65836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1376E49-B0B3-4FC1-9027-532F6FCC7574}"/>
              </a:ext>
            </a:extLst>
          </p:cNvPr>
          <p:cNvCxnSpPr>
            <a:cxnSpLocks/>
          </p:cNvCxnSpPr>
          <p:nvPr/>
        </p:nvCxnSpPr>
        <p:spPr>
          <a:xfrm>
            <a:off x="3803904" y="3429000"/>
            <a:ext cx="0" cy="12065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ED7A58C-76C3-4109-8719-8D955D7DB962}"/>
              </a:ext>
            </a:extLst>
          </p:cNvPr>
          <p:cNvCxnSpPr>
            <a:cxnSpLocks/>
          </p:cNvCxnSpPr>
          <p:nvPr/>
        </p:nvCxnSpPr>
        <p:spPr>
          <a:xfrm>
            <a:off x="5572629" y="3353308"/>
            <a:ext cx="0" cy="12065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105237D-F455-4513-B890-D496F6ED003D}"/>
              </a:ext>
            </a:extLst>
          </p:cNvPr>
          <p:cNvCxnSpPr>
            <a:cxnSpLocks/>
          </p:cNvCxnSpPr>
          <p:nvPr/>
        </p:nvCxnSpPr>
        <p:spPr>
          <a:xfrm>
            <a:off x="7325229" y="3429000"/>
            <a:ext cx="0" cy="12065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E1D882A-EEF9-4707-BF15-900EB18E34F4}"/>
              </a:ext>
            </a:extLst>
          </p:cNvPr>
          <p:cNvCxnSpPr>
            <a:cxnSpLocks/>
          </p:cNvCxnSpPr>
          <p:nvPr/>
        </p:nvCxnSpPr>
        <p:spPr>
          <a:xfrm>
            <a:off x="2273808" y="3429000"/>
            <a:ext cx="0" cy="12065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AF901A88-FA50-4105-9046-D440902D55AB}"/>
              </a:ext>
            </a:extLst>
          </p:cNvPr>
          <p:cNvCxnSpPr>
            <a:cxnSpLocks/>
          </p:cNvCxnSpPr>
          <p:nvPr/>
        </p:nvCxnSpPr>
        <p:spPr>
          <a:xfrm>
            <a:off x="8860536" y="3429000"/>
            <a:ext cx="0" cy="12065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32011923-C28E-4638-BB5C-EA83D7AE53AA}"/>
              </a:ext>
            </a:extLst>
          </p:cNvPr>
          <p:cNvSpPr txBox="1"/>
          <p:nvPr/>
        </p:nvSpPr>
        <p:spPr>
          <a:xfrm>
            <a:off x="1488685" y="4729291"/>
            <a:ext cx="1570245" cy="3693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Azure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3B94D05-5BA8-4646-95DE-3821A6AB1F40}"/>
              </a:ext>
            </a:extLst>
          </p:cNvPr>
          <p:cNvSpPr txBox="1"/>
          <p:nvPr/>
        </p:nvSpPr>
        <p:spPr>
          <a:xfrm>
            <a:off x="8075413" y="4729291"/>
            <a:ext cx="1570245" cy="3693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Office 365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55A7A19-B927-423D-AAEC-3A3861E4B60B}"/>
              </a:ext>
            </a:extLst>
          </p:cNvPr>
          <p:cNvSpPr txBox="1"/>
          <p:nvPr/>
        </p:nvSpPr>
        <p:spPr>
          <a:xfrm>
            <a:off x="9364717" y="4724371"/>
            <a:ext cx="1570245" cy="3693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…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2910259-5C3A-4993-811F-E06B7B1A1323}"/>
              </a:ext>
            </a:extLst>
          </p:cNvPr>
          <p:cNvSpPr txBox="1"/>
          <p:nvPr/>
        </p:nvSpPr>
        <p:spPr>
          <a:xfrm>
            <a:off x="287404" y="4741562"/>
            <a:ext cx="1570245" cy="3693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…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CB393C9-E403-46D4-84AD-94E9E7ADC4DD}"/>
              </a:ext>
            </a:extLst>
          </p:cNvPr>
          <p:cNvSpPr txBox="1"/>
          <p:nvPr/>
        </p:nvSpPr>
        <p:spPr>
          <a:xfrm>
            <a:off x="6859272" y="1689166"/>
            <a:ext cx="2204966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/>
              <a:t>Microsoft IT (CSEO)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64E72AE-FB1B-453A-B5EF-C6E95FE8074E}"/>
              </a:ext>
            </a:extLst>
          </p:cNvPr>
          <p:cNvSpPr txBox="1"/>
          <p:nvPr/>
        </p:nvSpPr>
        <p:spPr>
          <a:xfrm>
            <a:off x="4547165" y="6036268"/>
            <a:ext cx="2204966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/>
              <a:t>Success Hub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C8A5822-8F2A-4028-B435-06B71467990D}"/>
              </a:ext>
            </a:extLst>
          </p:cNvPr>
          <p:cNvSpPr txBox="1"/>
          <p:nvPr/>
        </p:nvSpPr>
        <p:spPr>
          <a:xfrm>
            <a:off x="6923280" y="2108062"/>
            <a:ext cx="2204966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100"/>
              <a:t>CoE- admin, governance, etc.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DD38E0D-3961-4F1B-9CCC-4D78A7E495CF}"/>
              </a:ext>
            </a:extLst>
          </p:cNvPr>
          <p:cNvSpPr txBox="1"/>
          <p:nvPr/>
        </p:nvSpPr>
        <p:spPr>
          <a:xfrm>
            <a:off x="4547165" y="6477789"/>
            <a:ext cx="2204966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/>
              <a:t>Digitalizing the group</a:t>
            </a: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84199AE5-CE9D-4BB1-AF8E-08EBC6F5FD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9262" y="5414412"/>
            <a:ext cx="2356307" cy="417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12486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4" grpId="0" animBg="1"/>
      <p:bldP spid="45" grpId="0" animBg="1"/>
      <p:bldP spid="4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DF6CFB-98E6-4DBA-907C-137835804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Why was Success Hub created?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E7B73A-1FDF-4A45-A2BE-BDC542A0D530}"/>
              </a:ext>
            </a:extLst>
          </p:cNvPr>
          <p:cNvSpPr txBox="1"/>
          <p:nvPr/>
        </p:nvSpPr>
        <p:spPr>
          <a:xfrm>
            <a:off x="3952187" y="1518955"/>
            <a:ext cx="1212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Microsoft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0117F6F-0270-4092-B142-A493BD12A2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3759" y="1544522"/>
            <a:ext cx="378428" cy="3750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D2F135A-89ED-4C75-A4C6-70EAB9D75C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7192" y="1669949"/>
            <a:ext cx="467168" cy="45238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E57DA69-6E13-4CEF-8296-315B31530E06}"/>
              </a:ext>
            </a:extLst>
          </p:cNvPr>
          <p:cNvSpPr txBox="1"/>
          <p:nvPr/>
        </p:nvSpPr>
        <p:spPr>
          <a:xfrm>
            <a:off x="8762915" y="1278036"/>
            <a:ext cx="1212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BAG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647047A-F336-43D6-BBA6-2C6704BFB970}"/>
              </a:ext>
            </a:extLst>
          </p:cNvPr>
          <p:cNvSpPr txBox="1"/>
          <p:nvPr/>
        </p:nvSpPr>
        <p:spPr>
          <a:xfrm>
            <a:off x="8605159" y="2892512"/>
            <a:ext cx="2041451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b="1"/>
              <a:t>Individual Employees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58646F9-983F-4808-A82D-965DE8EB4A02}"/>
              </a:ext>
            </a:extLst>
          </p:cNvPr>
          <p:cNvSpPr txBox="1"/>
          <p:nvPr/>
        </p:nvSpPr>
        <p:spPr>
          <a:xfrm>
            <a:off x="3415780" y="2872475"/>
            <a:ext cx="248171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b="1"/>
              <a:t>Central IT Team (CSEO)</a:t>
            </a:r>
          </a:p>
          <a:p>
            <a:r>
              <a:rPr lang="en-US" sz="1400" b="1"/>
              <a:t>(Center of Excellence)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3F43995-DC29-4142-A64B-594A83FF2363}"/>
              </a:ext>
            </a:extLst>
          </p:cNvPr>
          <p:cNvSpPr txBox="1"/>
          <p:nvPr/>
        </p:nvSpPr>
        <p:spPr>
          <a:xfrm>
            <a:off x="3500392" y="2318652"/>
            <a:ext cx="6633476" cy="27432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21" name="Arrow: Down 20">
            <a:extLst>
              <a:ext uri="{FF2B5EF4-FFF2-40B4-BE49-F238E27FC236}">
                <a16:creationId xmlns:a16="http://schemas.microsoft.com/office/drawing/2014/main" id="{52E0C5F1-F41A-4BFF-A88A-625CE9A8FF6E}"/>
              </a:ext>
            </a:extLst>
          </p:cNvPr>
          <p:cNvSpPr/>
          <p:nvPr/>
        </p:nvSpPr>
        <p:spPr>
          <a:xfrm>
            <a:off x="4199075" y="2598155"/>
            <a:ext cx="144325" cy="274320"/>
          </a:xfrm>
          <a:prstGeom prst="down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2A40F908-FCB7-4396-9C49-483CB6BF9FF8}"/>
              </a:ext>
            </a:extLst>
          </p:cNvPr>
          <p:cNvSpPr/>
          <p:nvPr/>
        </p:nvSpPr>
        <p:spPr>
          <a:xfrm>
            <a:off x="9481559" y="2592972"/>
            <a:ext cx="144325" cy="274320"/>
          </a:xfrm>
          <a:prstGeom prst="down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60941889-A9A8-454C-B6AF-93F28716F2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9840" y="3566208"/>
            <a:ext cx="10391775" cy="280035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9DDF28B9-1119-48D7-BB26-B2D3F70D1D54}"/>
              </a:ext>
            </a:extLst>
          </p:cNvPr>
          <p:cNvSpPr txBox="1"/>
          <p:nvPr/>
        </p:nvSpPr>
        <p:spPr>
          <a:xfrm>
            <a:off x="5705856" y="3660387"/>
            <a:ext cx="2752344" cy="36576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2CD25B4-3902-45F5-B719-D0C8DA42B699}"/>
              </a:ext>
            </a:extLst>
          </p:cNvPr>
          <p:cNvSpPr txBox="1"/>
          <p:nvPr/>
        </p:nvSpPr>
        <p:spPr>
          <a:xfrm>
            <a:off x="5705856" y="4193410"/>
            <a:ext cx="2752344" cy="4572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16585E8-DB80-42FF-A2D7-CD84F451C034}"/>
              </a:ext>
            </a:extLst>
          </p:cNvPr>
          <p:cNvSpPr txBox="1"/>
          <p:nvPr/>
        </p:nvSpPr>
        <p:spPr>
          <a:xfrm>
            <a:off x="5705856" y="4735577"/>
            <a:ext cx="2752344" cy="4572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0C48A62-1F36-4BEF-887B-9D3A5134F4BF}"/>
              </a:ext>
            </a:extLst>
          </p:cNvPr>
          <p:cNvSpPr txBox="1"/>
          <p:nvPr/>
        </p:nvSpPr>
        <p:spPr>
          <a:xfrm>
            <a:off x="5705856" y="5275232"/>
            <a:ext cx="2752344" cy="4572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D9FAA77-F1B9-4754-B1C7-33D5E8C5B518}"/>
              </a:ext>
            </a:extLst>
          </p:cNvPr>
          <p:cNvSpPr txBox="1"/>
          <p:nvPr/>
        </p:nvSpPr>
        <p:spPr>
          <a:xfrm>
            <a:off x="5705856" y="5821511"/>
            <a:ext cx="2752344" cy="4572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28E9EDD-FAE1-4836-92CE-3DEBED8236F5}"/>
              </a:ext>
            </a:extLst>
          </p:cNvPr>
          <p:cNvSpPr txBox="1"/>
          <p:nvPr/>
        </p:nvSpPr>
        <p:spPr>
          <a:xfrm>
            <a:off x="3044952" y="3429000"/>
            <a:ext cx="256032" cy="315468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C1EC06FD-82AE-48A0-8CF2-F5F4F9E230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05159" y="1734576"/>
            <a:ext cx="1976819" cy="350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45648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DF6CFB-98E6-4DBA-907C-137835804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Why was Success Hub created?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E7B73A-1FDF-4A45-A2BE-BDC542A0D530}"/>
              </a:ext>
            </a:extLst>
          </p:cNvPr>
          <p:cNvSpPr txBox="1"/>
          <p:nvPr/>
        </p:nvSpPr>
        <p:spPr>
          <a:xfrm>
            <a:off x="3952187" y="1518955"/>
            <a:ext cx="1212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Microsoft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0117F6F-0270-4092-B142-A493BD12A2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3759" y="1544522"/>
            <a:ext cx="378428" cy="3750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D2F135A-89ED-4C75-A4C6-70EAB9D75C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3438" y="1739921"/>
            <a:ext cx="467168" cy="45238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E57DA69-6E13-4CEF-8296-315B31530E06}"/>
              </a:ext>
            </a:extLst>
          </p:cNvPr>
          <p:cNvSpPr txBox="1"/>
          <p:nvPr/>
        </p:nvSpPr>
        <p:spPr>
          <a:xfrm>
            <a:off x="6811284" y="1390072"/>
            <a:ext cx="1212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BAG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647047A-F336-43D6-BBA6-2C6704BFB970}"/>
              </a:ext>
            </a:extLst>
          </p:cNvPr>
          <p:cNvSpPr txBox="1"/>
          <p:nvPr/>
        </p:nvSpPr>
        <p:spPr>
          <a:xfrm>
            <a:off x="8605159" y="2892512"/>
            <a:ext cx="2041451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b="1"/>
              <a:t>Individual Employees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58646F9-983F-4808-A82D-965DE8EB4A02}"/>
              </a:ext>
            </a:extLst>
          </p:cNvPr>
          <p:cNvSpPr txBox="1"/>
          <p:nvPr/>
        </p:nvSpPr>
        <p:spPr>
          <a:xfrm>
            <a:off x="3415780" y="2872475"/>
            <a:ext cx="2041451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b="1"/>
              <a:t>Central IT Team</a:t>
            </a:r>
          </a:p>
          <a:p>
            <a:r>
              <a:rPr lang="en-US" sz="1400" b="1"/>
              <a:t>(Center of Excellence)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F242191-7E49-4175-84F8-D52EDD718A4E}"/>
              </a:ext>
            </a:extLst>
          </p:cNvPr>
          <p:cNvSpPr txBox="1"/>
          <p:nvPr/>
        </p:nvSpPr>
        <p:spPr>
          <a:xfrm>
            <a:off x="6136722" y="2867292"/>
            <a:ext cx="2041451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b="1"/>
              <a:t>Success Hub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3F43995-DC29-4142-A64B-594A83FF2363}"/>
              </a:ext>
            </a:extLst>
          </p:cNvPr>
          <p:cNvSpPr txBox="1"/>
          <p:nvPr/>
        </p:nvSpPr>
        <p:spPr>
          <a:xfrm>
            <a:off x="3500392" y="2318652"/>
            <a:ext cx="6633476" cy="27432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21" name="Arrow: Down 20">
            <a:extLst>
              <a:ext uri="{FF2B5EF4-FFF2-40B4-BE49-F238E27FC236}">
                <a16:creationId xmlns:a16="http://schemas.microsoft.com/office/drawing/2014/main" id="{52E0C5F1-F41A-4BFF-A88A-625CE9A8FF6E}"/>
              </a:ext>
            </a:extLst>
          </p:cNvPr>
          <p:cNvSpPr/>
          <p:nvPr/>
        </p:nvSpPr>
        <p:spPr>
          <a:xfrm>
            <a:off x="4199075" y="2598155"/>
            <a:ext cx="144325" cy="274320"/>
          </a:xfrm>
          <a:prstGeom prst="down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2A40F908-FCB7-4396-9C49-483CB6BF9FF8}"/>
              </a:ext>
            </a:extLst>
          </p:cNvPr>
          <p:cNvSpPr/>
          <p:nvPr/>
        </p:nvSpPr>
        <p:spPr>
          <a:xfrm>
            <a:off x="9481559" y="2592972"/>
            <a:ext cx="144325" cy="274320"/>
          </a:xfrm>
          <a:prstGeom prst="down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60941889-A9A8-454C-B6AF-93F28716F2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9840" y="3566208"/>
            <a:ext cx="10391775" cy="280035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9DDF28B9-1119-48D7-BB26-B2D3F70D1D54}"/>
              </a:ext>
            </a:extLst>
          </p:cNvPr>
          <p:cNvSpPr txBox="1"/>
          <p:nvPr/>
        </p:nvSpPr>
        <p:spPr>
          <a:xfrm>
            <a:off x="5691746" y="3644691"/>
            <a:ext cx="2752344" cy="36576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2CD25B4-3902-45F5-B719-D0C8DA42B699}"/>
              </a:ext>
            </a:extLst>
          </p:cNvPr>
          <p:cNvSpPr txBox="1"/>
          <p:nvPr/>
        </p:nvSpPr>
        <p:spPr>
          <a:xfrm>
            <a:off x="5705856" y="4193410"/>
            <a:ext cx="2752344" cy="4572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16585E8-DB80-42FF-A2D7-CD84F451C034}"/>
              </a:ext>
            </a:extLst>
          </p:cNvPr>
          <p:cNvSpPr txBox="1"/>
          <p:nvPr/>
        </p:nvSpPr>
        <p:spPr>
          <a:xfrm>
            <a:off x="5705856" y="4735577"/>
            <a:ext cx="2752344" cy="4572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0C48A62-1F36-4BEF-887B-9D3A5134F4BF}"/>
              </a:ext>
            </a:extLst>
          </p:cNvPr>
          <p:cNvSpPr txBox="1"/>
          <p:nvPr/>
        </p:nvSpPr>
        <p:spPr>
          <a:xfrm>
            <a:off x="5705856" y="5275232"/>
            <a:ext cx="2752344" cy="4572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D9FAA77-F1B9-4754-B1C7-33D5E8C5B518}"/>
              </a:ext>
            </a:extLst>
          </p:cNvPr>
          <p:cNvSpPr txBox="1"/>
          <p:nvPr/>
        </p:nvSpPr>
        <p:spPr>
          <a:xfrm>
            <a:off x="5705856" y="5821511"/>
            <a:ext cx="2752344" cy="4572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28E9EDD-FAE1-4836-92CE-3DEBED8236F5}"/>
              </a:ext>
            </a:extLst>
          </p:cNvPr>
          <p:cNvSpPr txBox="1"/>
          <p:nvPr/>
        </p:nvSpPr>
        <p:spPr>
          <a:xfrm>
            <a:off x="3044952" y="3429000"/>
            <a:ext cx="256032" cy="315468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95A866-F0BF-4CF7-9738-D1E799B5E9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51405" y="1804548"/>
            <a:ext cx="1976819" cy="350020"/>
          </a:xfrm>
          <a:prstGeom prst="rect">
            <a:avLst/>
          </a:prstGeom>
        </p:spPr>
      </p:pic>
      <p:sp>
        <p:nvSpPr>
          <p:cNvPr id="6" name="Arrow: Down 5">
            <a:extLst>
              <a:ext uri="{FF2B5EF4-FFF2-40B4-BE49-F238E27FC236}">
                <a16:creationId xmlns:a16="http://schemas.microsoft.com/office/drawing/2014/main" id="{CBE5EAF9-B80A-4223-85A9-62BC3CB7C7AE}"/>
              </a:ext>
            </a:extLst>
          </p:cNvPr>
          <p:cNvSpPr/>
          <p:nvPr/>
        </p:nvSpPr>
        <p:spPr>
          <a:xfrm>
            <a:off x="6659895" y="2598155"/>
            <a:ext cx="144325" cy="274320"/>
          </a:xfrm>
          <a:prstGeom prst="down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4F78F740-0FCA-4963-AC7E-F2839A05C7A8}"/>
              </a:ext>
            </a:extLst>
          </p:cNvPr>
          <p:cNvSpPr/>
          <p:nvPr/>
        </p:nvSpPr>
        <p:spPr>
          <a:xfrm>
            <a:off x="5845011" y="3777906"/>
            <a:ext cx="128017" cy="128016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66311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6" grpId="0" animBg="1"/>
      <p:bldP spid="35" grpId="0" animBg="1"/>
      <p:bldP spid="36" grpId="0" animBg="1"/>
      <p:bldP spid="37" grpId="0" animBg="1"/>
      <p:bldP spid="38" grpId="0" animBg="1"/>
      <p:bldP spid="6" grpId="0" animBg="1"/>
      <p:bldP spid="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Title 2">
            <a:extLst>
              <a:ext uri="{FF2B5EF4-FFF2-40B4-BE49-F238E27FC236}">
                <a16:creationId xmlns:a16="http://schemas.microsoft.com/office/drawing/2014/main" id="{C8037361-AE45-4231-9962-B8180C97598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077161" y="548640"/>
            <a:ext cx="6003720" cy="487703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R="0" lvl="0" indent="0" algn="ctr" defTabSz="932742" fontAlgn="auto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kumimoji="0" sz="3600" b="0" i="0" u="none" strike="noStrike" cap="none" spc="-50" normalizeH="0" baseline="0">
                <a:ln w="3175"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cs typeface="Segoe UI" pitchFamily="34" charset="0"/>
              </a:defRPr>
            </a:lvl1pPr>
          </a:lstStyle>
          <a:p>
            <a:pPr marL="0" marR="0" lvl="0" indent="0" algn="ctr" defTabSz="839468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r>
              <a:rPr kumimoji="0" lang="en-US" sz="4000" b="0" i="0" u="none" strike="noStrike" kern="1200" cap="none" spc="-45" normalizeH="0" baseline="0" noProof="0">
                <a:ln w="3175"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Digital feedback loop</a:t>
            </a:r>
          </a:p>
        </p:txBody>
      </p:sp>
      <p:sp>
        <p:nvSpPr>
          <p:cNvPr id="401" name="TextBox 400">
            <a:extLst>
              <a:ext uri="{FF2B5EF4-FFF2-40B4-BE49-F238E27FC236}">
                <a16:creationId xmlns:a16="http://schemas.microsoft.com/office/drawing/2014/main" id="{23C3BFCD-8631-4BA6-AE82-76FFC5BDB52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/>
          <p:nvPr/>
        </p:nvSpPr>
        <p:spPr>
          <a:xfrm>
            <a:off x="2732277" y="2286477"/>
            <a:ext cx="1077218" cy="498598"/>
          </a:xfrm>
          <a:prstGeom prst="rect">
            <a:avLst/>
          </a:prstGeom>
          <a:ln>
            <a:noFill/>
          </a:ln>
        </p:spPr>
        <p:txBody>
          <a:bodyPr vert="horz" wrap="none" lIns="0" tIns="0" rIns="0" bIns="0" rtlCol="0" anchor="ctr">
            <a:spAutoFit/>
          </a:bodyPr>
          <a:lstStyle>
            <a:defPPr>
              <a:defRPr lang="en-US"/>
            </a:defPPr>
            <a:lvl1pPr marR="0" lvl="0" indent="0" defTabSz="932754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kumimoji="0" b="0" i="0" u="none" strike="noStrike" cap="none" spc="0" normalizeH="0" baseline="0">
                <a:ln>
                  <a:noFill/>
                </a:ln>
                <a:gradFill>
                  <a:gsLst>
                    <a:gs pos="2913">
                      <a:srgbClr val="FFFFFF"/>
                    </a:gs>
                    <a:gs pos="24272">
                      <a:srgbClr val="FFFFFF"/>
                    </a:gs>
                  </a:gsLst>
                  <a:path path="shape">
                    <a:fillToRect l="50000" t="50000" r="50000" b="50000"/>
                  </a:path>
                </a:gradFill>
                <a:effectLst/>
                <a:uLnTx/>
                <a:uFillTx/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228600" marR="0" indent="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2pPr>
            <a:lvl3pPr marL="457200" marR="0" indent="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3pPr>
            <a:lvl4pPr marL="661988" marR="0" indent="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4pPr>
            <a:lvl5pPr marL="855663" marR="0" indent="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5pPr>
            <a:lvl6pPr marL="2565040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3031412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97783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4155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marL="0" marR="0" lvl="0" indent="0" algn="r" defTabSz="839479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Semibold"/>
                <a:ea typeface="+mn-ea"/>
                <a:cs typeface="Segoe UI Semibold" panose="020B0702040204020203" pitchFamily="34" charset="0"/>
              </a:rPr>
              <a:t>Engage</a:t>
            </a:r>
          </a:p>
          <a:p>
            <a:pPr marL="0" marR="0" lvl="0" indent="0" algn="r" defTabSz="839479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Semibold"/>
                <a:ea typeface="+mn-ea"/>
                <a:cs typeface="Segoe UI Semibold" panose="020B0702040204020203" pitchFamily="34" charset="0"/>
              </a:rPr>
              <a:t>customers</a:t>
            </a:r>
          </a:p>
        </p:txBody>
      </p:sp>
      <p:sp>
        <p:nvSpPr>
          <p:cNvPr id="421" name="TextBox 420">
            <a:extLst>
              <a:ext uri="{FF2B5EF4-FFF2-40B4-BE49-F238E27FC236}">
                <a16:creationId xmlns:a16="http://schemas.microsoft.com/office/drawing/2014/main" id="{BE0237D4-D1C4-459B-B263-AD75A864FBD7}"/>
              </a:ext>
            </a:extLst>
          </p:cNvPr>
          <p:cNvSpPr txBox="1"/>
          <p:nvPr/>
        </p:nvSpPr>
        <p:spPr>
          <a:xfrm>
            <a:off x="2687393" y="5172202"/>
            <a:ext cx="1122102" cy="498598"/>
          </a:xfrm>
          <a:prstGeom prst="rect">
            <a:avLst/>
          </a:prstGeom>
          <a:ln>
            <a:noFill/>
          </a:ln>
        </p:spPr>
        <p:txBody>
          <a:bodyPr vert="horz" wrap="none" lIns="0" tIns="0" rIns="0" bIns="0" rtlCol="0" anchor="ctr">
            <a:spAutoFit/>
          </a:bodyPr>
          <a:lstStyle>
            <a:defPPr>
              <a:defRPr lang="en-US"/>
            </a:defPPr>
            <a:lvl1pPr marR="0" lvl="0" indent="0" algn="r" defTabSz="932754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kumimoji="0" sz="2200" b="0" i="0" u="none" strike="noStrike" cap="none" spc="0" normalizeH="0" baseline="0">
                <a:ln>
                  <a:noFill/>
                </a:ln>
                <a:gradFill>
                  <a:gsLst>
                    <a:gs pos="2913">
                      <a:srgbClr val="FFFFFF"/>
                    </a:gs>
                    <a:gs pos="24272">
                      <a:srgbClr val="FFFFFF"/>
                    </a:gs>
                  </a:gsLst>
                  <a:path path="shape">
                    <a:fillToRect l="50000" t="50000" r="50000" b="50000"/>
                  </a:path>
                </a:gradFill>
                <a:effectLst/>
                <a:uLnTx/>
                <a:uFillTx/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228600" marR="0" indent="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2pPr>
            <a:lvl3pPr marL="457200" marR="0" indent="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3pPr>
            <a:lvl4pPr marL="661988" marR="0" indent="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4pPr>
            <a:lvl5pPr marL="855663" marR="0" indent="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5pPr>
            <a:lvl6pPr marL="2565040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3031412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97783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4155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marL="0" marR="0" lvl="0" indent="0" algn="r" defTabSz="839479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Semibold"/>
                <a:ea typeface="+mn-ea"/>
                <a:cs typeface="Segoe UI Semibold" panose="020B0702040204020203" pitchFamily="34" charset="0"/>
              </a:rPr>
              <a:t>Optimize</a:t>
            </a:r>
          </a:p>
          <a:p>
            <a:pPr marL="0" marR="0" lvl="0" indent="0" algn="r" defTabSz="839479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Semibold"/>
                <a:ea typeface="+mn-ea"/>
                <a:cs typeface="Segoe UI Semibold" panose="020B0702040204020203" pitchFamily="34" charset="0"/>
              </a:rPr>
              <a:t>operations</a:t>
            </a:r>
          </a:p>
        </p:txBody>
      </p:sp>
      <p:sp>
        <p:nvSpPr>
          <p:cNvPr id="418" name="TextBox 417">
            <a:extLst>
              <a:ext uri="{FF2B5EF4-FFF2-40B4-BE49-F238E27FC236}">
                <a16:creationId xmlns:a16="http://schemas.microsoft.com/office/drawing/2014/main" id="{C6724E0F-14AD-4754-B6FE-55F56199A1C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/>
          <p:nvPr/>
        </p:nvSpPr>
        <p:spPr>
          <a:xfrm>
            <a:off x="8387180" y="2286476"/>
            <a:ext cx="1235146" cy="498598"/>
          </a:xfrm>
          <a:prstGeom prst="rect">
            <a:avLst/>
          </a:prstGeom>
          <a:ln>
            <a:noFill/>
          </a:ln>
        </p:spPr>
        <p:txBody>
          <a:bodyPr vert="horz" wrap="none" lIns="0" tIns="0" rIns="246888" bIns="0" rtlCol="0" anchor="ctr">
            <a:spAutoFit/>
          </a:bodyPr>
          <a:lstStyle>
            <a:defPPr>
              <a:defRPr lang="en-US"/>
            </a:defPPr>
            <a:lvl1pPr marR="0" lvl="0" indent="0" defTabSz="932754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kumimoji="0" b="0" i="0" u="none" strike="noStrike" cap="none" spc="0" normalizeH="0" baseline="0">
                <a:ln>
                  <a:noFill/>
                </a:ln>
                <a:gradFill>
                  <a:gsLst>
                    <a:gs pos="2913">
                      <a:srgbClr val="FFFFFF"/>
                    </a:gs>
                    <a:gs pos="24272">
                      <a:srgbClr val="FFFFFF"/>
                    </a:gs>
                  </a:gsLst>
                  <a:path path="shape">
                    <a:fillToRect l="50000" t="50000" r="50000" b="50000"/>
                  </a:path>
                </a:gradFill>
                <a:effectLst/>
                <a:uLnTx/>
                <a:uFillTx/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228600" marR="0" indent="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2pPr>
            <a:lvl3pPr marL="457200" marR="0" indent="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3pPr>
            <a:lvl4pPr marL="661988" marR="0" indent="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4pPr>
            <a:lvl5pPr marL="855663" marR="0" indent="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5pPr>
            <a:lvl6pPr marL="2565040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3031412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97783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4155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marL="0" marR="0" lvl="0" indent="0" algn="l" defTabSz="839479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Semibold"/>
                <a:ea typeface="+mn-ea"/>
                <a:cs typeface="Segoe UI Semibold" panose="020B0702040204020203" pitchFamily="34" charset="0"/>
              </a:rPr>
              <a:t>Empower</a:t>
            </a:r>
          </a:p>
          <a:p>
            <a:pPr marL="0" marR="0" lvl="0" indent="0" algn="l" defTabSz="839479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Semibold"/>
                <a:ea typeface="+mn-ea"/>
                <a:cs typeface="Segoe UI Semibold" panose="020B0702040204020203" pitchFamily="34" charset="0"/>
              </a:rPr>
              <a:t>people</a:t>
            </a:r>
          </a:p>
        </p:txBody>
      </p:sp>
      <p:sp>
        <p:nvSpPr>
          <p:cNvPr id="420" name="TextBox 419">
            <a:extLst>
              <a:ext uri="{FF2B5EF4-FFF2-40B4-BE49-F238E27FC236}">
                <a16:creationId xmlns:a16="http://schemas.microsoft.com/office/drawing/2014/main" id="{3E13FF26-F2E1-4A66-A724-3297B6CD6DC7}"/>
              </a:ext>
            </a:extLst>
          </p:cNvPr>
          <p:cNvSpPr txBox="1"/>
          <p:nvPr/>
        </p:nvSpPr>
        <p:spPr>
          <a:xfrm>
            <a:off x="8387180" y="5172201"/>
            <a:ext cx="1323311" cy="498598"/>
          </a:xfrm>
          <a:prstGeom prst="rect">
            <a:avLst/>
          </a:prstGeom>
          <a:ln>
            <a:noFill/>
          </a:ln>
        </p:spPr>
        <p:txBody>
          <a:bodyPr vert="horz" wrap="none" lIns="0" tIns="0" rIns="246888" bIns="0" rtlCol="0" anchor="ctr">
            <a:spAutoFit/>
          </a:bodyPr>
          <a:lstStyle>
            <a:defPPr>
              <a:defRPr lang="en-US"/>
            </a:defPPr>
            <a:lvl1pPr marR="0" lvl="0" indent="0" defTabSz="932754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kumimoji="0" b="0" i="0" u="none" strike="noStrike" cap="none" spc="0" normalizeH="0" baseline="0">
                <a:ln>
                  <a:noFill/>
                </a:ln>
                <a:gradFill>
                  <a:gsLst>
                    <a:gs pos="2913">
                      <a:srgbClr val="FFFFFF"/>
                    </a:gs>
                    <a:gs pos="24272">
                      <a:srgbClr val="FFFFFF"/>
                    </a:gs>
                  </a:gsLst>
                  <a:path path="shape">
                    <a:fillToRect l="50000" t="50000" r="50000" b="50000"/>
                  </a:path>
                </a:gradFill>
                <a:effectLst/>
                <a:uLnTx/>
                <a:uFillTx/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228600" marR="0" indent="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2pPr>
            <a:lvl3pPr marL="457200" marR="0" indent="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3pPr>
            <a:lvl4pPr marL="661988" marR="0" indent="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4pPr>
            <a:lvl5pPr marL="855663" marR="0" indent="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5pPr>
            <a:lvl6pPr marL="2565040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3031412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97783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4155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marL="0" marR="0" lvl="0" indent="0" algn="l" defTabSz="839479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Semibold"/>
                <a:ea typeface="+mn-ea"/>
                <a:cs typeface="Segoe UI Semibold" panose="020B0702040204020203" pitchFamily="34" charset="0"/>
              </a:rPr>
              <a:t>Transform</a:t>
            </a:r>
          </a:p>
          <a:p>
            <a:pPr marL="0" marR="0" lvl="0" indent="0" algn="l" defTabSz="839479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Semibold"/>
                <a:ea typeface="+mn-ea"/>
                <a:cs typeface="Segoe UI Semibold" panose="020B0702040204020203" pitchFamily="34" charset="0"/>
              </a:rPr>
              <a:t>products</a:t>
            </a:r>
          </a:p>
        </p:txBody>
      </p:sp>
      <p:grpSp>
        <p:nvGrpSpPr>
          <p:cNvPr id="207" name="Group 206">
            <a:extLst>
              <a:ext uri="{FF2B5EF4-FFF2-40B4-BE49-F238E27FC236}">
                <a16:creationId xmlns:a16="http://schemas.microsoft.com/office/drawing/2014/main" id="{1A2762E8-78B3-4A64-B1DC-90A0B91641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3845710" y="1707969"/>
            <a:ext cx="4462358" cy="4466444"/>
            <a:chOff x="4625725" y="3279330"/>
            <a:chExt cx="2922470" cy="4962716"/>
          </a:xfrm>
        </p:grpSpPr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B4D72EDD-89AD-4176-99A4-A2955B95D89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856825" y="3559079"/>
              <a:ext cx="240120" cy="485472"/>
            </a:xfrm>
            <a:prstGeom prst="line">
              <a:avLst/>
            </a:prstGeom>
            <a:ln>
              <a:solidFill>
                <a:schemeClr val="accent1">
                  <a:alpha val="28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41D670E3-25EE-48DA-9ABF-8AEDF904691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83128" y="4038363"/>
              <a:ext cx="310139" cy="786654"/>
            </a:xfrm>
            <a:prstGeom prst="line">
              <a:avLst/>
            </a:prstGeom>
            <a:ln>
              <a:solidFill>
                <a:schemeClr val="accent1">
                  <a:alpha val="28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8E573CF6-9742-4E9B-9C64-30E363D2A8F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783128" y="4825017"/>
              <a:ext cx="313817" cy="938872"/>
            </a:xfrm>
            <a:prstGeom prst="line">
              <a:avLst/>
            </a:prstGeom>
            <a:ln>
              <a:solidFill>
                <a:schemeClr val="accent1">
                  <a:alpha val="28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C17FFC24-6632-4785-8046-926B1A6ECBCA}"/>
                </a:ext>
              </a:extLst>
            </p:cNvPr>
            <p:cNvCxnSpPr>
              <a:cxnSpLocks/>
            </p:cNvCxnSpPr>
            <p:nvPr/>
          </p:nvCxnSpPr>
          <p:spPr>
            <a:xfrm>
              <a:off x="5691008" y="3364252"/>
              <a:ext cx="165816" cy="194826"/>
            </a:xfrm>
            <a:prstGeom prst="line">
              <a:avLst/>
            </a:prstGeom>
            <a:ln>
              <a:solidFill>
                <a:schemeClr val="accent1">
                  <a:alpha val="28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8F08A626-A385-4C27-8ED7-27A349FC95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40544" y="3559079"/>
              <a:ext cx="316279" cy="557429"/>
            </a:xfrm>
            <a:prstGeom prst="line">
              <a:avLst/>
            </a:prstGeom>
            <a:ln>
              <a:solidFill>
                <a:schemeClr val="accent1">
                  <a:alpha val="28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8CF6C99F-A686-4856-86C2-B1E5D9F199FD}"/>
                </a:ext>
              </a:extLst>
            </p:cNvPr>
            <p:cNvCxnSpPr>
              <a:cxnSpLocks/>
            </p:cNvCxnSpPr>
            <p:nvPr/>
          </p:nvCxnSpPr>
          <p:spPr>
            <a:xfrm>
              <a:off x="5542079" y="4116508"/>
              <a:ext cx="241592" cy="712470"/>
            </a:xfrm>
            <a:prstGeom prst="line">
              <a:avLst/>
            </a:prstGeom>
            <a:ln>
              <a:solidFill>
                <a:schemeClr val="accent1">
                  <a:alpha val="28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084B3DD4-3EA6-4190-B1BC-91B16F61F1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60962" y="4825777"/>
              <a:ext cx="320822" cy="938114"/>
            </a:xfrm>
            <a:prstGeom prst="line">
              <a:avLst/>
            </a:prstGeom>
            <a:ln>
              <a:solidFill>
                <a:schemeClr val="accent1">
                  <a:alpha val="28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0673AA89-1DEC-4A22-99E0-A0C592A68A8A}"/>
                </a:ext>
              </a:extLst>
            </p:cNvPr>
            <p:cNvCxnSpPr>
              <a:cxnSpLocks/>
            </p:cNvCxnSpPr>
            <p:nvPr/>
          </p:nvCxnSpPr>
          <p:spPr>
            <a:xfrm>
              <a:off x="5376039" y="3589901"/>
              <a:ext cx="28149" cy="116347"/>
            </a:xfrm>
            <a:prstGeom prst="line">
              <a:avLst/>
            </a:prstGeom>
            <a:ln>
              <a:solidFill>
                <a:schemeClr val="accent1">
                  <a:alpha val="28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09DA852A-2968-4B8A-9046-13E7993A58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09573" y="3711567"/>
              <a:ext cx="294774" cy="594928"/>
            </a:xfrm>
            <a:prstGeom prst="line">
              <a:avLst/>
            </a:prstGeom>
            <a:ln>
              <a:solidFill>
                <a:schemeClr val="accent1">
                  <a:alpha val="28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2EA6A658-E40F-4AD5-8CDC-F3984CB7A899}"/>
                </a:ext>
              </a:extLst>
            </p:cNvPr>
            <p:cNvCxnSpPr>
              <a:cxnSpLocks/>
            </p:cNvCxnSpPr>
            <p:nvPr/>
          </p:nvCxnSpPr>
          <p:spPr>
            <a:xfrm>
              <a:off x="5109573" y="4303891"/>
              <a:ext cx="110794" cy="592324"/>
            </a:xfrm>
            <a:prstGeom prst="line">
              <a:avLst/>
            </a:prstGeom>
            <a:ln>
              <a:solidFill>
                <a:schemeClr val="accent1">
                  <a:alpha val="28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B46AA53E-F7E0-4CA9-A8CD-573CC4DEF24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85508" y="4893014"/>
              <a:ext cx="235781" cy="859744"/>
            </a:xfrm>
            <a:prstGeom prst="line">
              <a:avLst/>
            </a:prstGeom>
            <a:ln>
              <a:solidFill>
                <a:schemeClr val="accent1">
                  <a:alpha val="28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06AC6CA6-5781-4F66-BD7E-3AD9005F318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08121" y="3364252"/>
              <a:ext cx="282886" cy="340912"/>
            </a:xfrm>
            <a:prstGeom prst="line">
              <a:avLst/>
            </a:prstGeom>
            <a:ln>
              <a:solidFill>
                <a:schemeClr val="accent1">
                  <a:alpha val="28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95D5A15D-8F5E-440C-A5D4-13EDE757564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405078" y="3702489"/>
              <a:ext cx="135147" cy="412499"/>
            </a:xfrm>
            <a:prstGeom prst="line">
              <a:avLst/>
            </a:prstGeom>
            <a:ln>
              <a:solidFill>
                <a:schemeClr val="accent1">
                  <a:alpha val="28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97BCE539-4EC4-4E40-B495-B1422732A6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21289" y="4118190"/>
              <a:ext cx="317048" cy="774824"/>
            </a:xfrm>
            <a:prstGeom prst="line">
              <a:avLst/>
            </a:prstGeom>
            <a:ln>
              <a:solidFill>
                <a:schemeClr val="accent1">
                  <a:alpha val="28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B2381BE3-5868-4984-9622-42829E56246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221289" y="4889812"/>
              <a:ext cx="241561" cy="874079"/>
            </a:xfrm>
            <a:prstGeom prst="line">
              <a:avLst/>
            </a:prstGeom>
            <a:ln>
              <a:solidFill>
                <a:schemeClr val="accent1">
                  <a:alpha val="28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62307E43-A235-4374-92F8-8FE3B0FC9A83}"/>
                </a:ext>
              </a:extLst>
            </p:cNvPr>
            <p:cNvCxnSpPr>
              <a:cxnSpLocks/>
            </p:cNvCxnSpPr>
            <p:nvPr/>
          </p:nvCxnSpPr>
          <p:spPr>
            <a:xfrm>
              <a:off x="5094848" y="3951700"/>
              <a:ext cx="13051" cy="350076"/>
            </a:xfrm>
            <a:prstGeom prst="line">
              <a:avLst/>
            </a:prstGeom>
            <a:ln>
              <a:solidFill>
                <a:schemeClr val="accent1">
                  <a:alpha val="28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3F725A64-B3DE-4F3F-9560-97842BE511F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53288" y="4297490"/>
              <a:ext cx="256658" cy="736402"/>
            </a:xfrm>
            <a:prstGeom prst="line">
              <a:avLst/>
            </a:prstGeom>
            <a:ln>
              <a:solidFill>
                <a:schemeClr val="accent1">
                  <a:alpha val="28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5F123F19-41F9-4EE0-B312-DC4BCACCE3C3}"/>
                </a:ext>
              </a:extLst>
            </p:cNvPr>
            <p:cNvCxnSpPr>
              <a:cxnSpLocks/>
            </p:cNvCxnSpPr>
            <p:nvPr/>
          </p:nvCxnSpPr>
          <p:spPr>
            <a:xfrm>
              <a:off x="4852915" y="5030689"/>
              <a:ext cx="132476" cy="726798"/>
            </a:xfrm>
            <a:prstGeom prst="line">
              <a:avLst/>
            </a:prstGeom>
            <a:ln>
              <a:solidFill>
                <a:schemeClr val="accent1">
                  <a:alpha val="28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>
              <a:extLst>
                <a:ext uri="{FF2B5EF4-FFF2-40B4-BE49-F238E27FC236}">
                  <a16:creationId xmlns:a16="http://schemas.microsoft.com/office/drawing/2014/main" id="{2B948488-F24C-4CA5-9527-0B13CB9F443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13636" y="5037095"/>
              <a:ext cx="139652" cy="726796"/>
            </a:xfrm>
            <a:prstGeom prst="line">
              <a:avLst/>
            </a:prstGeom>
            <a:ln>
              <a:solidFill>
                <a:schemeClr val="accent1">
                  <a:alpha val="28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67D31177-EA83-4EB3-AFBB-AD0325F79F9D}"/>
                </a:ext>
              </a:extLst>
            </p:cNvPr>
            <p:cNvCxnSpPr>
              <a:cxnSpLocks/>
            </p:cNvCxnSpPr>
            <p:nvPr/>
          </p:nvCxnSpPr>
          <p:spPr>
            <a:xfrm>
              <a:off x="4841964" y="4515208"/>
              <a:ext cx="11323" cy="528289"/>
            </a:xfrm>
            <a:prstGeom prst="line">
              <a:avLst/>
            </a:prstGeom>
            <a:ln>
              <a:solidFill>
                <a:schemeClr val="accent1">
                  <a:alpha val="28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id="{5F506522-A953-455C-A3F0-0C43FE30FF56}"/>
                </a:ext>
              </a:extLst>
            </p:cNvPr>
            <p:cNvCxnSpPr>
              <a:cxnSpLocks/>
            </p:cNvCxnSpPr>
            <p:nvPr/>
          </p:nvCxnSpPr>
          <p:spPr>
            <a:xfrm>
              <a:off x="4672117" y="5181171"/>
              <a:ext cx="39631" cy="576315"/>
            </a:xfrm>
            <a:prstGeom prst="line">
              <a:avLst/>
            </a:prstGeom>
            <a:ln>
              <a:solidFill>
                <a:schemeClr val="accent1">
                  <a:alpha val="28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E4CAAE78-AA24-4FF4-86BD-97ACDE815B0E}"/>
                </a:ext>
              </a:extLst>
            </p:cNvPr>
            <p:cNvCxnSpPr/>
            <p:nvPr/>
          </p:nvCxnSpPr>
          <p:spPr>
            <a:xfrm flipV="1">
              <a:off x="5404187" y="3559078"/>
              <a:ext cx="452636" cy="152490"/>
            </a:xfrm>
            <a:prstGeom prst="line">
              <a:avLst/>
            </a:prstGeom>
            <a:ln>
              <a:solidFill>
                <a:schemeClr val="accent1">
                  <a:alpha val="28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>
              <a:extLst>
                <a:ext uri="{FF2B5EF4-FFF2-40B4-BE49-F238E27FC236}">
                  <a16:creationId xmlns:a16="http://schemas.microsoft.com/office/drawing/2014/main" id="{DB197FC1-DEFC-4B42-9640-5334E72E74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36291" y="4044550"/>
              <a:ext cx="558767" cy="70438"/>
            </a:xfrm>
            <a:prstGeom prst="line">
              <a:avLst/>
            </a:prstGeom>
            <a:ln>
              <a:solidFill>
                <a:schemeClr val="accent1">
                  <a:alpha val="28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>
              <a:extLst>
                <a:ext uri="{FF2B5EF4-FFF2-40B4-BE49-F238E27FC236}">
                  <a16:creationId xmlns:a16="http://schemas.microsoft.com/office/drawing/2014/main" id="{0D82EB3C-7999-4A2C-9428-B331264E6B7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23017" y="4828978"/>
              <a:ext cx="558767" cy="60834"/>
            </a:xfrm>
            <a:prstGeom prst="line">
              <a:avLst/>
            </a:prstGeom>
            <a:ln>
              <a:solidFill>
                <a:schemeClr val="accent1">
                  <a:alpha val="28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>
              <a:extLst>
                <a:ext uri="{FF2B5EF4-FFF2-40B4-BE49-F238E27FC236}">
                  <a16:creationId xmlns:a16="http://schemas.microsoft.com/office/drawing/2014/main" id="{9DD71411-34C6-4058-8E62-1FE6B428146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51241" y="4893014"/>
              <a:ext cx="371936" cy="144080"/>
            </a:xfrm>
            <a:prstGeom prst="line">
              <a:avLst/>
            </a:prstGeom>
            <a:ln>
              <a:solidFill>
                <a:schemeClr val="accent1">
                  <a:alpha val="28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>
              <a:extLst>
                <a:ext uri="{FF2B5EF4-FFF2-40B4-BE49-F238E27FC236}">
                  <a16:creationId xmlns:a16="http://schemas.microsoft.com/office/drawing/2014/main" id="{4FACB058-B24F-46C8-9E93-87E52B91F3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13560" y="4118190"/>
              <a:ext cx="428551" cy="185703"/>
            </a:xfrm>
            <a:prstGeom prst="line">
              <a:avLst/>
            </a:prstGeom>
            <a:ln>
              <a:solidFill>
                <a:schemeClr val="accent1">
                  <a:alpha val="28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>
              <a:extLst>
                <a:ext uri="{FF2B5EF4-FFF2-40B4-BE49-F238E27FC236}">
                  <a16:creationId xmlns:a16="http://schemas.microsoft.com/office/drawing/2014/main" id="{740568D7-4B97-4B10-9C32-74DC599E2C4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38031" y="4310296"/>
              <a:ext cx="270027" cy="201712"/>
            </a:xfrm>
            <a:prstGeom prst="line">
              <a:avLst/>
            </a:prstGeom>
            <a:ln>
              <a:solidFill>
                <a:schemeClr val="accent1">
                  <a:alpha val="28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>
              <a:extLst>
                <a:ext uri="{FF2B5EF4-FFF2-40B4-BE49-F238E27FC236}">
                  <a16:creationId xmlns:a16="http://schemas.microsoft.com/office/drawing/2014/main" id="{F3F76E1A-1E82-4700-B52D-21404EB396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70071" y="5037093"/>
              <a:ext cx="183217" cy="144081"/>
            </a:xfrm>
            <a:prstGeom prst="line">
              <a:avLst/>
            </a:prstGeom>
            <a:ln>
              <a:solidFill>
                <a:schemeClr val="accent1">
                  <a:alpha val="28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>
              <a:extLst>
                <a:ext uri="{FF2B5EF4-FFF2-40B4-BE49-F238E27FC236}">
                  <a16:creationId xmlns:a16="http://schemas.microsoft.com/office/drawing/2014/main" id="{17AF6A15-5E26-4A5B-9B19-15F3DB8DFF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92801" y="3711567"/>
              <a:ext cx="313433" cy="240134"/>
            </a:xfrm>
            <a:prstGeom prst="line">
              <a:avLst/>
            </a:prstGeom>
            <a:ln>
              <a:solidFill>
                <a:schemeClr val="accent1">
                  <a:alpha val="28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>
              <a:extLst>
                <a:ext uri="{FF2B5EF4-FFF2-40B4-BE49-F238E27FC236}">
                  <a16:creationId xmlns:a16="http://schemas.microsoft.com/office/drawing/2014/main" id="{5F467600-43EF-4A59-AAE7-7065812BF54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56825" y="3279330"/>
              <a:ext cx="240121" cy="279744"/>
            </a:xfrm>
            <a:prstGeom prst="line">
              <a:avLst/>
            </a:prstGeom>
            <a:ln>
              <a:solidFill>
                <a:schemeClr val="accent1">
                  <a:alpha val="28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>
              <a:extLst>
                <a:ext uri="{FF2B5EF4-FFF2-40B4-BE49-F238E27FC236}">
                  <a16:creationId xmlns:a16="http://schemas.microsoft.com/office/drawing/2014/main" id="{7BB19C8F-A3A7-4D13-840E-DE1D8E86173F}"/>
                </a:ext>
              </a:extLst>
            </p:cNvPr>
            <p:cNvCxnSpPr>
              <a:cxnSpLocks/>
            </p:cNvCxnSpPr>
            <p:nvPr/>
          </p:nvCxnSpPr>
          <p:spPr>
            <a:xfrm>
              <a:off x="6098192" y="3282531"/>
              <a:ext cx="236443" cy="276543"/>
            </a:xfrm>
            <a:prstGeom prst="line">
              <a:avLst/>
            </a:prstGeom>
            <a:ln>
              <a:solidFill>
                <a:schemeClr val="accent1">
                  <a:alpha val="28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>
              <a:extLst>
                <a:ext uri="{FF2B5EF4-FFF2-40B4-BE49-F238E27FC236}">
                  <a16:creationId xmlns:a16="http://schemas.microsoft.com/office/drawing/2014/main" id="{CE2C33E9-DBAD-42D2-BD0C-D9AD59DBAB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6945" y="3559079"/>
              <a:ext cx="237689" cy="485472"/>
            </a:xfrm>
            <a:prstGeom prst="line">
              <a:avLst/>
            </a:prstGeom>
            <a:ln>
              <a:solidFill>
                <a:schemeClr val="accent1">
                  <a:alpha val="28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>
              <a:extLst>
                <a:ext uri="{FF2B5EF4-FFF2-40B4-BE49-F238E27FC236}">
                  <a16:creationId xmlns:a16="http://schemas.microsoft.com/office/drawing/2014/main" id="{BF29B7C3-C6DD-4967-B17F-491E4AFD7DB7}"/>
                </a:ext>
              </a:extLst>
            </p:cNvPr>
            <p:cNvCxnSpPr>
              <a:cxnSpLocks/>
            </p:cNvCxnSpPr>
            <p:nvPr/>
          </p:nvCxnSpPr>
          <p:spPr>
            <a:xfrm>
              <a:off x="6098193" y="4038363"/>
              <a:ext cx="310139" cy="786654"/>
            </a:xfrm>
            <a:prstGeom prst="line">
              <a:avLst/>
            </a:prstGeom>
            <a:ln>
              <a:solidFill>
                <a:schemeClr val="accent1">
                  <a:alpha val="28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>
              <a:extLst>
                <a:ext uri="{FF2B5EF4-FFF2-40B4-BE49-F238E27FC236}">
                  <a16:creationId xmlns:a16="http://schemas.microsoft.com/office/drawing/2014/main" id="{A0374744-0201-467F-BA61-53B0CECDC2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5058" y="4825017"/>
              <a:ext cx="313273" cy="938872"/>
            </a:xfrm>
            <a:prstGeom prst="line">
              <a:avLst/>
            </a:prstGeom>
            <a:ln>
              <a:solidFill>
                <a:schemeClr val="accent1">
                  <a:alpha val="28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>
              <a:extLst>
                <a:ext uri="{FF2B5EF4-FFF2-40B4-BE49-F238E27FC236}">
                  <a16:creationId xmlns:a16="http://schemas.microsoft.com/office/drawing/2014/main" id="{A03567E4-BDCC-4376-8F3C-442A8A35542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34635" y="3364252"/>
              <a:ext cx="165816" cy="194826"/>
            </a:xfrm>
            <a:prstGeom prst="line">
              <a:avLst/>
            </a:prstGeom>
            <a:ln>
              <a:solidFill>
                <a:schemeClr val="accent1">
                  <a:alpha val="28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>
              <a:extLst>
                <a:ext uri="{FF2B5EF4-FFF2-40B4-BE49-F238E27FC236}">
                  <a16:creationId xmlns:a16="http://schemas.microsoft.com/office/drawing/2014/main" id="{34BD68C7-6A65-4B4D-B5DF-EAB1C2FF940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334636" y="3559079"/>
              <a:ext cx="316279" cy="557429"/>
            </a:xfrm>
            <a:prstGeom prst="line">
              <a:avLst/>
            </a:prstGeom>
            <a:ln>
              <a:solidFill>
                <a:schemeClr val="accent1">
                  <a:alpha val="28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>
              <a:extLst>
                <a:ext uri="{FF2B5EF4-FFF2-40B4-BE49-F238E27FC236}">
                  <a16:creationId xmlns:a16="http://schemas.microsoft.com/office/drawing/2014/main" id="{5C7F7171-0308-425C-8960-3C80A48C1B8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07788" y="4116508"/>
              <a:ext cx="241592" cy="712470"/>
            </a:xfrm>
            <a:prstGeom prst="line">
              <a:avLst/>
            </a:prstGeom>
            <a:ln>
              <a:solidFill>
                <a:schemeClr val="accent1">
                  <a:alpha val="28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>
              <a:extLst>
                <a:ext uri="{FF2B5EF4-FFF2-40B4-BE49-F238E27FC236}">
                  <a16:creationId xmlns:a16="http://schemas.microsoft.com/office/drawing/2014/main" id="{7F7A15C5-7BE9-42F9-AB56-C715E540C86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409676" y="4825777"/>
              <a:ext cx="320822" cy="938114"/>
            </a:xfrm>
            <a:prstGeom prst="line">
              <a:avLst/>
            </a:prstGeom>
            <a:ln>
              <a:solidFill>
                <a:schemeClr val="accent1">
                  <a:alpha val="28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>
              <a:extLst>
                <a:ext uri="{FF2B5EF4-FFF2-40B4-BE49-F238E27FC236}">
                  <a16:creationId xmlns:a16="http://schemas.microsoft.com/office/drawing/2014/main" id="{92EC64A0-3340-4AFA-AE8B-C69706939A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87272" y="3589901"/>
              <a:ext cx="28149" cy="116347"/>
            </a:xfrm>
            <a:prstGeom prst="line">
              <a:avLst/>
            </a:prstGeom>
            <a:ln>
              <a:solidFill>
                <a:schemeClr val="accent1">
                  <a:alpha val="28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>
              <a:extLst>
                <a:ext uri="{FF2B5EF4-FFF2-40B4-BE49-F238E27FC236}">
                  <a16:creationId xmlns:a16="http://schemas.microsoft.com/office/drawing/2014/main" id="{4378FBFF-E0EE-4B41-959C-E7FE0C166E0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787114" y="3711567"/>
              <a:ext cx="294774" cy="594928"/>
            </a:xfrm>
            <a:prstGeom prst="line">
              <a:avLst/>
            </a:prstGeom>
            <a:ln>
              <a:solidFill>
                <a:schemeClr val="accent1">
                  <a:alpha val="28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>
              <a:extLst>
                <a:ext uri="{FF2B5EF4-FFF2-40B4-BE49-F238E27FC236}">
                  <a16:creationId xmlns:a16="http://schemas.microsoft.com/office/drawing/2014/main" id="{9F344B44-98F5-4C52-83D7-0DF8DDD01AA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71092" y="4303891"/>
              <a:ext cx="110794" cy="592324"/>
            </a:xfrm>
            <a:prstGeom prst="line">
              <a:avLst/>
            </a:prstGeom>
            <a:ln>
              <a:solidFill>
                <a:schemeClr val="accent1">
                  <a:alpha val="28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>
              <a:extLst>
                <a:ext uri="{FF2B5EF4-FFF2-40B4-BE49-F238E27FC236}">
                  <a16:creationId xmlns:a16="http://schemas.microsoft.com/office/drawing/2014/main" id="{7158909F-67B3-4296-8346-88E2AE940A8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970171" y="4893014"/>
              <a:ext cx="235781" cy="859744"/>
            </a:xfrm>
            <a:prstGeom prst="line">
              <a:avLst/>
            </a:prstGeom>
            <a:ln>
              <a:solidFill>
                <a:schemeClr val="accent1">
                  <a:alpha val="28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>
              <a:extLst>
                <a:ext uri="{FF2B5EF4-FFF2-40B4-BE49-F238E27FC236}">
                  <a16:creationId xmlns:a16="http://schemas.microsoft.com/office/drawing/2014/main" id="{110D80C6-6B2D-4D75-99BF-539B6266D924}"/>
                </a:ext>
              </a:extLst>
            </p:cNvPr>
            <p:cNvCxnSpPr>
              <a:cxnSpLocks/>
            </p:cNvCxnSpPr>
            <p:nvPr/>
          </p:nvCxnSpPr>
          <p:spPr>
            <a:xfrm>
              <a:off x="6500452" y="3364252"/>
              <a:ext cx="282886" cy="340912"/>
            </a:xfrm>
            <a:prstGeom prst="line">
              <a:avLst/>
            </a:prstGeom>
            <a:ln>
              <a:solidFill>
                <a:schemeClr val="accent1">
                  <a:alpha val="28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>
              <a:extLst>
                <a:ext uri="{FF2B5EF4-FFF2-40B4-BE49-F238E27FC236}">
                  <a16:creationId xmlns:a16="http://schemas.microsoft.com/office/drawing/2014/main" id="{E2D7510D-5D10-43FF-BFFB-20E95F48C2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51235" y="3702489"/>
              <a:ext cx="135147" cy="412499"/>
            </a:xfrm>
            <a:prstGeom prst="line">
              <a:avLst/>
            </a:prstGeom>
            <a:ln>
              <a:solidFill>
                <a:schemeClr val="accent1">
                  <a:alpha val="28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>
              <a:extLst>
                <a:ext uri="{FF2B5EF4-FFF2-40B4-BE49-F238E27FC236}">
                  <a16:creationId xmlns:a16="http://schemas.microsoft.com/office/drawing/2014/main" id="{5749BC8A-C675-4096-B2D1-474DC58BCB3E}"/>
                </a:ext>
              </a:extLst>
            </p:cNvPr>
            <p:cNvCxnSpPr>
              <a:cxnSpLocks/>
            </p:cNvCxnSpPr>
            <p:nvPr/>
          </p:nvCxnSpPr>
          <p:spPr>
            <a:xfrm>
              <a:off x="6653122" y="4118190"/>
              <a:ext cx="317048" cy="774824"/>
            </a:xfrm>
            <a:prstGeom prst="line">
              <a:avLst/>
            </a:prstGeom>
            <a:ln>
              <a:solidFill>
                <a:schemeClr val="accent1">
                  <a:alpha val="28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>
              <a:extLst>
                <a:ext uri="{FF2B5EF4-FFF2-40B4-BE49-F238E27FC236}">
                  <a16:creationId xmlns:a16="http://schemas.microsoft.com/office/drawing/2014/main" id="{D731B9C6-1A47-4AAE-AB71-7EE905C8F4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28609" y="4889812"/>
              <a:ext cx="241561" cy="874079"/>
            </a:xfrm>
            <a:prstGeom prst="line">
              <a:avLst/>
            </a:prstGeom>
            <a:ln>
              <a:solidFill>
                <a:schemeClr val="accent1">
                  <a:alpha val="28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>
              <a:extLst>
                <a:ext uri="{FF2B5EF4-FFF2-40B4-BE49-F238E27FC236}">
                  <a16:creationId xmlns:a16="http://schemas.microsoft.com/office/drawing/2014/main" id="{C3AB3762-D2FF-4D39-8A41-DD5406B85E8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83561" y="3951700"/>
              <a:ext cx="13051" cy="350076"/>
            </a:xfrm>
            <a:prstGeom prst="line">
              <a:avLst/>
            </a:prstGeom>
            <a:ln>
              <a:solidFill>
                <a:schemeClr val="accent1">
                  <a:alpha val="28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>
              <a:extLst>
                <a:ext uri="{FF2B5EF4-FFF2-40B4-BE49-F238E27FC236}">
                  <a16:creationId xmlns:a16="http://schemas.microsoft.com/office/drawing/2014/main" id="{9CA11CB3-6E9F-4266-8258-F5E11B31434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081515" y="4297490"/>
              <a:ext cx="256658" cy="736402"/>
            </a:xfrm>
            <a:prstGeom prst="line">
              <a:avLst/>
            </a:prstGeom>
            <a:ln>
              <a:solidFill>
                <a:schemeClr val="accent1">
                  <a:alpha val="28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>
              <a:extLst>
                <a:ext uri="{FF2B5EF4-FFF2-40B4-BE49-F238E27FC236}">
                  <a16:creationId xmlns:a16="http://schemas.microsoft.com/office/drawing/2014/main" id="{034F39B3-1279-4749-9C08-8E34B1D72A0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06069" y="5030689"/>
              <a:ext cx="132476" cy="726798"/>
            </a:xfrm>
            <a:prstGeom prst="line">
              <a:avLst/>
            </a:prstGeom>
            <a:ln>
              <a:solidFill>
                <a:schemeClr val="accent1">
                  <a:alpha val="28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>
              <a:extLst>
                <a:ext uri="{FF2B5EF4-FFF2-40B4-BE49-F238E27FC236}">
                  <a16:creationId xmlns:a16="http://schemas.microsoft.com/office/drawing/2014/main" id="{7BA7330B-B0B1-42EF-9C46-C74B1B4DB10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338172" y="5037095"/>
              <a:ext cx="139652" cy="726796"/>
            </a:xfrm>
            <a:prstGeom prst="line">
              <a:avLst/>
            </a:prstGeom>
            <a:ln>
              <a:solidFill>
                <a:schemeClr val="accent1">
                  <a:alpha val="28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>
              <a:extLst>
                <a:ext uri="{FF2B5EF4-FFF2-40B4-BE49-F238E27FC236}">
                  <a16:creationId xmlns:a16="http://schemas.microsoft.com/office/drawing/2014/main" id="{3658AC2C-7943-4361-B7AA-165C6F1B96A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338172" y="4515208"/>
              <a:ext cx="11323" cy="528289"/>
            </a:xfrm>
            <a:prstGeom prst="line">
              <a:avLst/>
            </a:prstGeom>
            <a:ln>
              <a:solidFill>
                <a:schemeClr val="accent1">
                  <a:alpha val="28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Connector 283">
              <a:extLst>
                <a:ext uri="{FF2B5EF4-FFF2-40B4-BE49-F238E27FC236}">
                  <a16:creationId xmlns:a16="http://schemas.microsoft.com/office/drawing/2014/main" id="{17BC445A-DABD-4D57-A63D-780F2C830F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79712" y="5181171"/>
              <a:ext cx="39631" cy="576315"/>
            </a:xfrm>
            <a:prstGeom prst="line">
              <a:avLst/>
            </a:prstGeom>
            <a:ln>
              <a:solidFill>
                <a:schemeClr val="accent1">
                  <a:alpha val="28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Connector 284">
              <a:extLst>
                <a:ext uri="{FF2B5EF4-FFF2-40B4-BE49-F238E27FC236}">
                  <a16:creationId xmlns:a16="http://schemas.microsoft.com/office/drawing/2014/main" id="{A7424A32-3649-43AA-8829-6BD943830CED}"/>
                </a:ext>
              </a:extLst>
            </p:cNvPr>
            <p:cNvCxnSpPr/>
            <p:nvPr/>
          </p:nvCxnSpPr>
          <p:spPr>
            <a:xfrm flipH="1" flipV="1">
              <a:off x="6334636" y="3559078"/>
              <a:ext cx="452636" cy="152490"/>
            </a:xfrm>
            <a:prstGeom prst="line">
              <a:avLst/>
            </a:prstGeom>
            <a:ln>
              <a:solidFill>
                <a:schemeClr val="accent1">
                  <a:alpha val="28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85">
              <a:extLst>
                <a:ext uri="{FF2B5EF4-FFF2-40B4-BE49-F238E27FC236}">
                  <a16:creationId xmlns:a16="http://schemas.microsoft.com/office/drawing/2014/main" id="{FE398530-D7DF-483F-8834-E67AF4ACB1B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096401" y="4044550"/>
              <a:ext cx="558767" cy="70438"/>
            </a:xfrm>
            <a:prstGeom prst="line">
              <a:avLst/>
            </a:prstGeom>
            <a:ln>
              <a:solidFill>
                <a:schemeClr val="accent1">
                  <a:alpha val="28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Connector 286">
              <a:extLst>
                <a:ext uri="{FF2B5EF4-FFF2-40B4-BE49-F238E27FC236}">
                  <a16:creationId xmlns:a16="http://schemas.microsoft.com/office/drawing/2014/main" id="{AACD1CAD-6965-49F0-9D9B-2262106F178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409676" y="4828978"/>
              <a:ext cx="558767" cy="60834"/>
            </a:xfrm>
            <a:prstGeom prst="line">
              <a:avLst/>
            </a:prstGeom>
            <a:ln>
              <a:solidFill>
                <a:schemeClr val="accent1">
                  <a:alpha val="28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Connector 287">
              <a:extLst>
                <a:ext uri="{FF2B5EF4-FFF2-40B4-BE49-F238E27FC236}">
                  <a16:creationId xmlns:a16="http://schemas.microsoft.com/office/drawing/2014/main" id="{A89FBF93-767B-495B-8FAF-91587260517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968283" y="4893014"/>
              <a:ext cx="371936" cy="144080"/>
            </a:xfrm>
            <a:prstGeom prst="line">
              <a:avLst/>
            </a:prstGeom>
            <a:ln>
              <a:solidFill>
                <a:schemeClr val="accent1">
                  <a:alpha val="28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Connector 288">
              <a:extLst>
                <a:ext uri="{FF2B5EF4-FFF2-40B4-BE49-F238E27FC236}">
                  <a16:creationId xmlns:a16="http://schemas.microsoft.com/office/drawing/2014/main" id="{C6A9C91A-579C-4571-B496-994F2262A9A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649349" y="4118190"/>
              <a:ext cx="428551" cy="185703"/>
            </a:xfrm>
            <a:prstGeom prst="line">
              <a:avLst/>
            </a:prstGeom>
            <a:ln>
              <a:solidFill>
                <a:schemeClr val="accent1">
                  <a:alpha val="28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Straight Connector 289">
              <a:extLst>
                <a:ext uri="{FF2B5EF4-FFF2-40B4-BE49-F238E27FC236}">
                  <a16:creationId xmlns:a16="http://schemas.microsoft.com/office/drawing/2014/main" id="{2971788D-94C8-4A2C-BDB3-477BEA72622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083401" y="4310296"/>
              <a:ext cx="270027" cy="201712"/>
            </a:xfrm>
            <a:prstGeom prst="line">
              <a:avLst/>
            </a:prstGeom>
            <a:ln>
              <a:solidFill>
                <a:schemeClr val="accent1">
                  <a:alpha val="28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Straight Connector 290">
              <a:extLst>
                <a:ext uri="{FF2B5EF4-FFF2-40B4-BE49-F238E27FC236}">
                  <a16:creationId xmlns:a16="http://schemas.microsoft.com/office/drawing/2014/main" id="{DD7457A5-81D0-4A61-83ED-4A5412729F2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338172" y="5037093"/>
              <a:ext cx="183217" cy="144081"/>
            </a:xfrm>
            <a:prstGeom prst="line">
              <a:avLst/>
            </a:prstGeom>
            <a:ln>
              <a:solidFill>
                <a:schemeClr val="accent1">
                  <a:alpha val="28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Connector 291">
              <a:extLst>
                <a:ext uri="{FF2B5EF4-FFF2-40B4-BE49-F238E27FC236}">
                  <a16:creationId xmlns:a16="http://schemas.microsoft.com/office/drawing/2014/main" id="{73A3489B-BE31-402D-9190-00F855A4CC2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785225" y="3711567"/>
              <a:ext cx="313433" cy="240134"/>
            </a:xfrm>
            <a:prstGeom prst="line">
              <a:avLst/>
            </a:prstGeom>
            <a:ln>
              <a:solidFill>
                <a:schemeClr val="accent1">
                  <a:alpha val="28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Connector 292">
              <a:extLst>
                <a:ext uri="{FF2B5EF4-FFF2-40B4-BE49-F238E27FC236}">
                  <a16:creationId xmlns:a16="http://schemas.microsoft.com/office/drawing/2014/main" id="{E3B4725B-F916-4060-AB52-3CFDF01C9B1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856780" y="7953566"/>
              <a:ext cx="242052" cy="288480"/>
            </a:xfrm>
            <a:prstGeom prst="line">
              <a:avLst/>
            </a:prstGeom>
            <a:ln>
              <a:solidFill>
                <a:schemeClr val="accent1">
                  <a:alpha val="28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>
              <a:extLst>
                <a:ext uri="{FF2B5EF4-FFF2-40B4-BE49-F238E27FC236}">
                  <a16:creationId xmlns:a16="http://schemas.microsoft.com/office/drawing/2014/main" id="{5FC01C61-A130-40AB-8281-F7FCA199B86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56781" y="7470423"/>
              <a:ext cx="236390" cy="483141"/>
            </a:xfrm>
            <a:prstGeom prst="line">
              <a:avLst/>
            </a:prstGeom>
            <a:ln>
              <a:solidFill>
                <a:schemeClr val="accent1">
                  <a:alpha val="28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Connector 294">
              <a:extLst>
                <a:ext uri="{FF2B5EF4-FFF2-40B4-BE49-F238E27FC236}">
                  <a16:creationId xmlns:a16="http://schemas.microsoft.com/office/drawing/2014/main" id="{5EE090E3-FEE4-4125-8546-69131F1CAC0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783083" y="6687625"/>
              <a:ext cx="310087" cy="776395"/>
            </a:xfrm>
            <a:prstGeom prst="line">
              <a:avLst/>
            </a:prstGeom>
            <a:ln>
              <a:solidFill>
                <a:schemeClr val="accent1">
                  <a:alpha val="28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Straight Connector 295">
              <a:extLst>
                <a:ext uri="{FF2B5EF4-FFF2-40B4-BE49-F238E27FC236}">
                  <a16:creationId xmlns:a16="http://schemas.microsoft.com/office/drawing/2014/main" id="{76270AEA-66AD-4DF9-B5D8-9709E0EABF4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83083" y="5760311"/>
              <a:ext cx="310139" cy="927314"/>
            </a:xfrm>
            <a:prstGeom prst="line">
              <a:avLst/>
            </a:prstGeom>
            <a:ln>
              <a:solidFill>
                <a:schemeClr val="accent1">
                  <a:alpha val="28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Connector 296">
              <a:extLst>
                <a:ext uri="{FF2B5EF4-FFF2-40B4-BE49-F238E27FC236}">
                  <a16:creationId xmlns:a16="http://schemas.microsoft.com/office/drawing/2014/main" id="{B086A71D-8A1C-4783-BFE8-5E4612DF403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90963" y="7953566"/>
              <a:ext cx="165816" cy="194826"/>
            </a:xfrm>
            <a:prstGeom prst="line">
              <a:avLst/>
            </a:prstGeom>
            <a:ln>
              <a:solidFill>
                <a:schemeClr val="accent1">
                  <a:alpha val="28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Connector 297">
              <a:extLst>
                <a:ext uri="{FF2B5EF4-FFF2-40B4-BE49-F238E27FC236}">
                  <a16:creationId xmlns:a16="http://schemas.microsoft.com/office/drawing/2014/main" id="{A86BB235-EF11-4819-A061-FC3D28A833DA}"/>
                </a:ext>
              </a:extLst>
            </p:cNvPr>
            <p:cNvCxnSpPr>
              <a:cxnSpLocks/>
            </p:cNvCxnSpPr>
            <p:nvPr/>
          </p:nvCxnSpPr>
          <p:spPr>
            <a:xfrm>
              <a:off x="5540500" y="7396135"/>
              <a:ext cx="316279" cy="557429"/>
            </a:xfrm>
            <a:prstGeom prst="line">
              <a:avLst/>
            </a:prstGeom>
            <a:ln>
              <a:solidFill>
                <a:schemeClr val="accent1">
                  <a:alpha val="28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Straight Connector 298">
              <a:extLst>
                <a:ext uri="{FF2B5EF4-FFF2-40B4-BE49-F238E27FC236}">
                  <a16:creationId xmlns:a16="http://schemas.microsoft.com/office/drawing/2014/main" id="{CD256411-133D-4175-8FC2-703EEF645C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42035" y="6683665"/>
              <a:ext cx="241592" cy="712470"/>
            </a:xfrm>
            <a:prstGeom prst="line">
              <a:avLst/>
            </a:prstGeom>
            <a:ln>
              <a:solidFill>
                <a:schemeClr val="accent1">
                  <a:alpha val="28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>
              <a:extLst>
                <a:ext uri="{FF2B5EF4-FFF2-40B4-BE49-F238E27FC236}">
                  <a16:creationId xmlns:a16="http://schemas.microsoft.com/office/drawing/2014/main" id="{6AE494E6-7B20-4119-BA97-AE92BA6648AD}"/>
                </a:ext>
              </a:extLst>
            </p:cNvPr>
            <p:cNvCxnSpPr>
              <a:cxnSpLocks/>
            </p:cNvCxnSpPr>
            <p:nvPr/>
          </p:nvCxnSpPr>
          <p:spPr>
            <a:xfrm>
              <a:off x="5460918" y="5748753"/>
              <a:ext cx="320822" cy="938114"/>
            </a:xfrm>
            <a:prstGeom prst="line">
              <a:avLst/>
            </a:prstGeom>
            <a:ln>
              <a:solidFill>
                <a:schemeClr val="accent1">
                  <a:alpha val="28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Connector 300">
              <a:extLst>
                <a:ext uri="{FF2B5EF4-FFF2-40B4-BE49-F238E27FC236}">
                  <a16:creationId xmlns:a16="http://schemas.microsoft.com/office/drawing/2014/main" id="{C8DAC8CB-D845-42BA-8651-BE18D94C9EF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75994" y="7806394"/>
              <a:ext cx="28149" cy="116347"/>
            </a:xfrm>
            <a:prstGeom prst="line">
              <a:avLst/>
            </a:prstGeom>
            <a:ln>
              <a:solidFill>
                <a:schemeClr val="accent1">
                  <a:alpha val="28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Connector 301">
              <a:extLst>
                <a:ext uri="{FF2B5EF4-FFF2-40B4-BE49-F238E27FC236}">
                  <a16:creationId xmlns:a16="http://schemas.microsoft.com/office/drawing/2014/main" id="{FB0214C1-6C4F-4862-9FB6-CD4AF40C15B3}"/>
                </a:ext>
              </a:extLst>
            </p:cNvPr>
            <p:cNvCxnSpPr>
              <a:cxnSpLocks/>
            </p:cNvCxnSpPr>
            <p:nvPr/>
          </p:nvCxnSpPr>
          <p:spPr>
            <a:xfrm>
              <a:off x="5109528" y="7206148"/>
              <a:ext cx="294774" cy="594928"/>
            </a:xfrm>
            <a:prstGeom prst="line">
              <a:avLst/>
            </a:prstGeom>
            <a:ln>
              <a:solidFill>
                <a:schemeClr val="accent1">
                  <a:alpha val="28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Connector 302">
              <a:extLst>
                <a:ext uri="{FF2B5EF4-FFF2-40B4-BE49-F238E27FC236}">
                  <a16:creationId xmlns:a16="http://schemas.microsoft.com/office/drawing/2014/main" id="{D4BCED1A-6987-422A-8C96-D9E904FD38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09528" y="6616428"/>
              <a:ext cx="110794" cy="592322"/>
            </a:xfrm>
            <a:prstGeom prst="line">
              <a:avLst/>
            </a:prstGeom>
            <a:ln>
              <a:solidFill>
                <a:schemeClr val="accent1">
                  <a:alpha val="28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Connector 303">
              <a:extLst>
                <a:ext uri="{FF2B5EF4-FFF2-40B4-BE49-F238E27FC236}">
                  <a16:creationId xmlns:a16="http://schemas.microsoft.com/office/drawing/2014/main" id="{05DE8951-B39B-4C30-B962-AB6B5EDD5D4B}"/>
                </a:ext>
              </a:extLst>
            </p:cNvPr>
            <p:cNvCxnSpPr>
              <a:cxnSpLocks/>
            </p:cNvCxnSpPr>
            <p:nvPr/>
          </p:nvCxnSpPr>
          <p:spPr>
            <a:xfrm>
              <a:off x="4985464" y="5759886"/>
              <a:ext cx="235781" cy="859744"/>
            </a:xfrm>
            <a:prstGeom prst="line">
              <a:avLst/>
            </a:prstGeom>
            <a:ln>
              <a:solidFill>
                <a:schemeClr val="accent1">
                  <a:alpha val="28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Connector 304">
              <a:extLst>
                <a:ext uri="{FF2B5EF4-FFF2-40B4-BE49-F238E27FC236}">
                  <a16:creationId xmlns:a16="http://schemas.microsoft.com/office/drawing/2014/main" id="{4BF349FA-2E69-4399-9DB3-E5883524C96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408077" y="7807479"/>
              <a:ext cx="282886" cy="340912"/>
            </a:xfrm>
            <a:prstGeom prst="line">
              <a:avLst/>
            </a:prstGeom>
            <a:ln>
              <a:solidFill>
                <a:schemeClr val="accent1">
                  <a:alpha val="28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Straight Connector 305">
              <a:extLst>
                <a:ext uri="{FF2B5EF4-FFF2-40B4-BE49-F238E27FC236}">
                  <a16:creationId xmlns:a16="http://schemas.microsoft.com/office/drawing/2014/main" id="{EBEB9667-9B04-4EE5-BF8C-611DC6FE13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05033" y="7397656"/>
              <a:ext cx="135147" cy="412499"/>
            </a:xfrm>
            <a:prstGeom prst="line">
              <a:avLst/>
            </a:prstGeom>
            <a:ln>
              <a:solidFill>
                <a:schemeClr val="accent1">
                  <a:alpha val="28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" name="Straight Connector 306">
              <a:extLst>
                <a:ext uri="{FF2B5EF4-FFF2-40B4-BE49-F238E27FC236}">
                  <a16:creationId xmlns:a16="http://schemas.microsoft.com/office/drawing/2014/main" id="{F5BF7698-150B-4F2A-AC3F-293765378E4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221245" y="6619630"/>
              <a:ext cx="317048" cy="774824"/>
            </a:xfrm>
            <a:prstGeom prst="line">
              <a:avLst/>
            </a:prstGeom>
            <a:ln>
              <a:solidFill>
                <a:schemeClr val="accent1">
                  <a:alpha val="28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Straight Connector 307">
              <a:extLst>
                <a:ext uri="{FF2B5EF4-FFF2-40B4-BE49-F238E27FC236}">
                  <a16:creationId xmlns:a16="http://schemas.microsoft.com/office/drawing/2014/main" id="{0FFCDC46-795C-4E31-A091-C7270311481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21245" y="5748753"/>
              <a:ext cx="241560" cy="874079"/>
            </a:xfrm>
            <a:prstGeom prst="line">
              <a:avLst/>
            </a:prstGeom>
            <a:ln>
              <a:solidFill>
                <a:schemeClr val="accent1">
                  <a:alpha val="28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>
              <a:extLst>
                <a:ext uri="{FF2B5EF4-FFF2-40B4-BE49-F238E27FC236}">
                  <a16:creationId xmlns:a16="http://schemas.microsoft.com/office/drawing/2014/main" id="{C942CA23-E991-4BB6-9428-DAA68BBC0ED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94803" y="7210870"/>
              <a:ext cx="13051" cy="350076"/>
            </a:xfrm>
            <a:prstGeom prst="line">
              <a:avLst/>
            </a:prstGeom>
            <a:ln>
              <a:solidFill>
                <a:schemeClr val="accent1">
                  <a:alpha val="28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Straight Connector 309">
              <a:extLst>
                <a:ext uri="{FF2B5EF4-FFF2-40B4-BE49-F238E27FC236}">
                  <a16:creationId xmlns:a16="http://schemas.microsoft.com/office/drawing/2014/main" id="{A4F51EA7-8CF4-440C-8A1C-8E58CF26CE7A}"/>
                </a:ext>
              </a:extLst>
            </p:cNvPr>
            <p:cNvCxnSpPr>
              <a:cxnSpLocks/>
            </p:cNvCxnSpPr>
            <p:nvPr/>
          </p:nvCxnSpPr>
          <p:spPr>
            <a:xfrm>
              <a:off x="4853243" y="6478753"/>
              <a:ext cx="256658" cy="736402"/>
            </a:xfrm>
            <a:prstGeom prst="line">
              <a:avLst/>
            </a:prstGeom>
            <a:ln>
              <a:solidFill>
                <a:schemeClr val="accent1">
                  <a:alpha val="28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Straight Connector 310">
              <a:extLst>
                <a:ext uri="{FF2B5EF4-FFF2-40B4-BE49-F238E27FC236}">
                  <a16:creationId xmlns:a16="http://schemas.microsoft.com/office/drawing/2014/main" id="{0160FEE9-BD70-4B54-AB98-B131FF6C72D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52870" y="5755159"/>
              <a:ext cx="132476" cy="726796"/>
            </a:xfrm>
            <a:prstGeom prst="line">
              <a:avLst/>
            </a:prstGeom>
            <a:ln>
              <a:solidFill>
                <a:schemeClr val="accent1">
                  <a:alpha val="28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Straight Connector 311">
              <a:extLst>
                <a:ext uri="{FF2B5EF4-FFF2-40B4-BE49-F238E27FC236}">
                  <a16:creationId xmlns:a16="http://schemas.microsoft.com/office/drawing/2014/main" id="{0919E559-112E-44A7-A96C-9AE3992AAAC8}"/>
                </a:ext>
              </a:extLst>
            </p:cNvPr>
            <p:cNvCxnSpPr>
              <a:cxnSpLocks/>
            </p:cNvCxnSpPr>
            <p:nvPr/>
          </p:nvCxnSpPr>
          <p:spPr>
            <a:xfrm>
              <a:off x="4713591" y="5748754"/>
              <a:ext cx="139652" cy="726796"/>
            </a:xfrm>
            <a:prstGeom prst="line">
              <a:avLst/>
            </a:prstGeom>
            <a:ln>
              <a:solidFill>
                <a:schemeClr val="accent1">
                  <a:alpha val="28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>
              <a:extLst>
                <a:ext uri="{FF2B5EF4-FFF2-40B4-BE49-F238E27FC236}">
                  <a16:creationId xmlns:a16="http://schemas.microsoft.com/office/drawing/2014/main" id="{2B15FB17-8F5C-49C9-B851-6A15DDB7643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41920" y="6469149"/>
              <a:ext cx="11323" cy="528289"/>
            </a:xfrm>
            <a:prstGeom prst="line">
              <a:avLst/>
            </a:prstGeom>
            <a:ln>
              <a:solidFill>
                <a:schemeClr val="accent1">
                  <a:alpha val="28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Straight Connector 313">
              <a:extLst>
                <a:ext uri="{FF2B5EF4-FFF2-40B4-BE49-F238E27FC236}">
                  <a16:creationId xmlns:a16="http://schemas.microsoft.com/office/drawing/2014/main" id="{14701ADE-40DA-4A71-B92A-534A75FAF25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72073" y="5755157"/>
              <a:ext cx="39631" cy="576315"/>
            </a:xfrm>
            <a:prstGeom prst="line">
              <a:avLst/>
            </a:prstGeom>
            <a:ln>
              <a:solidFill>
                <a:schemeClr val="accent1">
                  <a:alpha val="28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Straight Connector 314">
              <a:extLst>
                <a:ext uri="{FF2B5EF4-FFF2-40B4-BE49-F238E27FC236}">
                  <a16:creationId xmlns:a16="http://schemas.microsoft.com/office/drawing/2014/main" id="{335A0B67-9F21-4B57-A670-7E1D93AE2EE0}"/>
                </a:ext>
              </a:extLst>
            </p:cNvPr>
            <p:cNvCxnSpPr>
              <a:cxnSpLocks/>
            </p:cNvCxnSpPr>
            <p:nvPr/>
          </p:nvCxnSpPr>
          <p:spPr>
            <a:xfrm>
              <a:off x="5404143" y="7801075"/>
              <a:ext cx="452636" cy="152490"/>
            </a:xfrm>
            <a:prstGeom prst="line">
              <a:avLst/>
            </a:prstGeom>
            <a:ln>
              <a:solidFill>
                <a:schemeClr val="accent1">
                  <a:alpha val="28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Straight Connector 315">
              <a:extLst>
                <a:ext uri="{FF2B5EF4-FFF2-40B4-BE49-F238E27FC236}">
                  <a16:creationId xmlns:a16="http://schemas.microsoft.com/office/drawing/2014/main" id="{F56A7ACF-4C99-4200-A5F2-54C8BBE0A7A8}"/>
                </a:ext>
              </a:extLst>
            </p:cNvPr>
            <p:cNvCxnSpPr>
              <a:cxnSpLocks/>
            </p:cNvCxnSpPr>
            <p:nvPr/>
          </p:nvCxnSpPr>
          <p:spPr>
            <a:xfrm>
              <a:off x="5536246" y="7397656"/>
              <a:ext cx="560699" cy="69568"/>
            </a:xfrm>
            <a:prstGeom prst="line">
              <a:avLst/>
            </a:prstGeom>
            <a:ln>
              <a:solidFill>
                <a:schemeClr val="accent1">
                  <a:alpha val="28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Straight Connector 316">
              <a:extLst>
                <a:ext uri="{FF2B5EF4-FFF2-40B4-BE49-F238E27FC236}">
                  <a16:creationId xmlns:a16="http://schemas.microsoft.com/office/drawing/2014/main" id="{931D18D5-C53A-41B9-A6E2-04F881C4303A}"/>
                </a:ext>
              </a:extLst>
            </p:cNvPr>
            <p:cNvCxnSpPr>
              <a:cxnSpLocks/>
            </p:cNvCxnSpPr>
            <p:nvPr/>
          </p:nvCxnSpPr>
          <p:spPr>
            <a:xfrm>
              <a:off x="5222973" y="6622831"/>
              <a:ext cx="558767" cy="60834"/>
            </a:xfrm>
            <a:prstGeom prst="line">
              <a:avLst/>
            </a:prstGeom>
            <a:ln>
              <a:solidFill>
                <a:schemeClr val="accent1">
                  <a:alpha val="28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Connector 317">
              <a:extLst>
                <a:ext uri="{FF2B5EF4-FFF2-40B4-BE49-F238E27FC236}">
                  <a16:creationId xmlns:a16="http://schemas.microsoft.com/office/drawing/2014/main" id="{F2EF2A5F-9215-4B23-8ED4-40870FC06016}"/>
                </a:ext>
              </a:extLst>
            </p:cNvPr>
            <p:cNvCxnSpPr>
              <a:cxnSpLocks/>
            </p:cNvCxnSpPr>
            <p:nvPr/>
          </p:nvCxnSpPr>
          <p:spPr>
            <a:xfrm>
              <a:off x="4851196" y="6475550"/>
              <a:ext cx="371936" cy="144080"/>
            </a:xfrm>
            <a:prstGeom prst="line">
              <a:avLst/>
            </a:prstGeom>
            <a:ln>
              <a:solidFill>
                <a:schemeClr val="accent1">
                  <a:alpha val="28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Connector 318">
              <a:extLst>
                <a:ext uri="{FF2B5EF4-FFF2-40B4-BE49-F238E27FC236}">
                  <a16:creationId xmlns:a16="http://schemas.microsoft.com/office/drawing/2014/main" id="{D187BB15-9386-4551-85BB-E7B23564B6E9}"/>
                </a:ext>
              </a:extLst>
            </p:cNvPr>
            <p:cNvCxnSpPr>
              <a:cxnSpLocks/>
            </p:cNvCxnSpPr>
            <p:nvPr/>
          </p:nvCxnSpPr>
          <p:spPr>
            <a:xfrm>
              <a:off x="5113516" y="7208751"/>
              <a:ext cx="428551" cy="185703"/>
            </a:xfrm>
            <a:prstGeom prst="line">
              <a:avLst/>
            </a:prstGeom>
            <a:ln>
              <a:solidFill>
                <a:schemeClr val="accent1">
                  <a:alpha val="28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Connector 319">
              <a:extLst>
                <a:ext uri="{FF2B5EF4-FFF2-40B4-BE49-F238E27FC236}">
                  <a16:creationId xmlns:a16="http://schemas.microsoft.com/office/drawing/2014/main" id="{5D31CB84-E19F-459E-8991-CDBD5D59B742}"/>
                </a:ext>
              </a:extLst>
            </p:cNvPr>
            <p:cNvCxnSpPr>
              <a:cxnSpLocks/>
            </p:cNvCxnSpPr>
            <p:nvPr/>
          </p:nvCxnSpPr>
          <p:spPr>
            <a:xfrm>
              <a:off x="4837986" y="7000636"/>
              <a:ext cx="270027" cy="201712"/>
            </a:xfrm>
            <a:prstGeom prst="line">
              <a:avLst/>
            </a:prstGeom>
            <a:ln>
              <a:solidFill>
                <a:schemeClr val="accent1">
                  <a:alpha val="28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Straight Connector 320">
              <a:extLst>
                <a:ext uri="{FF2B5EF4-FFF2-40B4-BE49-F238E27FC236}">
                  <a16:creationId xmlns:a16="http://schemas.microsoft.com/office/drawing/2014/main" id="{02A45496-7898-4353-A983-636302A8C852}"/>
                </a:ext>
              </a:extLst>
            </p:cNvPr>
            <p:cNvCxnSpPr>
              <a:cxnSpLocks/>
            </p:cNvCxnSpPr>
            <p:nvPr/>
          </p:nvCxnSpPr>
          <p:spPr>
            <a:xfrm>
              <a:off x="4670026" y="6331469"/>
              <a:ext cx="183217" cy="144081"/>
            </a:xfrm>
            <a:prstGeom prst="line">
              <a:avLst/>
            </a:prstGeom>
            <a:ln>
              <a:solidFill>
                <a:schemeClr val="accent1">
                  <a:alpha val="28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Connector 321">
              <a:extLst>
                <a:ext uri="{FF2B5EF4-FFF2-40B4-BE49-F238E27FC236}">
                  <a16:creationId xmlns:a16="http://schemas.microsoft.com/office/drawing/2014/main" id="{0F74EB6B-0095-4DEC-AE4A-34412D4A21FB}"/>
                </a:ext>
              </a:extLst>
            </p:cNvPr>
            <p:cNvCxnSpPr>
              <a:cxnSpLocks/>
            </p:cNvCxnSpPr>
            <p:nvPr/>
          </p:nvCxnSpPr>
          <p:spPr>
            <a:xfrm>
              <a:off x="5092757" y="7560942"/>
              <a:ext cx="313433" cy="240134"/>
            </a:xfrm>
            <a:prstGeom prst="line">
              <a:avLst/>
            </a:prstGeom>
            <a:ln>
              <a:solidFill>
                <a:schemeClr val="accent1">
                  <a:alpha val="28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Connector 322">
              <a:extLst>
                <a:ext uri="{FF2B5EF4-FFF2-40B4-BE49-F238E27FC236}">
                  <a16:creationId xmlns:a16="http://schemas.microsoft.com/office/drawing/2014/main" id="{E5F31E39-9581-4E6E-9F5D-9D5FDD536E0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8148" y="7953566"/>
              <a:ext cx="236443" cy="286531"/>
            </a:xfrm>
            <a:prstGeom prst="line">
              <a:avLst/>
            </a:prstGeom>
            <a:ln>
              <a:solidFill>
                <a:schemeClr val="accent1">
                  <a:alpha val="28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Connector 323">
              <a:extLst>
                <a:ext uri="{FF2B5EF4-FFF2-40B4-BE49-F238E27FC236}">
                  <a16:creationId xmlns:a16="http://schemas.microsoft.com/office/drawing/2014/main" id="{CEC41962-88C1-4E5E-8D8E-E15D1A0F77C8}"/>
                </a:ext>
              </a:extLst>
            </p:cNvPr>
            <p:cNvCxnSpPr>
              <a:cxnSpLocks/>
            </p:cNvCxnSpPr>
            <p:nvPr/>
          </p:nvCxnSpPr>
          <p:spPr>
            <a:xfrm>
              <a:off x="6096945" y="7467222"/>
              <a:ext cx="237644" cy="486343"/>
            </a:xfrm>
            <a:prstGeom prst="line">
              <a:avLst/>
            </a:prstGeom>
            <a:ln>
              <a:solidFill>
                <a:schemeClr val="accent1">
                  <a:alpha val="28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Straight Connector 324">
              <a:extLst>
                <a:ext uri="{FF2B5EF4-FFF2-40B4-BE49-F238E27FC236}">
                  <a16:creationId xmlns:a16="http://schemas.microsoft.com/office/drawing/2014/main" id="{7B407531-5D61-4882-965C-8FA51282B42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6945" y="6687625"/>
              <a:ext cx="311342" cy="779597"/>
            </a:xfrm>
            <a:prstGeom prst="line">
              <a:avLst/>
            </a:prstGeom>
            <a:ln>
              <a:solidFill>
                <a:schemeClr val="accent1">
                  <a:alpha val="28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Connector 325">
              <a:extLst>
                <a:ext uri="{FF2B5EF4-FFF2-40B4-BE49-F238E27FC236}">
                  <a16:creationId xmlns:a16="http://schemas.microsoft.com/office/drawing/2014/main" id="{BA13E17C-CD76-4E8F-B0ED-E30B127759EA}"/>
                </a:ext>
              </a:extLst>
            </p:cNvPr>
            <p:cNvCxnSpPr>
              <a:cxnSpLocks/>
            </p:cNvCxnSpPr>
            <p:nvPr/>
          </p:nvCxnSpPr>
          <p:spPr>
            <a:xfrm>
              <a:off x="6098148" y="5760311"/>
              <a:ext cx="310139" cy="927314"/>
            </a:xfrm>
            <a:prstGeom prst="line">
              <a:avLst/>
            </a:prstGeom>
            <a:ln>
              <a:solidFill>
                <a:schemeClr val="accent1">
                  <a:alpha val="28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Straight Connector 326">
              <a:extLst>
                <a:ext uri="{FF2B5EF4-FFF2-40B4-BE49-F238E27FC236}">
                  <a16:creationId xmlns:a16="http://schemas.microsoft.com/office/drawing/2014/main" id="{D8C057A9-43EB-4258-A817-E5C3FDA796C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334591" y="7953566"/>
              <a:ext cx="165816" cy="194826"/>
            </a:xfrm>
            <a:prstGeom prst="line">
              <a:avLst/>
            </a:prstGeom>
            <a:ln>
              <a:solidFill>
                <a:schemeClr val="accent1">
                  <a:alpha val="28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Straight Connector 327">
              <a:extLst>
                <a:ext uri="{FF2B5EF4-FFF2-40B4-BE49-F238E27FC236}">
                  <a16:creationId xmlns:a16="http://schemas.microsoft.com/office/drawing/2014/main" id="{292928CC-02E8-4AFD-B1BB-7DFDFB0162F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34591" y="7396135"/>
              <a:ext cx="316279" cy="557429"/>
            </a:xfrm>
            <a:prstGeom prst="line">
              <a:avLst/>
            </a:prstGeom>
            <a:ln>
              <a:solidFill>
                <a:schemeClr val="accent1">
                  <a:alpha val="28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Connector 328">
              <a:extLst>
                <a:ext uri="{FF2B5EF4-FFF2-40B4-BE49-F238E27FC236}">
                  <a16:creationId xmlns:a16="http://schemas.microsoft.com/office/drawing/2014/main" id="{20F9468F-F3E2-43AC-95D4-62292CDA3EC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407743" y="6683665"/>
              <a:ext cx="241592" cy="712470"/>
            </a:xfrm>
            <a:prstGeom prst="line">
              <a:avLst/>
            </a:prstGeom>
            <a:ln>
              <a:solidFill>
                <a:schemeClr val="accent1">
                  <a:alpha val="28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Connector 329">
              <a:extLst>
                <a:ext uri="{FF2B5EF4-FFF2-40B4-BE49-F238E27FC236}">
                  <a16:creationId xmlns:a16="http://schemas.microsoft.com/office/drawing/2014/main" id="{29E594DB-3381-4294-9015-DC041F65E40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09630" y="5748753"/>
              <a:ext cx="320822" cy="938114"/>
            </a:xfrm>
            <a:prstGeom prst="line">
              <a:avLst/>
            </a:prstGeom>
            <a:ln>
              <a:solidFill>
                <a:schemeClr val="accent1">
                  <a:alpha val="28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Straight Connector 330">
              <a:extLst>
                <a:ext uri="{FF2B5EF4-FFF2-40B4-BE49-F238E27FC236}">
                  <a16:creationId xmlns:a16="http://schemas.microsoft.com/office/drawing/2014/main" id="{24FD5DAF-8D82-4592-84A2-D8343A905E5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787227" y="7806394"/>
              <a:ext cx="28149" cy="116347"/>
            </a:xfrm>
            <a:prstGeom prst="line">
              <a:avLst/>
            </a:prstGeom>
            <a:ln>
              <a:solidFill>
                <a:schemeClr val="accent1">
                  <a:alpha val="28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Straight Connector 331">
              <a:extLst>
                <a:ext uri="{FF2B5EF4-FFF2-40B4-BE49-F238E27FC236}">
                  <a16:creationId xmlns:a16="http://schemas.microsoft.com/office/drawing/2014/main" id="{1ADCC6BC-5F95-4653-B496-C0EF6AB6C36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87068" y="7206148"/>
              <a:ext cx="294774" cy="594928"/>
            </a:xfrm>
            <a:prstGeom prst="line">
              <a:avLst/>
            </a:prstGeom>
            <a:ln>
              <a:solidFill>
                <a:schemeClr val="accent1">
                  <a:alpha val="28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Straight Connector 332">
              <a:extLst>
                <a:ext uri="{FF2B5EF4-FFF2-40B4-BE49-F238E27FC236}">
                  <a16:creationId xmlns:a16="http://schemas.microsoft.com/office/drawing/2014/main" id="{BD089028-F1A4-4727-8B42-E1D03947E90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971048" y="6616428"/>
              <a:ext cx="110794" cy="592324"/>
            </a:xfrm>
            <a:prstGeom prst="line">
              <a:avLst/>
            </a:prstGeom>
            <a:ln>
              <a:solidFill>
                <a:schemeClr val="accent1">
                  <a:alpha val="28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Straight Connector 333">
              <a:extLst>
                <a:ext uri="{FF2B5EF4-FFF2-40B4-BE49-F238E27FC236}">
                  <a16:creationId xmlns:a16="http://schemas.microsoft.com/office/drawing/2014/main" id="{E8F4F90A-8951-46A1-8174-184BECA983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70125" y="5759886"/>
              <a:ext cx="235781" cy="859744"/>
            </a:xfrm>
            <a:prstGeom prst="line">
              <a:avLst/>
            </a:prstGeom>
            <a:ln>
              <a:solidFill>
                <a:schemeClr val="accent1">
                  <a:alpha val="28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Connector 334">
              <a:extLst>
                <a:ext uri="{FF2B5EF4-FFF2-40B4-BE49-F238E27FC236}">
                  <a16:creationId xmlns:a16="http://schemas.microsoft.com/office/drawing/2014/main" id="{BD72EC0C-E175-43E7-B828-9823E9C95F4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00408" y="7807479"/>
              <a:ext cx="282886" cy="340912"/>
            </a:xfrm>
            <a:prstGeom prst="line">
              <a:avLst/>
            </a:prstGeom>
            <a:ln>
              <a:solidFill>
                <a:schemeClr val="accent1">
                  <a:alpha val="28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Straight Connector 335">
              <a:extLst>
                <a:ext uri="{FF2B5EF4-FFF2-40B4-BE49-F238E27FC236}">
                  <a16:creationId xmlns:a16="http://schemas.microsoft.com/office/drawing/2014/main" id="{1192E5DB-4896-4260-BF98-B4A83BAAB02D}"/>
                </a:ext>
              </a:extLst>
            </p:cNvPr>
            <p:cNvCxnSpPr>
              <a:cxnSpLocks/>
            </p:cNvCxnSpPr>
            <p:nvPr/>
          </p:nvCxnSpPr>
          <p:spPr>
            <a:xfrm>
              <a:off x="6651190" y="7397656"/>
              <a:ext cx="135147" cy="412499"/>
            </a:xfrm>
            <a:prstGeom prst="line">
              <a:avLst/>
            </a:prstGeom>
            <a:ln>
              <a:solidFill>
                <a:schemeClr val="accent1">
                  <a:alpha val="28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Connector 336">
              <a:extLst>
                <a:ext uri="{FF2B5EF4-FFF2-40B4-BE49-F238E27FC236}">
                  <a16:creationId xmlns:a16="http://schemas.microsoft.com/office/drawing/2014/main" id="{FB6471C1-8671-4B4B-8FED-B4DCFF3E822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53078" y="6619630"/>
              <a:ext cx="317048" cy="774824"/>
            </a:xfrm>
            <a:prstGeom prst="line">
              <a:avLst/>
            </a:prstGeom>
            <a:ln>
              <a:solidFill>
                <a:schemeClr val="accent1">
                  <a:alpha val="28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Straight Connector 337">
              <a:extLst>
                <a:ext uri="{FF2B5EF4-FFF2-40B4-BE49-F238E27FC236}">
                  <a16:creationId xmlns:a16="http://schemas.microsoft.com/office/drawing/2014/main" id="{36155AAA-A60E-42C9-AF09-1022DDAA5CB4}"/>
                </a:ext>
              </a:extLst>
            </p:cNvPr>
            <p:cNvCxnSpPr>
              <a:cxnSpLocks/>
            </p:cNvCxnSpPr>
            <p:nvPr/>
          </p:nvCxnSpPr>
          <p:spPr>
            <a:xfrm>
              <a:off x="6728565" y="5748753"/>
              <a:ext cx="241561" cy="874079"/>
            </a:xfrm>
            <a:prstGeom prst="line">
              <a:avLst/>
            </a:prstGeom>
            <a:ln>
              <a:solidFill>
                <a:schemeClr val="accent1">
                  <a:alpha val="28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Straight Connector 338">
              <a:extLst>
                <a:ext uri="{FF2B5EF4-FFF2-40B4-BE49-F238E27FC236}">
                  <a16:creationId xmlns:a16="http://schemas.microsoft.com/office/drawing/2014/main" id="{FF01BE7C-5B1D-4376-84BF-D527F800F0E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083516" y="7210868"/>
              <a:ext cx="13051" cy="350076"/>
            </a:xfrm>
            <a:prstGeom prst="line">
              <a:avLst/>
            </a:prstGeom>
            <a:ln>
              <a:solidFill>
                <a:schemeClr val="accent1">
                  <a:alpha val="28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Straight Connector 339">
              <a:extLst>
                <a:ext uri="{FF2B5EF4-FFF2-40B4-BE49-F238E27FC236}">
                  <a16:creationId xmlns:a16="http://schemas.microsoft.com/office/drawing/2014/main" id="{D8DF4CE6-BFB9-40F1-85AD-8F949142A96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81469" y="6478753"/>
              <a:ext cx="256658" cy="736402"/>
            </a:xfrm>
            <a:prstGeom prst="line">
              <a:avLst/>
            </a:prstGeom>
            <a:ln>
              <a:solidFill>
                <a:schemeClr val="accent1">
                  <a:alpha val="28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Straight Connector 340">
              <a:extLst>
                <a:ext uri="{FF2B5EF4-FFF2-40B4-BE49-F238E27FC236}">
                  <a16:creationId xmlns:a16="http://schemas.microsoft.com/office/drawing/2014/main" id="{6A11A46F-D590-4B4F-8E9E-C6173CED486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206025" y="5755157"/>
              <a:ext cx="132476" cy="726798"/>
            </a:xfrm>
            <a:prstGeom prst="line">
              <a:avLst/>
            </a:prstGeom>
            <a:ln>
              <a:solidFill>
                <a:schemeClr val="accent1">
                  <a:alpha val="28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Straight Connector 341">
              <a:extLst>
                <a:ext uri="{FF2B5EF4-FFF2-40B4-BE49-F238E27FC236}">
                  <a16:creationId xmlns:a16="http://schemas.microsoft.com/office/drawing/2014/main" id="{96122C51-901B-4081-B85B-75175B93A8B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338128" y="5748754"/>
              <a:ext cx="139652" cy="726796"/>
            </a:xfrm>
            <a:prstGeom prst="line">
              <a:avLst/>
            </a:prstGeom>
            <a:ln>
              <a:solidFill>
                <a:schemeClr val="accent1">
                  <a:alpha val="28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Connector 342">
              <a:extLst>
                <a:ext uri="{FF2B5EF4-FFF2-40B4-BE49-F238E27FC236}">
                  <a16:creationId xmlns:a16="http://schemas.microsoft.com/office/drawing/2014/main" id="{19210F32-F07C-4E79-BF4D-639BB394C73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338128" y="6469147"/>
              <a:ext cx="11323" cy="528289"/>
            </a:xfrm>
            <a:prstGeom prst="line">
              <a:avLst/>
            </a:prstGeom>
            <a:ln>
              <a:solidFill>
                <a:schemeClr val="accent1">
                  <a:alpha val="28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Connector 343">
              <a:extLst>
                <a:ext uri="{FF2B5EF4-FFF2-40B4-BE49-F238E27FC236}">
                  <a16:creationId xmlns:a16="http://schemas.microsoft.com/office/drawing/2014/main" id="{98166547-1502-4199-B558-FE385615350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479666" y="5755157"/>
              <a:ext cx="39631" cy="576315"/>
            </a:xfrm>
            <a:prstGeom prst="line">
              <a:avLst/>
            </a:prstGeom>
            <a:ln>
              <a:solidFill>
                <a:schemeClr val="accent1">
                  <a:alpha val="28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Connector 344">
              <a:extLst>
                <a:ext uri="{FF2B5EF4-FFF2-40B4-BE49-F238E27FC236}">
                  <a16:creationId xmlns:a16="http://schemas.microsoft.com/office/drawing/2014/main" id="{33A789F0-73FB-4F92-89F4-6BE64A3101A0}"/>
                </a:ext>
              </a:extLst>
            </p:cNvPr>
            <p:cNvCxnSpPr/>
            <p:nvPr/>
          </p:nvCxnSpPr>
          <p:spPr>
            <a:xfrm flipH="1">
              <a:off x="6334591" y="7801075"/>
              <a:ext cx="452636" cy="152490"/>
            </a:xfrm>
            <a:prstGeom prst="line">
              <a:avLst/>
            </a:prstGeom>
            <a:ln>
              <a:solidFill>
                <a:schemeClr val="accent1">
                  <a:alpha val="28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Connector 345">
              <a:extLst>
                <a:ext uri="{FF2B5EF4-FFF2-40B4-BE49-F238E27FC236}">
                  <a16:creationId xmlns:a16="http://schemas.microsoft.com/office/drawing/2014/main" id="{065EBAA9-5ECC-49CB-8E8D-2BEE08C5E7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5058" y="7397656"/>
              <a:ext cx="560066" cy="69568"/>
            </a:xfrm>
            <a:prstGeom prst="line">
              <a:avLst/>
            </a:prstGeom>
            <a:ln>
              <a:solidFill>
                <a:schemeClr val="accent1">
                  <a:alpha val="28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Connector 346">
              <a:extLst>
                <a:ext uri="{FF2B5EF4-FFF2-40B4-BE49-F238E27FC236}">
                  <a16:creationId xmlns:a16="http://schemas.microsoft.com/office/drawing/2014/main" id="{A16E1591-431C-4505-8C82-310F842516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09630" y="6622831"/>
              <a:ext cx="558767" cy="60834"/>
            </a:xfrm>
            <a:prstGeom prst="line">
              <a:avLst/>
            </a:prstGeom>
            <a:ln>
              <a:solidFill>
                <a:schemeClr val="accent1">
                  <a:alpha val="28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Connector 347">
              <a:extLst>
                <a:ext uri="{FF2B5EF4-FFF2-40B4-BE49-F238E27FC236}">
                  <a16:creationId xmlns:a16="http://schemas.microsoft.com/office/drawing/2014/main" id="{CFD54800-7B2F-4704-8A74-4A35172EF33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68238" y="6475550"/>
              <a:ext cx="371936" cy="144080"/>
            </a:xfrm>
            <a:prstGeom prst="line">
              <a:avLst/>
            </a:prstGeom>
            <a:ln>
              <a:solidFill>
                <a:schemeClr val="accent1">
                  <a:alpha val="28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Straight Connector 348">
              <a:extLst>
                <a:ext uri="{FF2B5EF4-FFF2-40B4-BE49-F238E27FC236}">
                  <a16:creationId xmlns:a16="http://schemas.microsoft.com/office/drawing/2014/main" id="{7FAE2E50-F0C6-4AFF-AD6F-3D8FC57F0B3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49303" y="7208751"/>
              <a:ext cx="428551" cy="185703"/>
            </a:xfrm>
            <a:prstGeom prst="line">
              <a:avLst/>
            </a:prstGeom>
            <a:ln>
              <a:solidFill>
                <a:schemeClr val="accent1">
                  <a:alpha val="28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Straight Connector 349">
              <a:extLst>
                <a:ext uri="{FF2B5EF4-FFF2-40B4-BE49-F238E27FC236}">
                  <a16:creationId xmlns:a16="http://schemas.microsoft.com/office/drawing/2014/main" id="{93E26A6D-D541-4F92-803E-E745297283A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83357" y="7000636"/>
              <a:ext cx="270027" cy="201712"/>
            </a:xfrm>
            <a:prstGeom prst="line">
              <a:avLst/>
            </a:prstGeom>
            <a:ln>
              <a:solidFill>
                <a:schemeClr val="accent1">
                  <a:alpha val="28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Straight Connector 350">
              <a:extLst>
                <a:ext uri="{FF2B5EF4-FFF2-40B4-BE49-F238E27FC236}">
                  <a16:creationId xmlns:a16="http://schemas.microsoft.com/office/drawing/2014/main" id="{F361242C-BD41-42E8-A2AF-10C255CB58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338128" y="6331469"/>
              <a:ext cx="183217" cy="144081"/>
            </a:xfrm>
            <a:prstGeom prst="line">
              <a:avLst/>
            </a:prstGeom>
            <a:ln>
              <a:solidFill>
                <a:schemeClr val="accent1">
                  <a:alpha val="28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Straight Connector 351">
              <a:extLst>
                <a:ext uri="{FF2B5EF4-FFF2-40B4-BE49-F238E27FC236}">
                  <a16:creationId xmlns:a16="http://schemas.microsoft.com/office/drawing/2014/main" id="{5FDAC28F-AA93-427A-8766-8531DD99887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85181" y="7560942"/>
              <a:ext cx="313433" cy="240134"/>
            </a:xfrm>
            <a:prstGeom prst="line">
              <a:avLst/>
            </a:prstGeom>
            <a:ln>
              <a:solidFill>
                <a:schemeClr val="accent1">
                  <a:alpha val="28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Connector 352">
              <a:extLst>
                <a:ext uri="{FF2B5EF4-FFF2-40B4-BE49-F238E27FC236}">
                  <a16:creationId xmlns:a16="http://schemas.microsoft.com/office/drawing/2014/main" id="{E6169F0A-C929-47BD-8AE1-C2F1E79ADEDC}"/>
                </a:ext>
              </a:extLst>
            </p:cNvPr>
            <p:cNvCxnSpPr/>
            <p:nvPr/>
          </p:nvCxnSpPr>
          <p:spPr>
            <a:xfrm>
              <a:off x="4625725" y="5760690"/>
              <a:ext cx="69826" cy="0"/>
            </a:xfrm>
            <a:prstGeom prst="line">
              <a:avLst/>
            </a:prstGeom>
            <a:ln>
              <a:solidFill>
                <a:schemeClr val="accent1">
                  <a:alpha val="28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Connector 353">
              <a:extLst>
                <a:ext uri="{FF2B5EF4-FFF2-40B4-BE49-F238E27FC236}">
                  <a16:creationId xmlns:a16="http://schemas.microsoft.com/office/drawing/2014/main" id="{306C0FF0-9F40-430B-B7D4-F0ADCF3A9301}"/>
                </a:ext>
              </a:extLst>
            </p:cNvPr>
            <p:cNvCxnSpPr>
              <a:cxnSpLocks/>
            </p:cNvCxnSpPr>
            <p:nvPr/>
          </p:nvCxnSpPr>
          <p:spPr>
            <a:xfrm>
              <a:off x="4713636" y="5760690"/>
              <a:ext cx="273642" cy="0"/>
            </a:xfrm>
            <a:prstGeom prst="line">
              <a:avLst/>
            </a:prstGeom>
            <a:ln>
              <a:solidFill>
                <a:schemeClr val="accent1">
                  <a:alpha val="28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Connector 354">
              <a:extLst>
                <a:ext uri="{FF2B5EF4-FFF2-40B4-BE49-F238E27FC236}">
                  <a16:creationId xmlns:a16="http://schemas.microsoft.com/office/drawing/2014/main" id="{30FD1462-7903-42BB-B08E-AFCD5CDAB433}"/>
                </a:ext>
              </a:extLst>
            </p:cNvPr>
            <p:cNvCxnSpPr>
              <a:cxnSpLocks/>
            </p:cNvCxnSpPr>
            <p:nvPr/>
          </p:nvCxnSpPr>
          <p:spPr>
            <a:xfrm>
              <a:off x="4987278" y="5760690"/>
              <a:ext cx="473684" cy="0"/>
            </a:xfrm>
            <a:prstGeom prst="line">
              <a:avLst/>
            </a:prstGeom>
            <a:ln>
              <a:solidFill>
                <a:schemeClr val="accent1">
                  <a:alpha val="28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Straight Connector 355">
              <a:extLst>
                <a:ext uri="{FF2B5EF4-FFF2-40B4-BE49-F238E27FC236}">
                  <a16:creationId xmlns:a16="http://schemas.microsoft.com/office/drawing/2014/main" id="{B72672AC-1F5D-4630-8D9C-A94BF3B07E9D}"/>
                </a:ext>
              </a:extLst>
            </p:cNvPr>
            <p:cNvCxnSpPr>
              <a:cxnSpLocks/>
            </p:cNvCxnSpPr>
            <p:nvPr/>
          </p:nvCxnSpPr>
          <p:spPr>
            <a:xfrm>
              <a:off x="5466625" y="5760690"/>
              <a:ext cx="632208" cy="0"/>
            </a:xfrm>
            <a:prstGeom prst="line">
              <a:avLst/>
            </a:prstGeom>
            <a:ln>
              <a:solidFill>
                <a:schemeClr val="accent1">
                  <a:alpha val="28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Straight Connector 356">
              <a:extLst>
                <a:ext uri="{FF2B5EF4-FFF2-40B4-BE49-F238E27FC236}">
                  <a16:creationId xmlns:a16="http://schemas.microsoft.com/office/drawing/2014/main" id="{501BDDC0-2855-4148-9D41-70214D1E1F1A}"/>
                </a:ext>
              </a:extLst>
            </p:cNvPr>
            <p:cNvCxnSpPr>
              <a:cxnSpLocks/>
            </p:cNvCxnSpPr>
            <p:nvPr/>
          </p:nvCxnSpPr>
          <p:spPr>
            <a:xfrm>
              <a:off x="6093172" y="5760690"/>
              <a:ext cx="632208" cy="0"/>
            </a:xfrm>
            <a:prstGeom prst="line">
              <a:avLst/>
            </a:prstGeom>
            <a:ln>
              <a:solidFill>
                <a:schemeClr val="accent1">
                  <a:alpha val="28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8" name="Straight Connector 357">
              <a:extLst>
                <a:ext uri="{FF2B5EF4-FFF2-40B4-BE49-F238E27FC236}">
                  <a16:creationId xmlns:a16="http://schemas.microsoft.com/office/drawing/2014/main" id="{8C621D60-C6BA-4119-866C-F9736A2AA985}"/>
                </a:ext>
              </a:extLst>
            </p:cNvPr>
            <p:cNvCxnSpPr>
              <a:cxnSpLocks/>
            </p:cNvCxnSpPr>
            <p:nvPr/>
          </p:nvCxnSpPr>
          <p:spPr>
            <a:xfrm>
              <a:off x="6736703" y="5760690"/>
              <a:ext cx="473684" cy="0"/>
            </a:xfrm>
            <a:prstGeom prst="line">
              <a:avLst/>
            </a:prstGeom>
            <a:ln>
              <a:solidFill>
                <a:schemeClr val="accent1">
                  <a:alpha val="28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9" name="Straight Connector 358">
              <a:extLst>
                <a:ext uri="{FF2B5EF4-FFF2-40B4-BE49-F238E27FC236}">
                  <a16:creationId xmlns:a16="http://schemas.microsoft.com/office/drawing/2014/main" id="{A2E094E4-B185-4165-9A85-C60E4E58914D}"/>
                </a:ext>
              </a:extLst>
            </p:cNvPr>
            <p:cNvCxnSpPr>
              <a:cxnSpLocks/>
            </p:cNvCxnSpPr>
            <p:nvPr/>
          </p:nvCxnSpPr>
          <p:spPr>
            <a:xfrm>
              <a:off x="7208501" y="5760690"/>
              <a:ext cx="273642" cy="0"/>
            </a:xfrm>
            <a:prstGeom prst="line">
              <a:avLst/>
            </a:prstGeom>
            <a:ln>
              <a:solidFill>
                <a:schemeClr val="accent1">
                  <a:alpha val="28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0" name="Straight Connector 359">
              <a:extLst>
                <a:ext uri="{FF2B5EF4-FFF2-40B4-BE49-F238E27FC236}">
                  <a16:creationId xmlns:a16="http://schemas.microsoft.com/office/drawing/2014/main" id="{724A1543-BD6E-4E50-8212-1354A8A100B9}"/>
                </a:ext>
              </a:extLst>
            </p:cNvPr>
            <p:cNvCxnSpPr/>
            <p:nvPr/>
          </p:nvCxnSpPr>
          <p:spPr>
            <a:xfrm>
              <a:off x="7478369" y="5760690"/>
              <a:ext cx="69826" cy="0"/>
            </a:xfrm>
            <a:prstGeom prst="line">
              <a:avLst/>
            </a:prstGeom>
            <a:ln>
              <a:solidFill>
                <a:schemeClr val="accent1">
                  <a:alpha val="28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1" name="Straight Connector 360">
              <a:extLst>
                <a:ext uri="{FF2B5EF4-FFF2-40B4-BE49-F238E27FC236}">
                  <a16:creationId xmlns:a16="http://schemas.microsoft.com/office/drawing/2014/main" id="{B6CF25B3-D4F3-42EC-A18C-3FAA53DD02FF}"/>
                </a:ext>
              </a:extLst>
            </p:cNvPr>
            <p:cNvCxnSpPr>
              <a:cxnSpLocks/>
            </p:cNvCxnSpPr>
            <p:nvPr/>
          </p:nvCxnSpPr>
          <p:spPr>
            <a:xfrm>
              <a:off x="5785559" y="6685995"/>
              <a:ext cx="632208" cy="0"/>
            </a:xfrm>
            <a:prstGeom prst="line">
              <a:avLst/>
            </a:prstGeom>
            <a:ln>
              <a:solidFill>
                <a:schemeClr val="accent1">
                  <a:alpha val="28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2" name="Straight Connector 361">
              <a:extLst>
                <a:ext uri="{FF2B5EF4-FFF2-40B4-BE49-F238E27FC236}">
                  <a16:creationId xmlns:a16="http://schemas.microsoft.com/office/drawing/2014/main" id="{E24765F0-46D5-4462-B0C3-5FE7BA7E605F}"/>
                </a:ext>
              </a:extLst>
            </p:cNvPr>
            <p:cNvCxnSpPr>
              <a:cxnSpLocks/>
            </p:cNvCxnSpPr>
            <p:nvPr/>
          </p:nvCxnSpPr>
          <p:spPr>
            <a:xfrm>
              <a:off x="5785560" y="4828980"/>
              <a:ext cx="623716" cy="0"/>
            </a:xfrm>
            <a:prstGeom prst="line">
              <a:avLst/>
            </a:prstGeom>
            <a:ln>
              <a:solidFill>
                <a:schemeClr val="accent1">
                  <a:alpha val="28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3" name="Straight Connector 362">
              <a:extLst>
                <a:ext uri="{FF2B5EF4-FFF2-40B4-BE49-F238E27FC236}">
                  <a16:creationId xmlns:a16="http://schemas.microsoft.com/office/drawing/2014/main" id="{C5BE596A-3201-449A-B115-C2C2712C633A}"/>
                </a:ext>
              </a:extLst>
            </p:cNvPr>
            <p:cNvCxnSpPr>
              <a:cxnSpLocks/>
            </p:cNvCxnSpPr>
            <p:nvPr/>
          </p:nvCxnSpPr>
          <p:spPr>
            <a:xfrm>
              <a:off x="5855383" y="3557885"/>
              <a:ext cx="477459" cy="0"/>
            </a:xfrm>
            <a:prstGeom prst="line">
              <a:avLst/>
            </a:prstGeom>
            <a:ln>
              <a:solidFill>
                <a:schemeClr val="accent1">
                  <a:alpha val="28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4" name="Oval 363">
            <a:extLst>
              <a:ext uri="{FF2B5EF4-FFF2-40B4-BE49-F238E27FC236}">
                <a16:creationId xmlns:a16="http://schemas.microsoft.com/office/drawing/2014/main" id="{A9611FDD-7163-43B6-936C-B43B1916BA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002764" y="2069881"/>
            <a:ext cx="76612" cy="76612"/>
          </a:xfrm>
          <a:prstGeom prst="ellipse">
            <a:avLst/>
          </a:prstGeom>
          <a:solidFill>
            <a:srgbClr val="153C4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4592" tIns="131674" rIns="164592" bIns="13167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8392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alpha val="0"/>
                  </a:srgbClr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a</a:t>
            </a:r>
          </a:p>
        </p:txBody>
      </p:sp>
      <p:sp>
        <p:nvSpPr>
          <p:cNvPr id="365" name="Oval 364">
            <a:extLst>
              <a:ext uri="{FF2B5EF4-FFF2-40B4-BE49-F238E27FC236}">
                <a16:creationId xmlns:a16="http://schemas.microsoft.com/office/drawing/2014/main" id="{057DB814-37BB-45D1-A5DC-2725918CED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flipH="1">
            <a:off x="6052392" y="2359672"/>
            <a:ext cx="76614" cy="76614"/>
          </a:xfrm>
          <a:prstGeom prst="ellipse">
            <a:avLst/>
          </a:prstGeom>
          <a:solidFill>
            <a:srgbClr val="153C4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4592" tIns="131674" rIns="164592" bIns="13167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8392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alpha val="0"/>
                  </a:srgbClr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c</a:t>
            </a:r>
          </a:p>
        </p:txBody>
      </p:sp>
      <p:sp>
        <p:nvSpPr>
          <p:cNvPr id="366" name="Oval 365">
            <a:extLst>
              <a:ext uri="{FF2B5EF4-FFF2-40B4-BE49-F238E27FC236}">
                <a16:creationId xmlns:a16="http://schemas.microsoft.com/office/drawing/2014/main" id="{69B22A16-DA90-4276-B21B-8650DEDB7E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3950505" y="3902828"/>
            <a:ext cx="76612" cy="76612"/>
          </a:xfrm>
          <a:prstGeom prst="ellipse">
            <a:avLst/>
          </a:prstGeom>
          <a:solidFill>
            <a:srgbClr val="153C4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4592" tIns="131674" rIns="164592" bIns="13167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8392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alpha val="0"/>
                  </a:srgbClr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g</a:t>
            </a:r>
          </a:p>
        </p:txBody>
      </p:sp>
      <p:sp>
        <p:nvSpPr>
          <p:cNvPr id="367" name="Oval 366">
            <a:extLst>
              <a:ext uri="{FF2B5EF4-FFF2-40B4-BE49-F238E27FC236}">
                <a16:creationId xmlns:a16="http://schemas.microsoft.com/office/drawing/2014/main" id="{C0DD8D09-F022-4DC1-8A9A-34BF09137B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flipH="1">
            <a:off x="4541542" y="2612315"/>
            <a:ext cx="76614" cy="76614"/>
          </a:xfrm>
          <a:prstGeom prst="ellipse">
            <a:avLst/>
          </a:prstGeom>
          <a:solidFill>
            <a:srgbClr val="153C4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4592" tIns="131674" rIns="164592" bIns="13167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8392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alpha val="0"/>
                  </a:srgbClr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e</a:t>
            </a:r>
          </a:p>
        </p:txBody>
      </p:sp>
      <p:sp>
        <p:nvSpPr>
          <p:cNvPr id="368" name="Oval 367">
            <a:extLst>
              <a:ext uri="{FF2B5EF4-FFF2-40B4-BE49-F238E27FC236}">
                <a16:creationId xmlns:a16="http://schemas.microsoft.com/office/drawing/2014/main" id="{DEBE6B10-9B51-429D-BCB7-41AAE373CF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4161659" y="3258675"/>
            <a:ext cx="76612" cy="76612"/>
          </a:xfrm>
          <a:prstGeom prst="ellipse">
            <a:avLst/>
          </a:prstGeom>
          <a:solidFill>
            <a:srgbClr val="153C4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4592" tIns="131674" rIns="164592" bIns="13167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8392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alpha val="0"/>
                  </a:srgbClr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f</a:t>
            </a:r>
          </a:p>
        </p:txBody>
      </p:sp>
      <p:sp>
        <p:nvSpPr>
          <p:cNvPr id="369" name="Oval 368">
            <a:extLst>
              <a:ext uri="{FF2B5EF4-FFF2-40B4-BE49-F238E27FC236}">
                <a16:creationId xmlns:a16="http://schemas.microsoft.com/office/drawing/2014/main" id="{1088CF17-F52C-4A57-978A-CBD954B3D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209846" y="2431275"/>
            <a:ext cx="76612" cy="76612"/>
          </a:xfrm>
          <a:prstGeom prst="ellipse">
            <a:avLst/>
          </a:prstGeom>
          <a:solidFill>
            <a:srgbClr val="153C4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4592" tIns="131674" rIns="164592" bIns="13167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8392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D83B01">
                  <a:alpha val="0"/>
                </a:srgbClr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70" name="Oval 369">
            <a:extLst>
              <a:ext uri="{FF2B5EF4-FFF2-40B4-BE49-F238E27FC236}">
                <a16:creationId xmlns:a16="http://schemas.microsoft.com/office/drawing/2014/main" id="{C3A45CCB-3FBA-4847-9815-7318C7F73E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flipH="1">
            <a:off x="4724558" y="3127915"/>
            <a:ext cx="76614" cy="76614"/>
          </a:xfrm>
          <a:prstGeom prst="ellipse">
            <a:avLst/>
          </a:prstGeom>
          <a:solidFill>
            <a:srgbClr val="153C4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4592" tIns="131674" rIns="164592" bIns="13167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8392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alpha val="0"/>
                  </a:srgbClr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h</a:t>
            </a:r>
          </a:p>
        </p:txBody>
      </p:sp>
      <p:sp>
        <p:nvSpPr>
          <p:cNvPr id="371" name="Oval 370">
            <a:extLst>
              <a:ext uri="{FF2B5EF4-FFF2-40B4-BE49-F238E27FC236}">
                <a16:creationId xmlns:a16="http://schemas.microsoft.com/office/drawing/2014/main" id="{32F00600-343E-423F-87D1-D50B29B668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4361586" y="3897851"/>
            <a:ext cx="76612" cy="76612"/>
          </a:xfrm>
          <a:prstGeom prst="ellipse">
            <a:avLst/>
          </a:prstGeom>
          <a:solidFill>
            <a:srgbClr val="153C4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4592" tIns="131674" rIns="164592" bIns="13167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8392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alpha val="0"/>
                  </a:srgbClr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k</a:t>
            </a:r>
          </a:p>
        </p:txBody>
      </p:sp>
      <p:sp>
        <p:nvSpPr>
          <p:cNvPr id="372" name="Oval 371">
            <a:extLst>
              <a:ext uri="{FF2B5EF4-FFF2-40B4-BE49-F238E27FC236}">
                <a16:creationId xmlns:a16="http://schemas.microsoft.com/office/drawing/2014/main" id="{028C687D-FCE7-47A7-8FB2-A749020995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4724557" y="4663982"/>
            <a:ext cx="76612" cy="76612"/>
          </a:xfrm>
          <a:prstGeom prst="ellipse">
            <a:avLst/>
          </a:prstGeom>
          <a:solidFill>
            <a:srgbClr val="153C4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4592" tIns="131674" rIns="164592" bIns="13167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8392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alpha val="0"/>
                  </a:srgbClr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l</a:t>
            </a:r>
          </a:p>
        </p:txBody>
      </p:sp>
      <p:sp>
        <p:nvSpPr>
          <p:cNvPr id="373" name="Oval 372">
            <a:extLst>
              <a:ext uri="{FF2B5EF4-FFF2-40B4-BE49-F238E27FC236}">
                <a16:creationId xmlns:a16="http://schemas.microsoft.com/office/drawing/2014/main" id="{44C1A223-2490-4371-BDD9-07B7289DD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088777" y="3902828"/>
            <a:ext cx="76612" cy="76612"/>
          </a:xfrm>
          <a:prstGeom prst="ellipse">
            <a:avLst/>
          </a:prstGeom>
          <a:solidFill>
            <a:srgbClr val="153C4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4592" tIns="131674" rIns="164592" bIns="13167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8392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err="1">
                <a:ln>
                  <a:noFill/>
                </a:ln>
                <a:solidFill>
                  <a:srgbClr val="000000">
                    <a:alpha val="0"/>
                  </a:srgbClr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i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>
                  <a:alpha val="0"/>
                </a:srgbClr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74" name="Oval 373">
            <a:extLst>
              <a:ext uri="{FF2B5EF4-FFF2-40B4-BE49-F238E27FC236}">
                <a16:creationId xmlns:a16="http://schemas.microsoft.com/office/drawing/2014/main" id="{7F17814C-0D32-4EE9-B3A4-7C7339E71D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flipH="1">
            <a:off x="4552186" y="5190247"/>
            <a:ext cx="76614" cy="76614"/>
          </a:xfrm>
          <a:prstGeom prst="ellipse">
            <a:avLst/>
          </a:prstGeom>
          <a:solidFill>
            <a:srgbClr val="153C4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4592" tIns="131674" rIns="164592" bIns="13167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8392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alpha val="0"/>
                  </a:srgbClr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n</a:t>
            </a:r>
          </a:p>
        </p:txBody>
      </p:sp>
      <p:sp>
        <p:nvSpPr>
          <p:cNvPr id="375" name="Oval 374">
            <a:extLst>
              <a:ext uri="{FF2B5EF4-FFF2-40B4-BE49-F238E27FC236}">
                <a16:creationId xmlns:a16="http://schemas.microsoft.com/office/drawing/2014/main" id="{0E42CDE3-CCF9-40D7-A75B-28C6A9DA7A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575967" y="4740275"/>
            <a:ext cx="76612" cy="76612"/>
          </a:xfrm>
          <a:prstGeom prst="ellipse">
            <a:avLst/>
          </a:prstGeom>
          <a:solidFill>
            <a:srgbClr val="153C4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4592" tIns="131674" rIns="164592" bIns="13167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8392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alpha val="0"/>
                  </a:srgbClr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j</a:t>
            </a:r>
          </a:p>
        </p:txBody>
      </p:sp>
      <p:sp>
        <p:nvSpPr>
          <p:cNvPr id="376" name="Oval 375">
            <a:extLst>
              <a:ext uri="{FF2B5EF4-FFF2-40B4-BE49-F238E27FC236}">
                <a16:creationId xmlns:a16="http://schemas.microsoft.com/office/drawing/2014/main" id="{0D9D867A-F97E-4780-9A8A-A8AA6A2FFB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197115" y="5363399"/>
            <a:ext cx="76612" cy="76612"/>
          </a:xfrm>
          <a:prstGeom prst="ellipse">
            <a:avLst/>
          </a:prstGeom>
          <a:solidFill>
            <a:srgbClr val="153C4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4592" tIns="131674" rIns="164592" bIns="13167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8392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alpha val="0"/>
                  </a:srgbClr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m</a:t>
            </a:r>
          </a:p>
        </p:txBody>
      </p:sp>
      <p:sp>
        <p:nvSpPr>
          <p:cNvPr id="377" name="Oval 376">
            <a:extLst>
              <a:ext uri="{FF2B5EF4-FFF2-40B4-BE49-F238E27FC236}">
                <a16:creationId xmlns:a16="http://schemas.microsoft.com/office/drawing/2014/main" id="{16127485-B324-4C1B-A91D-E0E364C783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flipH="1">
            <a:off x="6899516" y="2421212"/>
            <a:ext cx="76614" cy="76614"/>
          </a:xfrm>
          <a:prstGeom prst="ellipse">
            <a:avLst/>
          </a:prstGeom>
          <a:solidFill>
            <a:srgbClr val="153C4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4592" tIns="131674" rIns="164592" bIns="13167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8392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alpha val="0"/>
                  </a:srgbClr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o</a:t>
            </a:r>
          </a:p>
        </p:txBody>
      </p:sp>
      <p:sp>
        <p:nvSpPr>
          <p:cNvPr id="378" name="Oval 377">
            <a:extLst>
              <a:ext uri="{FF2B5EF4-FFF2-40B4-BE49-F238E27FC236}">
                <a16:creationId xmlns:a16="http://schemas.microsoft.com/office/drawing/2014/main" id="{C832A5B8-A76D-4FBF-BF6B-ADADCC351A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flipH="1">
            <a:off x="7380230" y="3130424"/>
            <a:ext cx="76614" cy="76614"/>
          </a:xfrm>
          <a:prstGeom prst="ellipse">
            <a:avLst/>
          </a:prstGeom>
          <a:solidFill>
            <a:srgbClr val="153C4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4592" tIns="131674" rIns="164592" bIns="13167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8392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alpha val="0"/>
                  </a:srgbClr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s</a:t>
            </a:r>
          </a:p>
        </p:txBody>
      </p:sp>
      <p:sp>
        <p:nvSpPr>
          <p:cNvPr id="379" name="Oval 378">
            <a:extLst>
              <a:ext uri="{FF2B5EF4-FFF2-40B4-BE49-F238E27FC236}">
                <a16:creationId xmlns:a16="http://schemas.microsoft.com/office/drawing/2014/main" id="{E056B01F-EAB8-4FBA-A95E-4A86604E3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flipH="1">
            <a:off x="6533121" y="3061709"/>
            <a:ext cx="76614" cy="76614"/>
          </a:xfrm>
          <a:prstGeom prst="ellipse">
            <a:avLst/>
          </a:prstGeom>
          <a:solidFill>
            <a:srgbClr val="153C4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4592" tIns="131674" rIns="164592" bIns="13167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8392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alpha val="0"/>
                  </a:srgbClr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r</a:t>
            </a:r>
          </a:p>
        </p:txBody>
      </p:sp>
      <p:sp>
        <p:nvSpPr>
          <p:cNvPr id="380" name="Oval 379">
            <a:extLst>
              <a:ext uri="{FF2B5EF4-FFF2-40B4-BE49-F238E27FC236}">
                <a16:creationId xmlns:a16="http://schemas.microsoft.com/office/drawing/2014/main" id="{0C550F2D-FD98-4079-8196-4858DDE071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flipH="1">
            <a:off x="7016012" y="3897157"/>
            <a:ext cx="76614" cy="76614"/>
          </a:xfrm>
          <a:prstGeom prst="ellipse">
            <a:avLst/>
          </a:prstGeom>
          <a:solidFill>
            <a:srgbClr val="153C4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4592" tIns="131674" rIns="164592" bIns="13167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8392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alpha val="0"/>
                  </a:srgbClr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t</a:t>
            </a:r>
          </a:p>
        </p:txBody>
      </p:sp>
      <p:sp>
        <p:nvSpPr>
          <p:cNvPr id="381" name="Oval 380">
            <a:extLst>
              <a:ext uri="{FF2B5EF4-FFF2-40B4-BE49-F238E27FC236}">
                <a16:creationId xmlns:a16="http://schemas.microsoft.com/office/drawing/2014/main" id="{3BCCE727-8C7B-45B6-B303-A8E315D61E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flipH="1">
            <a:off x="7948622" y="3258672"/>
            <a:ext cx="76614" cy="76614"/>
          </a:xfrm>
          <a:prstGeom prst="ellipse">
            <a:avLst/>
          </a:prstGeom>
          <a:solidFill>
            <a:srgbClr val="153C4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4592" tIns="131674" rIns="164592" bIns="13167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8392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alpha val="0"/>
                  </a:srgbClr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v</a:t>
            </a:r>
          </a:p>
        </p:txBody>
      </p:sp>
      <p:sp>
        <p:nvSpPr>
          <p:cNvPr id="382" name="Oval 381">
            <a:extLst>
              <a:ext uri="{FF2B5EF4-FFF2-40B4-BE49-F238E27FC236}">
                <a16:creationId xmlns:a16="http://schemas.microsoft.com/office/drawing/2014/main" id="{DA985158-686D-4250-814E-9CE23415A4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flipH="1">
            <a:off x="6533121" y="4724519"/>
            <a:ext cx="76614" cy="76614"/>
          </a:xfrm>
          <a:prstGeom prst="ellipse">
            <a:avLst/>
          </a:prstGeom>
          <a:solidFill>
            <a:srgbClr val="153C4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4592" tIns="131674" rIns="164592" bIns="13167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8392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alpha val="0"/>
                  </a:srgbClr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w</a:t>
            </a:r>
          </a:p>
        </p:txBody>
      </p:sp>
      <p:sp>
        <p:nvSpPr>
          <p:cNvPr id="383" name="Oval 382">
            <a:extLst>
              <a:ext uri="{FF2B5EF4-FFF2-40B4-BE49-F238E27FC236}">
                <a16:creationId xmlns:a16="http://schemas.microsoft.com/office/drawing/2014/main" id="{6931C938-3238-4D7D-A1CF-C6A45FD0BD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flipH="1">
            <a:off x="7948178" y="4541715"/>
            <a:ext cx="76614" cy="76614"/>
          </a:xfrm>
          <a:prstGeom prst="ellipse">
            <a:avLst/>
          </a:prstGeom>
          <a:solidFill>
            <a:srgbClr val="153C4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4592" tIns="131674" rIns="164592" bIns="13167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8392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alpha val="0"/>
                  </a:srgbClr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x</a:t>
            </a:r>
          </a:p>
        </p:txBody>
      </p:sp>
      <p:sp>
        <p:nvSpPr>
          <p:cNvPr id="384" name="Oval 383">
            <a:extLst>
              <a:ext uri="{FF2B5EF4-FFF2-40B4-BE49-F238E27FC236}">
                <a16:creationId xmlns:a16="http://schemas.microsoft.com/office/drawing/2014/main" id="{99A8EFFF-403D-4D8E-A13B-DD099CAA11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flipH="1">
            <a:off x="6052392" y="5423934"/>
            <a:ext cx="76614" cy="76614"/>
          </a:xfrm>
          <a:prstGeom prst="ellipse">
            <a:avLst/>
          </a:prstGeom>
          <a:solidFill>
            <a:srgbClr val="153C4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4592" tIns="131674" rIns="164592" bIns="13167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8392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alpha val="0"/>
                  </a:srgbClr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bb</a:t>
            </a:r>
          </a:p>
        </p:txBody>
      </p:sp>
      <p:sp>
        <p:nvSpPr>
          <p:cNvPr id="385" name="Oval 384">
            <a:extLst>
              <a:ext uri="{FF2B5EF4-FFF2-40B4-BE49-F238E27FC236}">
                <a16:creationId xmlns:a16="http://schemas.microsoft.com/office/drawing/2014/main" id="{284F0C08-2263-4DF1-B968-25B15ADA2F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flipH="1">
            <a:off x="7553933" y="5204062"/>
            <a:ext cx="76614" cy="76614"/>
          </a:xfrm>
          <a:prstGeom prst="ellipse">
            <a:avLst/>
          </a:prstGeom>
          <a:solidFill>
            <a:srgbClr val="153C4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4592" tIns="131674" rIns="164592" bIns="13167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8392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alpha val="0"/>
                  </a:srgbClr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y</a:t>
            </a:r>
          </a:p>
        </p:txBody>
      </p:sp>
      <p:sp>
        <p:nvSpPr>
          <p:cNvPr id="386" name="Oval 385">
            <a:extLst>
              <a:ext uri="{FF2B5EF4-FFF2-40B4-BE49-F238E27FC236}">
                <a16:creationId xmlns:a16="http://schemas.microsoft.com/office/drawing/2014/main" id="{2172436A-2CFD-4582-85CF-65036CF5F2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flipH="1">
            <a:off x="6894941" y="5373100"/>
            <a:ext cx="76614" cy="76614"/>
          </a:xfrm>
          <a:prstGeom prst="ellipse">
            <a:avLst/>
          </a:prstGeom>
          <a:solidFill>
            <a:srgbClr val="153C4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4592" tIns="131674" rIns="164592" bIns="13167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8392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alpha val="0"/>
                  </a:srgbClr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aa</a:t>
            </a:r>
          </a:p>
        </p:txBody>
      </p:sp>
      <p:sp>
        <p:nvSpPr>
          <p:cNvPr id="387" name="Oval 386">
            <a:extLst>
              <a:ext uri="{FF2B5EF4-FFF2-40B4-BE49-F238E27FC236}">
                <a16:creationId xmlns:a16="http://schemas.microsoft.com/office/drawing/2014/main" id="{49B67568-7AFD-4B82-8C9F-7D4E0546F8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flipH="1">
            <a:off x="6412049" y="5870375"/>
            <a:ext cx="76614" cy="76614"/>
          </a:xfrm>
          <a:prstGeom prst="ellipse">
            <a:avLst/>
          </a:prstGeom>
          <a:solidFill>
            <a:srgbClr val="153C4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4592" tIns="131674" rIns="164592" bIns="13167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8392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alpha val="0"/>
                  </a:srgbClr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cc</a:t>
            </a:r>
          </a:p>
        </p:txBody>
      </p:sp>
      <p:sp>
        <p:nvSpPr>
          <p:cNvPr id="388" name="Oval 387">
            <a:extLst>
              <a:ext uri="{FF2B5EF4-FFF2-40B4-BE49-F238E27FC236}">
                <a16:creationId xmlns:a16="http://schemas.microsoft.com/office/drawing/2014/main" id="{C5A0D332-550E-44BA-B96D-EF0D698742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flipH="1">
            <a:off x="7750061" y="3899413"/>
            <a:ext cx="76614" cy="76614"/>
          </a:xfrm>
          <a:prstGeom prst="ellipse">
            <a:avLst/>
          </a:prstGeom>
          <a:solidFill>
            <a:srgbClr val="153C4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4592" tIns="131674" rIns="164592" bIns="13167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8392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alpha val="0"/>
                  </a:srgbClr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u</a:t>
            </a:r>
          </a:p>
        </p:txBody>
      </p:sp>
      <p:sp>
        <p:nvSpPr>
          <p:cNvPr id="389" name="Oval 388">
            <a:extLst>
              <a:ext uri="{FF2B5EF4-FFF2-40B4-BE49-F238E27FC236}">
                <a16:creationId xmlns:a16="http://schemas.microsoft.com/office/drawing/2014/main" id="{4CDF466F-4F0B-40FD-8F2C-33E4C796C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flipH="1">
            <a:off x="7095832" y="5737256"/>
            <a:ext cx="76614" cy="76614"/>
          </a:xfrm>
          <a:prstGeom prst="ellipse">
            <a:avLst/>
          </a:prstGeom>
          <a:solidFill>
            <a:srgbClr val="153C4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4592" tIns="131674" rIns="164592" bIns="13167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8392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alpha val="0"/>
                  </a:srgbClr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dd</a:t>
            </a:r>
          </a:p>
        </p:txBody>
      </p:sp>
      <p:sp>
        <p:nvSpPr>
          <p:cNvPr id="390" name="Oval 389">
            <a:extLst>
              <a:ext uri="{FF2B5EF4-FFF2-40B4-BE49-F238E27FC236}">
                <a16:creationId xmlns:a16="http://schemas.microsoft.com/office/drawing/2014/main" id="{9D56D61C-DD4E-4CCC-AAB4-57BF8DF59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13310147" flipH="1">
            <a:off x="5682667" y="1929359"/>
            <a:ext cx="76612" cy="76612"/>
          </a:xfrm>
          <a:prstGeom prst="ellipse">
            <a:avLst/>
          </a:prstGeom>
          <a:solidFill>
            <a:srgbClr val="153C4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4592" tIns="131674" rIns="164592" bIns="13167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8392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alpha val="0"/>
                  </a:srgbClr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1</a:t>
            </a:r>
          </a:p>
        </p:txBody>
      </p:sp>
      <p:sp>
        <p:nvSpPr>
          <p:cNvPr id="391" name="Oval 390">
            <a:extLst>
              <a:ext uri="{FF2B5EF4-FFF2-40B4-BE49-F238E27FC236}">
                <a16:creationId xmlns:a16="http://schemas.microsoft.com/office/drawing/2014/main" id="{C59C118D-99D7-469C-848E-D3B9680B6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13310147" flipH="1">
            <a:off x="5575965" y="3067380"/>
            <a:ext cx="76612" cy="76612"/>
          </a:xfrm>
          <a:prstGeom prst="ellipse">
            <a:avLst/>
          </a:prstGeom>
          <a:solidFill>
            <a:srgbClr val="153C4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4592" tIns="131674" rIns="164592" bIns="13167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8392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alpha val="0"/>
                  </a:srgbClr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2</a:t>
            </a:r>
          </a:p>
        </p:txBody>
      </p:sp>
      <p:sp>
        <p:nvSpPr>
          <p:cNvPr id="392" name="Oval 391">
            <a:extLst>
              <a:ext uri="{FF2B5EF4-FFF2-40B4-BE49-F238E27FC236}">
                <a16:creationId xmlns:a16="http://schemas.microsoft.com/office/drawing/2014/main" id="{F32421AF-F52E-485E-B743-F3FAFF175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13310147" flipV="1">
            <a:off x="7385073" y="4666019"/>
            <a:ext cx="76614" cy="76614"/>
          </a:xfrm>
          <a:prstGeom prst="ellipse">
            <a:avLst/>
          </a:prstGeom>
          <a:solidFill>
            <a:srgbClr val="153C4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4592" tIns="131674" rIns="164592" bIns="13167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8392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alpha val="0"/>
                  </a:srgbClr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4</a:t>
            </a:r>
          </a:p>
        </p:txBody>
      </p:sp>
      <p:sp>
        <p:nvSpPr>
          <p:cNvPr id="393" name="Oval 392">
            <a:extLst>
              <a:ext uri="{FF2B5EF4-FFF2-40B4-BE49-F238E27FC236}">
                <a16:creationId xmlns:a16="http://schemas.microsoft.com/office/drawing/2014/main" id="{6048C533-8153-4B66-BE09-F439155C6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13310147" flipV="1">
            <a:off x="7097386" y="2071617"/>
            <a:ext cx="76614" cy="76614"/>
          </a:xfrm>
          <a:prstGeom prst="ellipse">
            <a:avLst/>
          </a:prstGeom>
          <a:solidFill>
            <a:srgbClr val="153C4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4592" tIns="131674" rIns="164592" bIns="13167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8392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alpha val="0"/>
                  </a:srgbClr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3</a:t>
            </a:r>
          </a:p>
        </p:txBody>
      </p:sp>
      <p:sp>
        <p:nvSpPr>
          <p:cNvPr id="394" name="Oval 393">
            <a:extLst>
              <a:ext uri="{FF2B5EF4-FFF2-40B4-BE49-F238E27FC236}">
                <a16:creationId xmlns:a16="http://schemas.microsoft.com/office/drawing/2014/main" id="{20597717-7D10-43D4-B577-6C353F8E78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6055374" y="3897157"/>
            <a:ext cx="76614" cy="76614"/>
          </a:xfrm>
          <a:prstGeom prst="ellipse">
            <a:avLst/>
          </a:prstGeom>
          <a:solidFill>
            <a:srgbClr val="153C4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4592" tIns="131674" rIns="164592" bIns="13167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8392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>
                  <a:alpha val="0"/>
                </a:srgbClr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95" name="Oval 394">
            <a:extLst>
              <a:ext uri="{FF2B5EF4-FFF2-40B4-BE49-F238E27FC236}">
                <a16:creationId xmlns:a16="http://schemas.microsoft.com/office/drawing/2014/main" id="{EB4CDBB0-2CE9-4AAA-B5C3-4D2EA522A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flipH="1">
            <a:off x="6419004" y="1932458"/>
            <a:ext cx="76614" cy="76614"/>
          </a:xfrm>
          <a:prstGeom prst="ellipse">
            <a:avLst/>
          </a:prstGeom>
          <a:solidFill>
            <a:srgbClr val="153C4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4592" tIns="131674" rIns="164592" bIns="13167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8392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>
                  <a:alpha val="0"/>
                </a:srgbClr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96" name="Oval 395">
            <a:extLst>
              <a:ext uri="{FF2B5EF4-FFF2-40B4-BE49-F238E27FC236}">
                <a16:creationId xmlns:a16="http://schemas.microsoft.com/office/drawing/2014/main" id="{30154E70-82C8-4E62-82D8-6E7A2E67CF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flipH="1">
            <a:off x="8150326" y="3908011"/>
            <a:ext cx="76614" cy="76614"/>
          </a:xfrm>
          <a:prstGeom prst="ellipse">
            <a:avLst/>
          </a:prstGeom>
          <a:solidFill>
            <a:srgbClr val="153C4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4592" tIns="131674" rIns="164592" bIns="13167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8392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>
                  <a:alpha val="0"/>
                </a:srgbClr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97" name="Oval 396">
            <a:extLst>
              <a:ext uri="{FF2B5EF4-FFF2-40B4-BE49-F238E27FC236}">
                <a16:creationId xmlns:a16="http://schemas.microsoft.com/office/drawing/2014/main" id="{DF4B01EA-2A0B-4E61-A2F1-D26B7CFDFC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flipH="1">
            <a:off x="5686315" y="5882976"/>
            <a:ext cx="76614" cy="76614"/>
          </a:xfrm>
          <a:prstGeom prst="ellipse">
            <a:avLst/>
          </a:prstGeom>
          <a:solidFill>
            <a:srgbClr val="153C4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4592" tIns="131674" rIns="164592" bIns="13167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8392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>
                  <a:alpha val="0"/>
                </a:srgbClr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98" name="Oval 397">
            <a:extLst>
              <a:ext uri="{FF2B5EF4-FFF2-40B4-BE49-F238E27FC236}">
                <a16:creationId xmlns:a16="http://schemas.microsoft.com/office/drawing/2014/main" id="{4201DFCD-8E7C-4B79-96BE-4CF32BFBC5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flipH="1">
            <a:off x="5002469" y="5731012"/>
            <a:ext cx="76614" cy="76614"/>
          </a:xfrm>
          <a:prstGeom prst="ellipse">
            <a:avLst/>
          </a:prstGeom>
          <a:solidFill>
            <a:srgbClr val="153C4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4592" tIns="131674" rIns="164592" bIns="13167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8392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>
                  <a:alpha val="0"/>
                </a:srgbClr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99" name="Oval 398">
            <a:extLst>
              <a:ext uri="{FF2B5EF4-FFF2-40B4-BE49-F238E27FC236}">
                <a16:creationId xmlns:a16="http://schemas.microsoft.com/office/drawing/2014/main" id="{F4E14DBF-315E-49DD-9724-6C7A474B9E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flipH="1">
            <a:off x="4161233" y="4553864"/>
            <a:ext cx="76614" cy="76614"/>
          </a:xfrm>
          <a:prstGeom prst="ellipse">
            <a:avLst/>
          </a:prstGeom>
          <a:solidFill>
            <a:srgbClr val="153C4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4592" tIns="131674" rIns="164592" bIns="13167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8392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>
                  <a:alpha val="0"/>
                </a:srgbClr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406" name="Group 405">
            <a:extLst>
              <a:ext uri="{FF2B5EF4-FFF2-40B4-BE49-F238E27FC236}">
                <a16:creationId xmlns:a16="http://schemas.microsoft.com/office/drawing/2014/main" id="{44FE9B70-A3B0-4FE7-B507-897D153C2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3723625" y="1688332"/>
            <a:ext cx="4734473" cy="4484327"/>
            <a:chOff x="3460028" y="1219757"/>
            <a:chExt cx="5260525" cy="4982586"/>
          </a:xfrm>
        </p:grpSpPr>
        <p:sp>
          <p:nvSpPr>
            <p:cNvPr id="407" name="Oval 406">
              <a:extLst>
                <a:ext uri="{FF2B5EF4-FFF2-40B4-BE49-F238E27FC236}">
                  <a16:creationId xmlns:a16="http://schemas.microsoft.com/office/drawing/2014/main" id="{8E4083E6-4CDA-4FD2-A845-A581E2F2D016}"/>
                </a:ext>
              </a:extLst>
            </p:cNvPr>
            <p:cNvSpPr/>
            <p:nvPr/>
          </p:nvSpPr>
          <p:spPr bwMode="auto">
            <a:xfrm>
              <a:off x="3639994" y="1219757"/>
              <a:ext cx="4985358" cy="4982586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31750">
              <a:gradFill>
                <a:gsLst>
                  <a:gs pos="0">
                    <a:srgbClr val="00C2E2"/>
                  </a:gs>
                  <a:gs pos="74000">
                    <a:srgbClr val="50E7FD"/>
                  </a:gs>
                  <a:gs pos="100000">
                    <a:srgbClr val="00C2E2"/>
                  </a:gs>
                </a:gsLst>
                <a:lin ang="5400000" scaled="1"/>
              </a:gra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64592" tIns="131674" rIns="164592" bIns="13167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83922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408" name="Group 407">
              <a:extLst>
                <a:ext uri="{FF2B5EF4-FFF2-40B4-BE49-F238E27FC236}">
                  <a16:creationId xmlns:a16="http://schemas.microsoft.com/office/drawing/2014/main" id="{1449F02D-73E7-4C84-9FE7-3AC3DA3F522E}"/>
                </a:ext>
              </a:extLst>
            </p:cNvPr>
            <p:cNvGrpSpPr/>
            <p:nvPr/>
          </p:nvGrpSpPr>
          <p:grpSpPr>
            <a:xfrm>
              <a:off x="3460028" y="1501188"/>
              <a:ext cx="5260525" cy="4541459"/>
              <a:chOff x="3460028" y="1501188"/>
              <a:chExt cx="5260525" cy="4541459"/>
            </a:xfrm>
          </p:grpSpPr>
          <p:sp>
            <p:nvSpPr>
              <p:cNvPr id="409" name="Oval 408">
                <a:extLst>
                  <a:ext uri="{FF2B5EF4-FFF2-40B4-BE49-F238E27FC236}">
                    <a16:creationId xmlns:a16="http://schemas.microsoft.com/office/drawing/2014/main" id="{9E582BA2-613E-47FC-9367-7D19864E0EA0}"/>
                  </a:ext>
                </a:extLst>
              </p:cNvPr>
              <p:cNvSpPr/>
              <p:nvPr/>
            </p:nvSpPr>
            <p:spPr bwMode="auto">
              <a:xfrm>
                <a:off x="3460028" y="1501188"/>
                <a:ext cx="1450218" cy="144941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  <a:headEnd type="none" w="med" len="med"/>
                <a:tailEnd type="none" w="med" len="med"/>
              </a:ln>
              <a:effectLst>
                <a:softEdge rad="330200"/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64592" tIns="131674" rIns="164592" bIns="13167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839225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  </a:t>
                </a:r>
              </a:p>
            </p:txBody>
          </p:sp>
          <p:sp>
            <p:nvSpPr>
              <p:cNvPr id="410" name="Oval 409">
                <a:extLst>
                  <a:ext uri="{FF2B5EF4-FFF2-40B4-BE49-F238E27FC236}">
                    <a16:creationId xmlns:a16="http://schemas.microsoft.com/office/drawing/2014/main" id="{21E44FBE-EF59-49A9-BA44-08CDDBE627E9}"/>
                  </a:ext>
                </a:extLst>
              </p:cNvPr>
              <p:cNvSpPr/>
              <p:nvPr/>
            </p:nvSpPr>
            <p:spPr bwMode="auto">
              <a:xfrm>
                <a:off x="7270335" y="1501188"/>
                <a:ext cx="1450218" cy="144941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  <a:headEnd type="none" w="med" len="med"/>
                <a:tailEnd type="none" w="med" len="med"/>
              </a:ln>
              <a:effectLst>
                <a:softEdge rad="330200"/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64592" tIns="131674" rIns="164592" bIns="13167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839225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  </a:t>
                </a:r>
              </a:p>
            </p:txBody>
          </p:sp>
          <p:sp>
            <p:nvSpPr>
              <p:cNvPr id="411" name="Oval 410">
                <a:extLst>
                  <a:ext uri="{FF2B5EF4-FFF2-40B4-BE49-F238E27FC236}">
                    <a16:creationId xmlns:a16="http://schemas.microsoft.com/office/drawing/2014/main" id="{2D3547B1-224C-41E6-9E86-21516FBFAF59}"/>
                  </a:ext>
                </a:extLst>
              </p:cNvPr>
              <p:cNvSpPr/>
              <p:nvPr/>
            </p:nvSpPr>
            <p:spPr bwMode="auto">
              <a:xfrm>
                <a:off x="3460028" y="4593234"/>
                <a:ext cx="1450218" cy="144941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  <a:headEnd type="none" w="med" len="med"/>
                <a:tailEnd type="none" w="med" len="med"/>
              </a:ln>
              <a:effectLst>
                <a:softEdge rad="330200"/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64592" tIns="131674" rIns="164592" bIns="13167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839225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  </a:t>
                </a:r>
              </a:p>
            </p:txBody>
          </p:sp>
          <p:sp>
            <p:nvSpPr>
              <p:cNvPr id="412" name="Oval 411">
                <a:extLst>
                  <a:ext uri="{FF2B5EF4-FFF2-40B4-BE49-F238E27FC236}">
                    <a16:creationId xmlns:a16="http://schemas.microsoft.com/office/drawing/2014/main" id="{02E0D8CF-82F7-426C-A119-359060F9D737}"/>
                  </a:ext>
                </a:extLst>
              </p:cNvPr>
              <p:cNvSpPr/>
              <p:nvPr/>
            </p:nvSpPr>
            <p:spPr bwMode="auto">
              <a:xfrm>
                <a:off x="7270335" y="4593235"/>
                <a:ext cx="1450218" cy="144941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  <a:headEnd type="none" w="med" len="med"/>
                <a:tailEnd type="none" w="med" len="med"/>
              </a:ln>
              <a:effectLst>
                <a:softEdge rad="330200"/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64592" tIns="131674" rIns="164592" bIns="13167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839225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  </a:t>
                </a:r>
              </a:p>
            </p:txBody>
          </p:sp>
          <p:sp>
            <p:nvSpPr>
              <p:cNvPr id="413" name="Oval 412">
                <a:extLst>
                  <a:ext uri="{FF2B5EF4-FFF2-40B4-BE49-F238E27FC236}">
                    <a16:creationId xmlns:a16="http://schemas.microsoft.com/office/drawing/2014/main" id="{EAE511CB-D418-4285-9A91-83737681BDDE}"/>
                  </a:ext>
                </a:extLst>
              </p:cNvPr>
              <p:cNvSpPr/>
              <p:nvPr/>
            </p:nvSpPr>
            <p:spPr bwMode="auto">
              <a:xfrm>
                <a:off x="5014279" y="2873466"/>
                <a:ext cx="2359858" cy="1706729"/>
              </a:xfrm>
              <a:prstGeom prst="ellipse">
                <a:avLst/>
              </a:prstGeom>
              <a:solidFill>
                <a:schemeClr val="bg1">
                  <a:alpha val="51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>
                <a:softEdge rad="317500"/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64592" tIns="131674" rIns="164592" bIns="13167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839225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</p:grpSp>
      </p:grpSp>
      <p:sp>
        <p:nvSpPr>
          <p:cNvPr id="414" name="Freeform: Shape 213">
            <a:extLst>
              <a:ext uri="{FF2B5EF4-FFF2-40B4-BE49-F238E27FC236}">
                <a16:creationId xmlns:a16="http://schemas.microsoft.com/office/drawing/2014/main" id="{80F19C4E-F71E-466B-86B4-054CD15FB218}"/>
              </a:ext>
            </a:extLst>
          </p:cNvPr>
          <p:cNvSpPr/>
          <p:nvPr/>
        </p:nvSpPr>
        <p:spPr>
          <a:xfrm flipH="1">
            <a:off x="4956218" y="3431897"/>
            <a:ext cx="2279565" cy="997196"/>
          </a:xfrm>
          <a:custGeom>
            <a:avLst/>
            <a:gdLst>
              <a:gd name="connsiteX0" fmla="*/ 0 w 4647359"/>
              <a:gd name="connsiteY0" fmla="*/ 0 h 1136650"/>
              <a:gd name="connsiteX1" fmla="*/ 4647359 w 4647359"/>
              <a:gd name="connsiteY1" fmla="*/ 0 h 1136650"/>
              <a:gd name="connsiteX2" fmla="*/ 4647359 w 4647359"/>
              <a:gd name="connsiteY2" fmla="*/ 1136650 h 1136650"/>
              <a:gd name="connsiteX3" fmla="*/ 0 w 4647359"/>
              <a:gd name="connsiteY3" fmla="*/ 1136650 h 1136650"/>
              <a:gd name="connsiteX4" fmla="*/ 0 w 4647359"/>
              <a:gd name="connsiteY4" fmla="*/ 0 h 1136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47359" h="1136650">
                <a:moveTo>
                  <a:pt x="0" y="0"/>
                </a:moveTo>
                <a:lnTo>
                  <a:pt x="4647359" y="0"/>
                </a:lnTo>
                <a:lnTo>
                  <a:pt x="4647359" y="1136650"/>
                </a:lnTo>
                <a:lnTo>
                  <a:pt x="0" y="1136650"/>
                </a:lnTo>
                <a:lnTo>
                  <a:pt x="0" y="0"/>
                </a:lnTo>
                <a:close/>
              </a:path>
            </a:pathLst>
          </a:custGeom>
          <a:noFill/>
          <a:ln w="10795" cap="flat" cmpd="sng" algn="ctr">
            <a:noFill/>
            <a:prstDash val="solid"/>
          </a:ln>
          <a:effectLst>
            <a:glow rad="685800">
              <a:schemeClr val="bg1"/>
            </a:glow>
            <a:softEdge rad="254000"/>
          </a:effectLst>
        </p:spPr>
        <p:txBody>
          <a:bodyPr spcFirstLastPara="0" vert="horz" wrap="square" lIns="0" tIns="0" rIns="0" bIns="0" numCol="1" spcCol="1270" anchor="ctr" anchorCtr="0">
            <a:spAutoFit/>
          </a:bodyPr>
          <a:lstStyle/>
          <a:p>
            <a:pPr marL="0" marR="0" lvl="0" indent="0" algn="ctr" defTabSz="8392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4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Semibold"/>
                <a:ea typeface="+mn-ea"/>
                <a:cs typeface="Segoe UI" panose="020B0502040204020203" pitchFamily="34" charset="0"/>
              </a:rPr>
              <a:t>Data &amp; Intelligence</a:t>
            </a:r>
          </a:p>
        </p:txBody>
      </p:sp>
      <p:pic>
        <p:nvPicPr>
          <p:cNvPr id="415" name="Graphic 414">
            <a:extLst>
              <a:ext uri="{FF2B5EF4-FFF2-40B4-BE49-F238E27FC236}">
                <a16:creationId xmlns:a16="http://schemas.microsoft.com/office/drawing/2014/main" id="{655E948A-A10D-48D2-A936-99317C5AD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20309" y="2341249"/>
            <a:ext cx="496125" cy="499693"/>
          </a:xfrm>
          <a:prstGeom prst="rect">
            <a:avLst/>
          </a:prstGeom>
        </p:spPr>
      </p:pic>
      <p:pic>
        <p:nvPicPr>
          <p:cNvPr id="417" name="Graphic 4">
            <a:extLst>
              <a:ext uri="{FF2B5EF4-FFF2-40B4-BE49-F238E27FC236}">
                <a16:creationId xmlns:a16="http://schemas.microsoft.com/office/drawing/2014/main" id="{ABC19354-2C2C-4815-B1F3-309E412525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77839" y="2320463"/>
            <a:ext cx="499693" cy="553232"/>
          </a:xfrm>
          <a:prstGeom prst="rect">
            <a:avLst/>
          </a:prstGeom>
        </p:spPr>
      </p:pic>
      <p:pic>
        <p:nvPicPr>
          <p:cNvPr id="419" name="Graphic 418">
            <a:extLst>
              <a:ext uri="{FF2B5EF4-FFF2-40B4-BE49-F238E27FC236}">
                <a16:creationId xmlns:a16="http://schemas.microsoft.com/office/drawing/2014/main" id="{51DA117F-DD41-4634-A24F-E1F986C92A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610436" y="5192629"/>
            <a:ext cx="478994" cy="455436"/>
          </a:xfrm>
          <a:prstGeom prst="rect">
            <a:avLst/>
          </a:prstGeom>
        </p:spPr>
      </p:pic>
      <p:grpSp>
        <p:nvGrpSpPr>
          <p:cNvPr id="422" name="Graphic 3">
            <a:extLst>
              <a:ext uri="{FF2B5EF4-FFF2-40B4-BE49-F238E27FC236}">
                <a16:creationId xmlns:a16="http://schemas.microsoft.com/office/drawing/2014/main" id="{9769B391-69C6-4584-8D0B-49DEE3EE46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102644" y="5154976"/>
            <a:ext cx="513748" cy="513749"/>
            <a:chOff x="4403186" y="4725817"/>
            <a:chExt cx="398850" cy="398848"/>
          </a:xfrm>
        </p:grpSpPr>
        <p:sp>
          <p:nvSpPr>
            <p:cNvPr id="423" name="Freeform 5">
              <a:extLst>
                <a:ext uri="{FF2B5EF4-FFF2-40B4-BE49-F238E27FC236}">
                  <a16:creationId xmlns:a16="http://schemas.microsoft.com/office/drawing/2014/main" id="{22CDE128-A3A1-4D56-8EFA-6678BCB3521A}"/>
                </a:ext>
              </a:extLst>
            </p:cNvPr>
            <p:cNvSpPr/>
            <p:nvPr/>
          </p:nvSpPr>
          <p:spPr>
            <a:xfrm>
              <a:off x="4403186" y="4725817"/>
              <a:ext cx="398850" cy="398848"/>
            </a:xfrm>
            <a:custGeom>
              <a:avLst/>
              <a:gdLst>
                <a:gd name="connsiteX0" fmla="*/ 374956 w 398849"/>
                <a:gd name="connsiteY0" fmla="*/ 221056 h 398849"/>
                <a:gd name="connsiteX1" fmla="*/ 398849 w 398849"/>
                <a:gd name="connsiteY1" fmla="*/ 217414 h 398849"/>
                <a:gd name="connsiteX2" fmla="*/ 398821 w 398849"/>
                <a:gd name="connsiteY2" fmla="*/ 181160 h 398849"/>
                <a:gd name="connsiteX3" fmla="*/ 374956 w 398849"/>
                <a:gd name="connsiteY3" fmla="*/ 177573 h 398849"/>
                <a:gd name="connsiteX4" fmla="*/ 370293 w 398849"/>
                <a:gd name="connsiteY4" fmla="*/ 153735 h 398849"/>
                <a:gd name="connsiteX5" fmla="*/ 391096 w 398849"/>
                <a:gd name="connsiteY5" fmla="*/ 141402 h 398849"/>
                <a:gd name="connsiteX6" fmla="*/ 377494 w 398849"/>
                <a:gd name="connsiteY6" fmla="*/ 107796 h 398849"/>
                <a:gd name="connsiteX7" fmla="*/ 353987 w 398849"/>
                <a:gd name="connsiteY7" fmla="*/ 113425 h 398849"/>
                <a:gd name="connsiteX8" fmla="*/ 338895 w 398849"/>
                <a:gd name="connsiteY8" fmla="*/ 90580 h 398849"/>
                <a:gd name="connsiteX9" fmla="*/ 353214 w 398849"/>
                <a:gd name="connsiteY9" fmla="*/ 71128 h 398849"/>
                <a:gd name="connsiteX10" fmla="*/ 327555 w 398849"/>
                <a:gd name="connsiteY10" fmla="*/ 45524 h 398849"/>
                <a:gd name="connsiteX11" fmla="*/ 308159 w 398849"/>
                <a:gd name="connsiteY11" fmla="*/ 59844 h 398849"/>
                <a:gd name="connsiteX12" fmla="*/ 287963 w 398849"/>
                <a:gd name="connsiteY12" fmla="*/ 46297 h 398849"/>
                <a:gd name="connsiteX13" fmla="*/ 293950 w 398849"/>
                <a:gd name="connsiteY13" fmla="*/ 22873 h 398849"/>
                <a:gd name="connsiteX14" fmla="*/ 260565 w 398849"/>
                <a:gd name="connsiteY14" fmla="*/ 8746 h 398849"/>
                <a:gd name="connsiteX15" fmla="*/ 247929 w 398849"/>
                <a:gd name="connsiteY15" fmla="*/ 29329 h 398849"/>
                <a:gd name="connsiteX16" fmla="*/ 221083 w 398849"/>
                <a:gd name="connsiteY16" fmla="*/ 23866 h 398849"/>
                <a:gd name="connsiteX17" fmla="*/ 217414 w 398849"/>
                <a:gd name="connsiteY17" fmla="*/ 0 h 398849"/>
                <a:gd name="connsiteX18" fmla="*/ 181160 w 398849"/>
                <a:gd name="connsiteY18" fmla="*/ 28 h 398849"/>
                <a:gd name="connsiteX19" fmla="*/ 177573 w 398849"/>
                <a:gd name="connsiteY19" fmla="*/ 23893 h 398849"/>
                <a:gd name="connsiteX20" fmla="*/ 153735 w 398849"/>
                <a:gd name="connsiteY20" fmla="*/ 28556 h 398849"/>
                <a:gd name="connsiteX21" fmla="*/ 141402 w 398849"/>
                <a:gd name="connsiteY21" fmla="*/ 7753 h 398849"/>
                <a:gd name="connsiteX22" fmla="*/ 107824 w 398849"/>
                <a:gd name="connsiteY22" fmla="*/ 21383 h 398849"/>
                <a:gd name="connsiteX23" fmla="*/ 113452 w 398849"/>
                <a:gd name="connsiteY23" fmla="*/ 44890 h 398849"/>
                <a:gd name="connsiteX24" fmla="*/ 90607 w 398849"/>
                <a:gd name="connsiteY24" fmla="*/ 59982 h 398849"/>
                <a:gd name="connsiteX25" fmla="*/ 71156 w 398849"/>
                <a:gd name="connsiteY25" fmla="*/ 45662 h 398849"/>
                <a:gd name="connsiteX26" fmla="*/ 45552 w 398849"/>
                <a:gd name="connsiteY26" fmla="*/ 71322 h 398849"/>
                <a:gd name="connsiteX27" fmla="*/ 59872 w 398849"/>
                <a:gd name="connsiteY27" fmla="*/ 90718 h 398849"/>
                <a:gd name="connsiteX28" fmla="*/ 46325 w 398849"/>
                <a:gd name="connsiteY28" fmla="*/ 110914 h 398849"/>
                <a:gd name="connsiteX29" fmla="*/ 22900 w 398849"/>
                <a:gd name="connsiteY29" fmla="*/ 104927 h 398849"/>
                <a:gd name="connsiteX30" fmla="*/ 8774 w 398849"/>
                <a:gd name="connsiteY30" fmla="*/ 138311 h 398849"/>
                <a:gd name="connsiteX31" fmla="*/ 29356 w 398849"/>
                <a:gd name="connsiteY31" fmla="*/ 150948 h 398849"/>
                <a:gd name="connsiteX32" fmla="*/ 23893 w 398849"/>
                <a:gd name="connsiteY32" fmla="*/ 177794 h 398849"/>
                <a:gd name="connsiteX33" fmla="*/ 0 w 398849"/>
                <a:gd name="connsiteY33" fmla="*/ 181408 h 398849"/>
                <a:gd name="connsiteX34" fmla="*/ 28 w 398849"/>
                <a:gd name="connsiteY34" fmla="*/ 217662 h 398849"/>
                <a:gd name="connsiteX35" fmla="*/ 23893 w 398849"/>
                <a:gd name="connsiteY35" fmla="*/ 221249 h 398849"/>
                <a:gd name="connsiteX36" fmla="*/ 28556 w 398849"/>
                <a:gd name="connsiteY36" fmla="*/ 245087 h 398849"/>
                <a:gd name="connsiteX37" fmla="*/ 7781 w 398849"/>
                <a:gd name="connsiteY37" fmla="*/ 257420 h 398849"/>
                <a:gd name="connsiteX38" fmla="*/ 21383 w 398849"/>
                <a:gd name="connsiteY38" fmla="*/ 291025 h 398849"/>
                <a:gd name="connsiteX39" fmla="*/ 44890 w 398849"/>
                <a:gd name="connsiteY39" fmla="*/ 285397 h 398849"/>
                <a:gd name="connsiteX40" fmla="*/ 59982 w 398849"/>
                <a:gd name="connsiteY40" fmla="*/ 308242 h 398849"/>
                <a:gd name="connsiteX41" fmla="*/ 45662 w 398849"/>
                <a:gd name="connsiteY41" fmla="*/ 327693 h 398849"/>
                <a:gd name="connsiteX42" fmla="*/ 71322 w 398849"/>
                <a:gd name="connsiteY42" fmla="*/ 353297 h 398849"/>
                <a:gd name="connsiteX43" fmla="*/ 90718 w 398849"/>
                <a:gd name="connsiteY43" fmla="*/ 338978 h 398849"/>
                <a:gd name="connsiteX44" fmla="*/ 110914 w 398849"/>
                <a:gd name="connsiteY44" fmla="*/ 352524 h 398849"/>
                <a:gd name="connsiteX45" fmla="*/ 104927 w 398849"/>
                <a:gd name="connsiteY45" fmla="*/ 375949 h 398849"/>
                <a:gd name="connsiteX46" fmla="*/ 138311 w 398849"/>
                <a:gd name="connsiteY46" fmla="*/ 390075 h 398849"/>
                <a:gd name="connsiteX47" fmla="*/ 150948 w 398849"/>
                <a:gd name="connsiteY47" fmla="*/ 369493 h 398849"/>
                <a:gd name="connsiteX48" fmla="*/ 177794 w 398849"/>
                <a:gd name="connsiteY48" fmla="*/ 374956 h 398849"/>
                <a:gd name="connsiteX49" fmla="*/ 181435 w 398849"/>
                <a:gd name="connsiteY49" fmla="*/ 398849 h 398849"/>
                <a:gd name="connsiteX50" fmla="*/ 217689 w 398849"/>
                <a:gd name="connsiteY50" fmla="*/ 398821 h 398849"/>
                <a:gd name="connsiteX51" fmla="*/ 221276 w 398849"/>
                <a:gd name="connsiteY51" fmla="*/ 374956 h 398849"/>
                <a:gd name="connsiteX52" fmla="*/ 245114 w 398849"/>
                <a:gd name="connsiteY52" fmla="*/ 370293 h 398849"/>
                <a:gd name="connsiteX53" fmla="*/ 257447 w 398849"/>
                <a:gd name="connsiteY53" fmla="*/ 391096 h 398849"/>
                <a:gd name="connsiteX54" fmla="*/ 291025 w 398849"/>
                <a:gd name="connsiteY54" fmla="*/ 377494 h 398849"/>
                <a:gd name="connsiteX55" fmla="*/ 285397 w 398849"/>
                <a:gd name="connsiteY55" fmla="*/ 353987 h 398849"/>
                <a:gd name="connsiteX56" fmla="*/ 308242 w 398849"/>
                <a:gd name="connsiteY56" fmla="*/ 338895 h 398849"/>
                <a:gd name="connsiteX57" fmla="*/ 327693 w 398849"/>
                <a:gd name="connsiteY57" fmla="*/ 353214 h 398849"/>
                <a:gd name="connsiteX58" fmla="*/ 353297 w 398849"/>
                <a:gd name="connsiteY58" fmla="*/ 327555 h 398849"/>
                <a:gd name="connsiteX59" fmla="*/ 338978 w 398849"/>
                <a:gd name="connsiteY59" fmla="*/ 308159 h 398849"/>
                <a:gd name="connsiteX60" fmla="*/ 352524 w 398849"/>
                <a:gd name="connsiteY60" fmla="*/ 287963 h 398849"/>
                <a:gd name="connsiteX61" fmla="*/ 375949 w 398849"/>
                <a:gd name="connsiteY61" fmla="*/ 293950 h 398849"/>
                <a:gd name="connsiteX62" fmla="*/ 390075 w 398849"/>
                <a:gd name="connsiteY62" fmla="*/ 260565 h 398849"/>
                <a:gd name="connsiteX63" fmla="*/ 369493 w 398849"/>
                <a:gd name="connsiteY63" fmla="*/ 247929 h 398849"/>
                <a:gd name="connsiteX64" fmla="*/ 374956 w 398849"/>
                <a:gd name="connsiteY64" fmla="*/ 221056 h 398849"/>
                <a:gd name="connsiteX65" fmla="*/ 199425 w 398849"/>
                <a:gd name="connsiteY65" fmla="*/ 333625 h 398849"/>
                <a:gd name="connsiteX66" fmla="*/ 65224 w 398849"/>
                <a:gd name="connsiteY66" fmla="*/ 199425 h 398849"/>
                <a:gd name="connsiteX67" fmla="*/ 199425 w 398849"/>
                <a:gd name="connsiteY67" fmla="*/ 65224 h 398849"/>
                <a:gd name="connsiteX68" fmla="*/ 333625 w 398849"/>
                <a:gd name="connsiteY68" fmla="*/ 199425 h 398849"/>
                <a:gd name="connsiteX69" fmla="*/ 199425 w 398849"/>
                <a:gd name="connsiteY69" fmla="*/ 333625 h 398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398849" h="398849">
                  <a:moveTo>
                    <a:pt x="374956" y="221056"/>
                  </a:moveTo>
                  <a:lnTo>
                    <a:pt x="398849" y="217414"/>
                  </a:lnTo>
                  <a:lnTo>
                    <a:pt x="398821" y="181160"/>
                  </a:lnTo>
                  <a:lnTo>
                    <a:pt x="374956" y="177573"/>
                  </a:lnTo>
                  <a:cubicBezTo>
                    <a:pt x="373935" y="169516"/>
                    <a:pt x="372390" y="161543"/>
                    <a:pt x="370293" y="153735"/>
                  </a:cubicBezTo>
                  <a:lnTo>
                    <a:pt x="391096" y="141402"/>
                  </a:lnTo>
                  <a:lnTo>
                    <a:pt x="377494" y="107796"/>
                  </a:lnTo>
                  <a:lnTo>
                    <a:pt x="353987" y="113425"/>
                  </a:lnTo>
                  <a:cubicBezTo>
                    <a:pt x="349572" y="105451"/>
                    <a:pt x="344523" y="97809"/>
                    <a:pt x="338895" y="90580"/>
                  </a:cubicBezTo>
                  <a:lnTo>
                    <a:pt x="353214" y="71128"/>
                  </a:lnTo>
                  <a:lnTo>
                    <a:pt x="327555" y="45524"/>
                  </a:lnTo>
                  <a:lnTo>
                    <a:pt x="308159" y="59844"/>
                  </a:lnTo>
                  <a:cubicBezTo>
                    <a:pt x="301813" y="54905"/>
                    <a:pt x="295081" y="50380"/>
                    <a:pt x="287963" y="46297"/>
                  </a:cubicBezTo>
                  <a:lnTo>
                    <a:pt x="293950" y="22873"/>
                  </a:lnTo>
                  <a:lnTo>
                    <a:pt x="260565" y="8746"/>
                  </a:lnTo>
                  <a:lnTo>
                    <a:pt x="247929" y="29329"/>
                  </a:lnTo>
                  <a:cubicBezTo>
                    <a:pt x="239045" y="26790"/>
                    <a:pt x="230078" y="24969"/>
                    <a:pt x="221083" y="23866"/>
                  </a:cubicBezTo>
                  <a:lnTo>
                    <a:pt x="217414" y="0"/>
                  </a:lnTo>
                  <a:lnTo>
                    <a:pt x="181160" y="28"/>
                  </a:lnTo>
                  <a:lnTo>
                    <a:pt x="177573" y="23893"/>
                  </a:lnTo>
                  <a:cubicBezTo>
                    <a:pt x="169516" y="24914"/>
                    <a:pt x="161543" y="26459"/>
                    <a:pt x="153735" y="28556"/>
                  </a:cubicBezTo>
                  <a:lnTo>
                    <a:pt x="141402" y="7753"/>
                  </a:lnTo>
                  <a:lnTo>
                    <a:pt x="107824" y="21383"/>
                  </a:lnTo>
                  <a:lnTo>
                    <a:pt x="113452" y="44890"/>
                  </a:lnTo>
                  <a:cubicBezTo>
                    <a:pt x="105479" y="49304"/>
                    <a:pt x="97836" y="54353"/>
                    <a:pt x="90607" y="59982"/>
                  </a:cubicBezTo>
                  <a:lnTo>
                    <a:pt x="71156" y="45662"/>
                  </a:lnTo>
                  <a:lnTo>
                    <a:pt x="45552" y="71322"/>
                  </a:lnTo>
                  <a:lnTo>
                    <a:pt x="59872" y="90718"/>
                  </a:lnTo>
                  <a:cubicBezTo>
                    <a:pt x="54933" y="97064"/>
                    <a:pt x="50408" y="103796"/>
                    <a:pt x="46325" y="110914"/>
                  </a:cubicBezTo>
                  <a:lnTo>
                    <a:pt x="22900" y="104927"/>
                  </a:lnTo>
                  <a:lnTo>
                    <a:pt x="8774" y="138311"/>
                  </a:lnTo>
                  <a:lnTo>
                    <a:pt x="29356" y="150948"/>
                  </a:lnTo>
                  <a:cubicBezTo>
                    <a:pt x="26818" y="159832"/>
                    <a:pt x="24997" y="168799"/>
                    <a:pt x="23893" y="177794"/>
                  </a:cubicBezTo>
                  <a:lnTo>
                    <a:pt x="0" y="181408"/>
                  </a:lnTo>
                  <a:lnTo>
                    <a:pt x="28" y="217662"/>
                  </a:lnTo>
                  <a:lnTo>
                    <a:pt x="23893" y="221249"/>
                  </a:lnTo>
                  <a:cubicBezTo>
                    <a:pt x="24914" y="229305"/>
                    <a:pt x="26459" y="237279"/>
                    <a:pt x="28556" y="245087"/>
                  </a:cubicBezTo>
                  <a:lnTo>
                    <a:pt x="7781" y="257420"/>
                  </a:lnTo>
                  <a:lnTo>
                    <a:pt x="21383" y="291025"/>
                  </a:lnTo>
                  <a:lnTo>
                    <a:pt x="44890" y="285397"/>
                  </a:lnTo>
                  <a:cubicBezTo>
                    <a:pt x="49304" y="293370"/>
                    <a:pt x="54353" y="301013"/>
                    <a:pt x="59982" y="308242"/>
                  </a:cubicBezTo>
                  <a:lnTo>
                    <a:pt x="45662" y="327693"/>
                  </a:lnTo>
                  <a:lnTo>
                    <a:pt x="71322" y="353297"/>
                  </a:lnTo>
                  <a:lnTo>
                    <a:pt x="90718" y="338978"/>
                  </a:lnTo>
                  <a:cubicBezTo>
                    <a:pt x="97064" y="343916"/>
                    <a:pt x="103796" y="348441"/>
                    <a:pt x="110914" y="352524"/>
                  </a:cubicBezTo>
                  <a:lnTo>
                    <a:pt x="104927" y="375949"/>
                  </a:lnTo>
                  <a:lnTo>
                    <a:pt x="138311" y="390075"/>
                  </a:lnTo>
                  <a:lnTo>
                    <a:pt x="150948" y="369493"/>
                  </a:lnTo>
                  <a:cubicBezTo>
                    <a:pt x="159832" y="372031"/>
                    <a:pt x="168799" y="373852"/>
                    <a:pt x="177794" y="374956"/>
                  </a:cubicBezTo>
                  <a:lnTo>
                    <a:pt x="181435" y="398849"/>
                  </a:lnTo>
                  <a:lnTo>
                    <a:pt x="217689" y="398821"/>
                  </a:lnTo>
                  <a:lnTo>
                    <a:pt x="221276" y="374956"/>
                  </a:lnTo>
                  <a:cubicBezTo>
                    <a:pt x="229333" y="373935"/>
                    <a:pt x="237306" y="372390"/>
                    <a:pt x="245114" y="370293"/>
                  </a:cubicBezTo>
                  <a:lnTo>
                    <a:pt x="257447" y="391096"/>
                  </a:lnTo>
                  <a:lnTo>
                    <a:pt x="291025" y="377494"/>
                  </a:lnTo>
                  <a:lnTo>
                    <a:pt x="285397" y="353987"/>
                  </a:lnTo>
                  <a:cubicBezTo>
                    <a:pt x="293370" y="349572"/>
                    <a:pt x="301013" y="344523"/>
                    <a:pt x="308242" y="338895"/>
                  </a:cubicBezTo>
                  <a:lnTo>
                    <a:pt x="327693" y="353214"/>
                  </a:lnTo>
                  <a:lnTo>
                    <a:pt x="353297" y="327555"/>
                  </a:lnTo>
                  <a:lnTo>
                    <a:pt x="338978" y="308159"/>
                  </a:lnTo>
                  <a:cubicBezTo>
                    <a:pt x="343916" y="301813"/>
                    <a:pt x="348441" y="295081"/>
                    <a:pt x="352524" y="287963"/>
                  </a:cubicBezTo>
                  <a:lnTo>
                    <a:pt x="375949" y="293950"/>
                  </a:lnTo>
                  <a:lnTo>
                    <a:pt x="390075" y="260565"/>
                  </a:lnTo>
                  <a:lnTo>
                    <a:pt x="369493" y="247929"/>
                  </a:lnTo>
                  <a:cubicBezTo>
                    <a:pt x="372031" y="238989"/>
                    <a:pt x="373824" y="230022"/>
                    <a:pt x="374956" y="221056"/>
                  </a:cubicBezTo>
                  <a:close/>
                  <a:moveTo>
                    <a:pt x="199425" y="333625"/>
                  </a:moveTo>
                  <a:cubicBezTo>
                    <a:pt x="125289" y="333625"/>
                    <a:pt x="65224" y="273533"/>
                    <a:pt x="65224" y="199425"/>
                  </a:cubicBezTo>
                  <a:cubicBezTo>
                    <a:pt x="65224" y="125289"/>
                    <a:pt x="125316" y="65224"/>
                    <a:pt x="199425" y="65224"/>
                  </a:cubicBezTo>
                  <a:cubicBezTo>
                    <a:pt x="273533" y="65224"/>
                    <a:pt x="333625" y="125316"/>
                    <a:pt x="333625" y="199425"/>
                  </a:cubicBezTo>
                  <a:cubicBezTo>
                    <a:pt x="333625" y="273533"/>
                    <a:pt x="273533" y="333625"/>
                    <a:pt x="199425" y="333625"/>
                  </a:cubicBezTo>
                  <a:close/>
                </a:path>
              </a:pathLst>
            </a:custGeom>
            <a:solidFill>
              <a:schemeClr val="accent1"/>
            </a:solidFill>
            <a:ln w="499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8229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89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24" name="Freeform 6">
              <a:extLst>
                <a:ext uri="{FF2B5EF4-FFF2-40B4-BE49-F238E27FC236}">
                  <a16:creationId xmlns:a16="http://schemas.microsoft.com/office/drawing/2014/main" id="{E49D01F9-42E9-4572-96DC-EBFD7492849D}"/>
                </a:ext>
              </a:extLst>
            </p:cNvPr>
            <p:cNvSpPr/>
            <p:nvPr/>
          </p:nvSpPr>
          <p:spPr>
            <a:xfrm>
              <a:off x="4602603" y="4820780"/>
              <a:ext cx="104816" cy="208915"/>
            </a:xfrm>
            <a:custGeom>
              <a:avLst/>
              <a:gdLst>
                <a:gd name="connsiteX0" fmla="*/ 0 w 104816"/>
                <a:gd name="connsiteY0" fmla="*/ 208916 h 208915"/>
                <a:gd name="connsiteX1" fmla="*/ 0 w 104816"/>
                <a:gd name="connsiteY1" fmla="*/ 192361 h 208915"/>
                <a:gd name="connsiteX2" fmla="*/ 88262 w 104816"/>
                <a:gd name="connsiteY2" fmla="*/ 104458 h 208915"/>
                <a:gd name="connsiteX3" fmla="*/ 0 w 104816"/>
                <a:gd name="connsiteY3" fmla="*/ 16554 h 208915"/>
                <a:gd name="connsiteX4" fmla="*/ 0 w 104816"/>
                <a:gd name="connsiteY4" fmla="*/ 0 h 208915"/>
                <a:gd name="connsiteX5" fmla="*/ 104817 w 104816"/>
                <a:gd name="connsiteY5" fmla="*/ 104458 h 208915"/>
                <a:gd name="connsiteX6" fmla="*/ 0 w 104816"/>
                <a:gd name="connsiteY6" fmla="*/ 208916 h 208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4816" h="208915">
                  <a:moveTo>
                    <a:pt x="0" y="208916"/>
                  </a:moveTo>
                  <a:lnTo>
                    <a:pt x="0" y="192361"/>
                  </a:lnTo>
                  <a:cubicBezTo>
                    <a:pt x="48670" y="192361"/>
                    <a:pt x="88262" y="152934"/>
                    <a:pt x="88262" y="104458"/>
                  </a:cubicBezTo>
                  <a:cubicBezTo>
                    <a:pt x="88262" y="55981"/>
                    <a:pt x="48670" y="16554"/>
                    <a:pt x="0" y="16554"/>
                  </a:cubicBezTo>
                  <a:lnTo>
                    <a:pt x="0" y="0"/>
                  </a:lnTo>
                  <a:cubicBezTo>
                    <a:pt x="57802" y="0"/>
                    <a:pt x="104817" y="46876"/>
                    <a:pt x="104817" y="104458"/>
                  </a:cubicBezTo>
                  <a:cubicBezTo>
                    <a:pt x="104817" y="162039"/>
                    <a:pt x="57775" y="208916"/>
                    <a:pt x="0" y="208916"/>
                  </a:cubicBezTo>
                  <a:close/>
                </a:path>
              </a:pathLst>
            </a:custGeom>
            <a:solidFill>
              <a:srgbClr val="0078D4"/>
            </a:solidFill>
            <a:ln w="4992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82296" tIns="41148" rIns="82296" bIns="4114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8229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89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25" name="Freeform 7">
              <a:extLst>
                <a:ext uri="{FF2B5EF4-FFF2-40B4-BE49-F238E27FC236}">
                  <a16:creationId xmlns:a16="http://schemas.microsoft.com/office/drawing/2014/main" id="{EBF9C02F-9418-47ED-85D3-9271E987CD70}"/>
                </a:ext>
              </a:extLst>
            </p:cNvPr>
            <p:cNvSpPr/>
            <p:nvPr/>
          </p:nvSpPr>
          <p:spPr>
            <a:xfrm>
              <a:off x="4539993" y="4862617"/>
              <a:ext cx="125205" cy="125205"/>
            </a:xfrm>
            <a:custGeom>
              <a:avLst/>
              <a:gdLst>
                <a:gd name="connsiteX0" fmla="*/ 62603 w 125205"/>
                <a:gd name="connsiteY0" fmla="*/ 125206 h 125205"/>
                <a:gd name="connsiteX1" fmla="*/ 0 w 125205"/>
                <a:gd name="connsiteY1" fmla="*/ 62603 h 125205"/>
                <a:gd name="connsiteX2" fmla="*/ 62603 w 125205"/>
                <a:gd name="connsiteY2" fmla="*/ 0 h 125205"/>
                <a:gd name="connsiteX3" fmla="*/ 125206 w 125205"/>
                <a:gd name="connsiteY3" fmla="*/ 62603 h 125205"/>
                <a:gd name="connsiteX4" fmla="*/ 108652 w 125205"/>
                <a:gd name="connsiteY4" fmla="*/ 62603 h 125205"/>
                <a:gd name="connsiteX5" fmla="*/ 62603 w 125205"/>
                <a:gd name="connsiteY5" fmla="*/ 16554 h 125205"/>
                <a:gd name="connsiteX6" fmla="*/ 16554 w 125205"/>
                <a:gd name="connsiteY6" fmla="*/ 62603 h 125205"/>
                <a:gd name="connsiteX7" fmla="*/ 62603 w 125205"/>
                <a:gd name="connsiteY7" fmla="*/ 108652 h 125205"/>
                <a:gd name="connsiteX8" fmla="*/ 62603 w 125205"/>
                <a:gd name="connsiteY8" fmla="*/ 125206 h 125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5205" h="125205">
                  <a:moveTo>
                    <a:pt x="62603" y="125206"/>
                  </a:moveTo>
                  <a:cubicBezTo>
                    <a:pt x="28087" y="125206"/>
                    <a:pt x="0" y="97119"/>
                    <a:pt x="0" y="62603"/>
                  </a:cubicBezTo>
                  <a:cubicBezTo>
                    <a:pt x="0" y="28087"/>
                    <a:pt x="28087" y="0"/>
                    <a:pt x="62603" y="0"/>
                  </a:cubicBezTo>
                  <a:cubicBezTo>
                    <a:pt x="97119" y="0"/>
                    <a:pt x="125206" y="28087"/>
                    <a:pt x="125206" y="62603"/>
                  </a:cubicBezTo>
                  <a:lnTo>
                    <a:pt x="108652" y="62603"/>
                  </a:lnTo>
                  <a:cubicBezTo>
                    <a:pt x="108652" y="37220"/>
                    <a:pt x="87986" y="16554"/>
                    <a:pt x="62603" y="16554"/>
                  </a:cubicBezTo>
                  <a:cubicBezTo>
                    <a:pt x="37220" y="16554"/>
                    <a:pt x="16554" y="37220"/>
                    <a:pt x="16554" y="62603"/>
                  </a:cubicBezTo>
                  <a:cubicBezTo>
                    <a:pt x="16554" y="87986"/>
                    <a:pt x="37220" y="108652"/>
                    <a:pt x="62603" y="108652"/>
                  </a:cubicBezTo>
                  <a:lnTo>
                    <a:pt x="62603" y="125206"/>
                  </a:lnTo>
                  <a:close/>
                </a:path>
              </a:pathLst>
            </a:custGeom>
            <a:solidFill>
              <a:srgbClr val="0078D4"/>
            </a:solidFill>
            <a:ln w="4992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82296" tIns="41148" rIns="82296" bIns="4114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8229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89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26" name="Freeform 8">
              <a:extLst>
                <a:ext uri="{FF2B5EF4-FFF2-40B4-BE49-F238E27FC236}">
                  <a16:creationId xmlns:a16="http://schemas.microsoft.com/office/drawing/2014/main" id="{4F639188-5C64-4D8E-8A2E-67788BB2F43E}"/>
                </a:ext>
              </a:extLst>
            </p:cNvPr>
            <p:cNvSpPr/>
            <p:nvPr/>
          </p:nvSpPr>
          <p:spPr>
            <a:xfrm>
              <a:off x="4497782" y="4925242"/>
              <a:ext cx="104816" cy="104457"/>
            </a:xfrm>
            <a:custGeom>
              <a:avLst/>
              <a:gdLst>
                <a:gd name="connsiteX0" fmla="*/ 104817 w 104816"/>
                <a:gd name="connsiteY0" fmla="*/ 104458 h 104457"/>
                <a:gd name="connsiteX1" fmla="*/ 0 w 104816"/>
                <a:gd name="connsiteY1" fmla="*/ 0 h 104457"/>
                <a:gd name="connsiteX2" fmla="*/ 16554 w 104816"/>
                <a:gd name="connsiteY2" fmla="*/ 0 h 104457"/>
                <a:gd name="connsiteX3" fmla="*/ 104817 w 104816"/>
                <a:gd name="connsiteY3" fmla="*/ 87904 h 104457"/>
                <a:gd name="connsiteX4" fmla="*/ 104817 w 104816"/>
                <a:gd name="connsiteY4" fmla="*/ 104458 h 104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816" h="104457">
                  <a:moveTo>
                    <a:pt x="104817" y="104458"/>
                  </a:moveTo>
                  <a:cubicBezTo>
                    <a:pt x="47014" y="104458"/>
                    <a:pt x="0" y="57581"/>
                    <a:pt x="0" y="0"/>
                  </a:cubicBezTo>
                  <a:lnTo>
                    <a:pt x="16554" y="0"/>
                  </a:lnTo>
                  <a:cubicBezTo>
                    <a:pt x="16554" y="48477"/>
                    <a:pt x="56147" y="87904"/>
                    <a:pt x="104817" y="87904"/>
                  </a:cubicBezTo>
                  <a:lnTo>
                    <a:pt x="104817" y="104458"/>
                  </a:lnTo>
                  <a:close/>
                </a:path>
              </a:pathLst>
            </a:custGeom>
            <a:solidFill>
              <a:srgbClr val="28A8EA"/>
            </a:solidFill>
            <a:ln w="499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8229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89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27" name="Freeform 9">
              <a:extLst>
                <a:ext uri="{FF2B5EF4-FFF2-40B4-BE49-F238E27FC236}">
                  <a16:creationId xmlns:a16="http://schemas.microsoft.com/office/drawing/2014/main" id="{EE5C5F58-0111-49B0-9866-A839BB8DC08C}"/>
                </a:ext>
              </a:extLst>
            </p:cNvPr>
            <p:cNvSpPr/>
            <p:nvPr/>
          </p:nvSpPr>
          <p:spPr>
            <a:xfrm>
              <a:off x="4539962" y="4862646"/>
              <a:ext cx="125205" cy="62602"/>
            </a:xfrm>
            <a:custGeom>
              <a:avLst/>
              <a:gdLst>
                <a:gd name="connsiteX0" fmla="*/ 125206 w 125205"/>
                <a:gd name="connsiteY0" fmla="*/ 62603 h 62602"/>
                <a:gd name="connsiteX1" fmla="*/ 108652 w 125205"/>
                <a:gd name="connsiteY1" fmla="*/ 62603 h 62602"/>
                <a:gd name="connsiteX2" fmla="*/ 62603 w 125205"/>
                <a:gd name="connsiteY2" fmla="*/ 16554 h 62602"/>
                <a:gd name="connsiteX3" fmla="*/ 16554 w 125205"/>
                <a:gd name="connsiteY3" fmla="*/ 62603 h 62602"/>
                <a:gd name="connsiteX4" fmla="*/ 0 w 125205"/>
                <a:gd name="connsiteY4" fmla="*/ 62603 h 62602"/>
                <a:gd name="connsiteX5" fmla="*/ 62603 w 125205"/>
                <a:gd name="connsiteY5" fmla="*/ 0 h 62602"/>
                <a:gd name="connsiteX6" fmla="*/ 125206 w 125205"/>
                <a:gd name="connsiteY6" fmla="*/ 62603 h 62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5205" h="62602">
                  <a:moveTo>
                    <a:pt x="125206" y="62603"/>
                  </a:moveTo>
                  <a:lnTo>
                    <a:pt x="108652" y="62603"/>
                  </a:lnTo>
                  <a:cubicBezTo>
                    <a:pt x="108652" y="37220"/>
                    <a:pt x="87986" y="16554"/>
                    <a:pt x="62603" y="16554"/>
                  </a:cubicBezTo>
                  <a:cubicBezTo>
                    <a:pt x="37220" y="16554"/>
                    <a:pt x="16554" y="37220"/>
                    <a:pt x="16554" y="62603"/>
                  </a:cubicBezTo>
                  <a:lnTo>
                    <a:pt x="0" y="62603"/>
                  </a:lnTo>
                  <a:cubicBezTo>
                    <a:pt x="0" y="28087"/>
                    <a:pt x="28087" y="0"/>
                    <a:pt x="62603" y="0"/>
                  </a:cubicBezTo>
                  <a:cubicBezTo>
                    <a:pt x="97146" y="0"/>
                    <a:pt x="125206" y="28087"/>
                    <a:pt x="125206" y="62603"/>
                  </a:cubicBezTo>
                  <a:close/>
                </a:path>
              </a:pathLst>
            </a:custGeom>
            <a:solidFill>
              <a:srgbClr val="50E6FF"/>
            </a:solidFill>
            <a:ln w="499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8229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89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cxnSp>
        <p:nvCxnSpPr>
          <p:cNvPr id="428" name="Straight Connector 427">
            <a:extLst>
              <a:ext uri="{FF2B5EF4-FFF2-40B4-BE49-F238E27FC236}">
                <a16:creationId xmlns:a16="http://schemas.microsoft.com/office/drawing/2014/main" id="{7DDB0344-D3D8-4F11-8CDD-FD577DB13C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723290" y="5923707"/>
            <a:ext cx="722948" cy="0"/>
          </a:xfrm>
          <a:prstGeom prst="line">
            <a:avLst/>
          </a:prstGeom>
          <a:ln>
            <a:solidFill>
              <a:srgbClr val="153C43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51290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4.07407E-6 L 0.0375 4.07407E-6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4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75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4.07407E-6 L -0.03437 4.07407E-6 " pathEditMode="relative" rAng="0" ptsTypes="AA">
                                      <p:cBhvr>
                                        <p:cTn id="14" dur="1000" spd="-100000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19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7.40741E-7 L -0.03438 7.40741E-7 " pathEditMode="relative" rAng="0" ptsTypes="AA">
                                      <p:cBhvr>
                                        <p:cTn id="19" dur="1000" spd="-100000" fill="hold"/>
                                        <p:tgtEl>
                                          <p:spTgt spid="4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19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7.40741E-7 L 0.0375 7.40741E-7 " pathEditMode="relative" rAng="0" ptsTypes="AA">
                                      <p:cBhvr>
                                        <p:cTn id="24" dur="1000" spd="-100000" fill="hold"/>
                                        <p:tgtEl>
                                          <p:spTgt spid="4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75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85185E-6 L 0 -0.03033 " pathEditMode="relative" rAng="0" ptsTypes="AA">
                                      <p:cBhvr>
                                        <p:cTn id="29" dur="1000" spd="-100000" fill="hold"/>
                                        <p:tgtEl>
                                          <p:spTgt spid="4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528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7.40741E-7 L 2.29167E-6 0.02454 " pathEditMode="relative" rAng="0" ptsTypes="AA">
                                      <p:cBhvr>
                                        <p:cTn id="34" dur="500" spd="-100000" fill="hold"/>
                                        <p:tgtEl>
                                          <p:spTgt spid="4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2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0" grpId="0"/>
      <p:bldP spid="400" grpId="1"/>
      <p:bldP spid="401" grpId="0"/>
      <p:bldP spid="401" grpId="1"/>
      <p:bldP spid="421" grpId="0"/>
      <p:bldP spid="421" grpId="1"/>
      <p:bldP spid="418" grpId="0"/>
      <p:bldP spid="418" grpId="1"/>
      <p:bldP spid="420" grpId="0"/>
      <p:bldP spid="420" grpId="1"/>
      <p:bldP spid="414" grpId="0"/>
      <p:bldP spid="414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Title 2">
            <a:extLst>
              <a:ext uri="{FF2B5EF4-FFF2-40B4-BE49-F238E27FC236}">
                <a16:creationId xmlns:a16="http://schemas.microsoft.com/office/drawing/2014/main" id="{C8037361-AE45-4231-9962-B8180C97598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083546" y="548640"/>
            <a:ext cx="7990951" cy="487703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R="0" lvl="0" indent="0" algn="ctr" defTabSz="932742" fontAlgn="auto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kumimoji="0" sz="3600" b="0" i="0" u="none" strike="noStrike" cap="none" spc="-50" normalizeH="0" baseline="0">
                <a:ln w="3175"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cs typeface="Segoe UI" pitchFamily="34" charset="0"/>
              </a:defRPr>
            </a:lvl1pPr>
          </a:lstStyle>
          <a:p>
            <a:pPr marL="0" marR="0" lvl="0" indent="0" algn="ctr" defTabSz="839468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r>
              <a:rPr kumimoji="0" lang="en-US" sz="4000" b="0" i="0" u="none" strike="noStrike" kern="1200" cap="none" spc="-45" normalizeH="0" baseline="0" noProof="0">
                <a:ln w="3175"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Digitally transforming BAG</a:t>
            </a:r>
          </a:p>
        </p:txBody>
      </p:sp>
      <p:sp>
        <p:nvSpPr>
          <p:cNvPr id="213" name="Power BI">
            <a:extLst>
              <a:ext uri="{FF2B5EF4-FFF2-40B4-BE49-F238E27FC236}">
                <a16:creationId xmlns:a16="http://schemas.microsoft.com/office/drawing/2014/main" id="{238A4113-1B10-40F6-8466-ABE64AC429FA}"/>
              </a:ext>
            </a:extLst>
          </p:cNvPr>
          <p:cNvSpPr txBox="1"/>
          <p:nvPr/>
        </p:nvSpPr>
        <p:spPr>
          <a:xfrm>
            <a:off x="12856880" y="3288899"/>
            <a:ext cx="83196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000" b="0" i="0" u="none" strike="noStrike" kern="0" cap="none" spc="0" normalizeH="0" baseline="0">
                <a:ln>
                  <a:noFill/>
                </a:ln>
                <a:effectLst/>
                <a:uLnTx/>
                <a:uFillTx/>
                <a:latin typeface="Segoe UI Semibold"/>
                <a:cs typeface="Segoe UI Light" panose="020B0502040204020203" pitchFamily="34" charset="0"/>
              </a:defRPr>
            </a:lvl1pPr>
          </a:lstStyle>
          <a:p>
            <a:pPr marL="0" marR="0" lvl="0" indent="0" algn="ctr" defTabSz="89621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 Light" panose="020B0502040204020203" pitchFamily="34" charset="0"/>
              </a:rPr>
              <a:t>AI + Machine Learning</a:t>
            </a:r>
          </a:p>
        </p:txBody>
      </p:sp>
      <p:sp>
        <p:nvSpPr>
          <p:cNvPr id="515" name="TextBox 514">
            <a:extLst>
              <a:ext uri="{FF2B5EF4-FFF2-40B4-BE49-F238E27FC236}">
                <a16:creationId xmlns:a16="http://schemas.microsoft.com/office/drawing/2014/main" id="{2B46B17E-8003-4447-9CEE-C148F3D2B8D4}"/>
              </a:ext>
            </a:extLst>
          </p:cNvPr>
          <p:cNvSpPr txBox="1"/>
          <p:nvPr/>
        </p:nvSpPr>
        <p:spPr>
          <a:xfrm>
            <a:off x="3134421" y="6264600"/>
            <a:ext cx="874279" cy="123111"/>
          </a:xfrm>
          <a:prstGeom prst="rect">
            <a:avLst/>
          </a:prstGeom>
          <a:noFill/>
        </p:spPr>
        <p:txBody>
          <a:bodyPr wrap="square" lIns="0" tIns="0" rIns="0" bIns="0" anchor="ctr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Segoe UI Semibold"/>
                <a:ea typeface="+mn-ea"/>
                <a:cs typeface="+mn-cs"/>
              </a:rPr>
              <a:t>MSX</a:t>
            </a:r>
          </a:p>
        </p:txBody>
      </p:sp>
      <p:sp>
        <p:nvSpPr>
          <p:cNvPr id="513" name="TextBox 512">
            <a:extLst>
              <a:ext uri="{FF2B5EF4-FFF2-40B4-BE49-F238E27FC236}">
                <a16:creationId xmlns:a16="http://schemas.microsoft.com/office/drawing/2014/main" id="{3E0067DA-EA9B-4AB2-81D7-35C9B24F015C}"/>
              </a:ext>
            </a:extLst>
          </p:cNvPr>
          <p:cNvSpPr txBox="1"/>
          <p:nvPr/>
        </p:nvSpPr>
        <p:spPr>
          <a:xfrm>
            <a:off x="3897711" y="6261036"/>
            <a:ext cx="874279" cy="123111"/>
          </a:xfrm>
          <a:prstGeom prst="rect">
            <a:avLst/>
          </a:prstGeom>
          <a:noFill/>
        </p:spPr>
        <p:txBody>
          <a:bodyPr wrap="square" lIns="0" tIns="0" rIns="0" bIns="0" anchor="ctr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Segoe UI Semibold"/>
                <a:ea typeface="+mn-ea"/>
                <a:cs typeface="+mn-cs"/>
              </a:rPr>
              <a:t>OCP</a:t>
            </a:r>
          </a:p>
        </p:txBody>
      </p:sp>
      <p:sp>
        <p:nvSpPr>
          <p:cNvPr id="511" name="TextBox 510">
            <a:extLst>
              <a:ext uri="{FF2B5EF4-FFF2-40B4-BE49-F238E27FC236}">
                <a16:creationId xmlns:a16="http://schemas.microsoft.com/office/drawing/2014/main" id="{7810C01C-8511-4B12-A53B-B34BD66E86ED}"/>
              </a:ext>
            </a:extLst>
          </p:cNvPr>
          <p:cNvSpPr txBox="1"/>
          <p:nvPr/>
        </p:nvSpPr>
        <p:spPr>
          <a:xfrm>
            <a:off x="4678274" y="6244000"/>
            <a:ext cx="874279" cy="123111"/>
          </a:xfrm>
          <a:prstGeom prst="rect">
            <a:avLst/>
          </a:prstGeom>
          <a:noFill/>
        </p:spPr>
        <p:txBody>
          <a:bodyPr wrap="square" lIns="0" tIns="0" rIns="0" bIns="0" anchor="ctr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Segoe UI Semibold"/>
                <a:ea typeface="+mn-ea"/>
                <a:cs typeface="+mn-cs"/>
              </a:rPr>
              <a:t>ICM</a:t>
            </a:r>
          </a:p>
        </p:txBody>
      </p:sp>
      <p:sp>
        <p:nvSpPr>
          <p:cNvPr id="509" name="TextBox 508">
            <a:extLst>
              <a:ext uri="{FF2B5EF4-FFF2-40B4-BE49-F238E27FC236}">
                <a16:creationId xmlns:a16="http://schemas.microsoft.com/office/drawing/2014/main" id="{2ADA1EA6-E245-4BD6-A4A7-AA6F87D5E19C}"/>
              </a:ext>
            </a:extLst>
          </p:cNvPr>
          <p:cNvSpPr txBox="1"/>
          <p:nvPr/>
        </p:nvSpPr>
        <p:spPr>
          <a:xfrm>
            <a:off x="5575215" y="6244000"/>
            <a:ext cx="723078" cy="246221"/>
          </a:xfrm>
          <a:prstGeom prst="rect">
            <a:avLst/>
          </a:prstGeom>
          <a:noFill/>
        </p:spPr>
        <p:txBody>
          <a:bodyPr wrap="square" lIns="0" tIns="0" rIns="0" bIns="0" anchor="ctr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Segoe UI Semibold"/>
                <a:ea typeface="+mn-ea"/>
                <a:cs typeface="+mn-cs"/>
              </a:rPr>
              <a:t>Customer Service</a:t>
            </a:r>
          </a:p>
        </p:txBody>
      </p:sp>
      <p:grpSp>
        <p:nvGrpSpPr>
          <p:cNvPr id="207" name="Group 206">
            <a:extLst>
              <a:ext uri="{FF2B5EF4-FFF2-40B4-BE49-F238E27FC236}">
                <a16:creationId xmlns:a16="http://schemas.microsoft.com/office/drawing/2014/main" id="{1A2762E8-78B3-4A64-B1DC-90A0B91641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678842" y="2057788"/>
            <a:ext cx="2789703" cy="2792258"/>
            <a:chOff x="4625725" y="3279330"/>
            <a:chExt cx="2922470" cy="4962716"/>
          </a:xfrm>
        </p:grpSpPr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B4D72EDD-89AD-4176-99A4-A2955B95D89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856825" y="3559079"/>
              <a:ext cx="240120" cy="485472"/>
            </a:xfrm>
            <a:prstGeom prst="line">
              <a:avLst/>
            </a:prstGeom>
            <a:ln>
              <a:solidFill>
                <a:schemeClr val="accent1">
                  <a:alpha val="28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41D670E3-25EE-48DA-9ABF-8AEDF904691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83128" y="4038363"/>
              <a:ext cx="310139" cy="786654"/>
            </a:xfrm>
            <a:prstGeom prst="line">
              <a:avLst/>
            </a:prstGeom>
            <a:ln>
              <a:solidFill>
                <a:schemeClr val="accent1">
                  <a:alpha val="28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8E573CF6-9742-4E9B-9C64-30E363D2A8F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783128" y="4825017"/>
              <a:ext cx="313817" cy="938872"/>
            </a:xfrm>
            <a:prstGeom prst="line">
              <a:avLst/>
            </a:prstGeom>
            <a:ln>
              <a:solidFill>
                <a:schemeClr val="accent1">
                  <a:alpha val="28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C17FFC24-6632-4785-8046-926B1A6ECBCA}"/>
                </a:ext>
              </a:extLst>
            </p:cNvPr>
            <p:cNvCxnSpPr>
              <a:cxnSpLocks/>
            </p:cNvCxnSpPr>
            <p:nvPr/>
          </p:nvCxnSpPr>
          <p:spPr>
            <a:xfrm>
              <a:off x="5691008" y="3364252"/>
              <a:ext cx="165816" cy="194826"/>
            </a:xfrm>
            <a:prstGeom prst="line">
              <a:avLst/>
            </a:prstGeom>
            <a:ln>
              <a:solidFill>
                <a:schemeClr val="accent1">
                  <a:alpha val="28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8F08A626-A385-4C27-8ED7-27A349FC95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40544" y="3559079"/>
              <a:ext cx="316279" cy="557429"/>
            </a:xfrm>
            <a:prstGeom prst="line">
              <a:avLst/>
            </a:prstGeom>
            <a:ln>
              <a:solidFill>
                <a:schemeClr val="accent1">
                  <a:alpha val="28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8CF6C99F-A686-4856-86C2-B1E5D9F199FD}"/>
                </a:ext>
              </a:extLst>
            </p:cNvPr>
            <p:cNvCxnSpPr>
              <a:cxnSpLocks/>
            </p:cNvCxnSpPr>
            <p:nvPr/>
          </p:nvCxnSpPr>
          <p:spPr>
            <a:xfrm>
              <a:off x="5542079" y="4116508"/>
              <a:ext cx="241592" cy="712470"/>
            </a:xfrm>
            <a:prstGeom prst="line">
              <a:avLst/>
            </a:prstGeom>
            <a:ln>
              <a:solidFill>
                <a:schemeClr val="accent1">
                  <a:alpha val="28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084B3DD4-3EA6-4190-B1BC-91B16F61F1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60962" y="4825777"/>
              <a:ext cx="320822" cy="938114"/>
            </a:xfrm>
            <a:prstGeom prst="line">
              <a:avLst/>
            </a:prstGeom>
            <a:ln>
              <a:solidFill>
                <a:schemeClr val="accent1">
                  <a:alpha val="28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0673AA89-1DEC-4A22-99E0-A0C592A68A8A}"/>
                </a:ext>
              </a:extLst>
            </p:cNvPr>
            <p:cNvCxnSpPr>
              <a:cxnSpLocks/>
            </p:cNvCxnSpPr>
            <p:nvPr/>
          </p:nvCxnSpPr>
          <p:spPr>
            <a:xfrm>
              <a:off x="5376039" y="3589901"/>
              <a:ext cx="28149" cy="116347"/>
            </a:xfrm>
            <a:prstGeom prst="line">
              <a:avLst/>
            </a:prstGeom>
            <a:ln>
              <a:solidFill>
                <a:schemeClr val="accent1">
                  <a:alpha val="28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09DA852A-2968-4B8A-9046-13E7993A58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09573" y="3711567"/>
              <a:ext cx="294774" cy="594928"/>
            </a:xfrm>
            <a:prstGeom prst="line">
              <a:avLst/>
            </a:prstGeom>
            <a:ln>
              <a:solidFill>
                <a:schemeClr val="accent1">
                  <a:alpha val="28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2EA6A658-E40F-4AD5-8CDC-F3984CB7A899}"/>
                </a:ext>
              </a:extLst>
            </p:cNvPr>
            <p:cNvCxnSpPr>
              <a:cxnSpLocks/>
            </p:cNvCxnSpPr>
            <p:nvPr/>
          </p:nvCxnSpPr>
          <p:spPr>
            <a:xfrm>
              <a:off x="5109573" y="4303891"/>
              <a:ext cx="110794" cy="592324"/>
            </a:xfrm>
            <a:prstGeom prst="line">
              <a:avLst/>
            </a:prstGeom>
            <a:ln>
              <a:solidFill>
                <a:schemeClr val="accent1">
                  <a:alpha val="28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B46AA53E-F7E0-4CA9-A8CD-573CC4DEF24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85508" y="4893014"/>
              <a:ext cx="235781" cy="859744"/>
            </a:xfrm>
            <a:prstGeom prst="line">
              <a:avLst/>
            </a:prstGeom>
            <a:ln>
              <a:solidFill>
                <a:schemeClr val="accent1">
                  <a:alpha val="28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06AC6CA6-5781-4F66-BD7E-3AD9005F318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08121" y="3364252"/>
              <a:ext cx="282886" cy="340912"/>
            </a:xfrm>
            <a:prstGeom prst="line">
              <a:avLst/>
            </a:prstGeom>
            <a:ln>
              <a:solidFill>
                <a:schemeClr val="accent1">
                  <a:alpha val="28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95D5A15D-8F5E-440C-A5D4-13EDE757564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405078" y="3702489"/>
              <a:ext cx="135147" cy="412499"/>
            </a:xfrm>
            <a:prstGeom prst="line">
              <a:avLst/>
            </a:prstGeom>
            <a:ln>
              <a:solidFill>
                <a:schemeClr val="accent1">
                  <a:alpha val="28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97BCE539-4EC4-4E40-B495-B1422732A6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21289" y="4118190"/>
              <a:ext cx="317048" cy="774824"/>
            </a:xfrm>
            <a:prstGeom prst="line">
              <a:avLst/>
            </a:prstGeom>
            <a:ln>
              <a:solidFill>
                <a:schemeClr val="accent1">
                  <a:alpha val="28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B2381BE3-5868-4984-9622-42829E56246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221289" y="4889812"/>
              <a:ext cx="241561" cy="874079"/>
            </a:xfrm>
            <a:prstGeom prst="line">
              <a:avLst/>
            </a:prstGeom>
            <a:ln>
              <a:solidFill>
                <a:schemeClr val="accent1">
                  <a:alpha val="28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62307E43-A235-4374-92F8-8FE3B0FC9A83}"/>
                </a:ext>
              </a:extLst>
            </p:cNvPr>
            <p:cNvCxnSpPr>
              <a:cxnSpLocks/>
            </p:cNvCxnSpPr>
            <p:nvPr/>
          </p:nvCxnSpPr>
          <p:spPr>
            <a:xfrm>
              <a:off x="5094848" y="3951700"/>
              <a:ext cx="13051" cy="350076"/>
            </a:xfrm>
            <a:prstGeom prst="line">
              <a:avLst/>
            </a:prstGeom>
            <a:ln>
              <a:solidFill>
                <a:schemeClr val="accent1">
                  <a:alpha val="28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3F725A64-B3DE-4F3F-9560-97842BE511F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53288" y="4297490"/>
              <a:ext cx="256658" cy="736402"/>
            </a:xfrm>
            <a:prstGeom prst="line">
              <a:avLst/>
            </a:prstGeom>
            <a:ln>
              <a:solidFill>
                <a:schemeClr val="accent1">
                  <a:alpha val="28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5F123F19-41F9-4EE0-B312-DC4BCACCE3C3}"/>
                </a:ext>
              </a:extLst>
            </p:cNvPr>
            <p:cNvCxnSpPr>
              <a:cxnSpLocks/>
            </p:cNvCxnSpPr>
            <p:nvPr/>
          </p:nvCxnSpPr>
          <p:spPr>
            <a:xfrm>
              <a:off x="4852915" y="5030689"/>
              <a:ext cx="132476" cy="726798"/>
            </a:xfrm>
            <a:prstGeom prst="line">
              <a:avLst/>
            </a:prstGeom>
            <a:ln>
              <a:solidFill>
                <a:schemeClr val="accent1">
                  <a:alpha val="28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>
              <a:extLst>
                <a:ext uri="{FF2B5EF4-FFF2-40B4-BE49-F238E27FC236}">
                  <a16:creationId xmlns:a16="http://schemas.microsoft.com/office/drawing/2014/main" id="{2B948488-F24C-4CA5-9527-0B13CB9F443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13636" y="5037095"/>
              <a:ext cx="139652" cy="726796"/>
            </a:xfrm>
            <a:prstGeom prst="line">
              <a:avLst/>
            </a:prstGeom>
            <a:ln>
              <a:solidFill>
                <a:schemeClr val="accent1">
                  <a:alpha val="28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67D31177-EA83-4EB3-AFBB-AD0325F79F9D}"/>
                </a:ext>
              </a:extLst>
            </p:cNvPr>
            <p:cNvCxnSpPr>
              <a:cxnSpLocks/>
            </p:cNvCxnSpPr>
            <p:nvPr/>
          </p:nvCxnSpPr>
          <p:spPr>
            <a:xfrm>
              <a:off x="4841964" y="4515208"/>
              <a:ext cx="11323" cy="528289"/>
            </a:xfrm>
            <a:prstGeom prst="line">
              <a:avLst/>
            </a:prstGeom>
            <a:ln>
              <a:solidFill>
                <a:schemeClr val="accent1">
                  <a:alpha val="28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id="{5F506522-A953-455C-A3F0-0C43FE30FF56}"/>
                </a:ext>
              </a:extLst>
            </p:cNvPr>
            <p:cNvCxnSpPr>
              <a:cxnSpLocks/>
            </p:cNvCxnSpPr>
            <p:nvPr/>
          </p:nvCxnSpPr>
          <p:spPr>
            <a:xfrm>
              <a:off x="4672117" y="5181171"/>
              <a:ext cx="39631" cy="576315"/>
            </a:xfrm>
            <a:prstGeom prst="line">
              <a:avLst/>
            </a:prstGeom>
            <a:ln>
              <a:solidFill>
                <a:schemeClr val="accent1">
                  <a:alpha val="28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E4CAAE78-AA24-4FF4-86BD-97ACDE815B0E}"/>
                </a:ext>
              </a:extLst>
            </p:cNvPr>
            <p:cNvCxnSpPr/>
            <p:nvPr/>
          </p:nvCxnSpPr>
          <p:spPr>
            <a:xfrm flipV="1">
              <a:off x="5404187" y="3559078"/>
              <a:ext cx="452636" cy="152490"/>
            </a:xfrm>
            <a:prstGeom prst="line">
              <a:avLst/>
            </a:prstGeom>
            <a:ln>
              <a:solidFill>
                <a:schemeClr val="accent1">
                  <a:alpha val="28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>
              <a:extLst>
                <a:ext uri="{FF2B5EF4-FFF2-40B4-BE49-F238E27FC236}">
                  <a16:creationId xmlns:a16="http://schemas.microsoft.com/office/drawing/2014/main" id="{DB197FC1-DEFC-4B42-9640-5334E72E74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36291" y="4044550"/>
              <a:ext cx="558767" cy="70438"/>
            </a:xfrm>
            <a:prstGeom prst="line">
              <a:avLst/>
            </a:prstGeom>
            <a:ln>
              <a:solidFill>
                <a:schemeClr val="accent1">
                  <a:alpha val="28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>
              <a:extLst>
                <a:ext uri="{FF2B5EF4-FFF2-40B4-BE49-F238E27FC236}">
                  <a16:creationId xmlns:a16="http://schemas.microsoft.com/office/drawing/2014/main" id="{0D82EB3C-7999-4A2C-9428-B331264E6B7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23017" y="4828978"/>
              <a:ext cx="558767" cy="60834"/>
            </a:xfrm>
            <a:prstGeom prst="line">
              <a:avLst/>
            </a:prstGeom>
            <a:ln>
              <a:solidFill>
                <a:schemeClr val="accent1">
                  <a:alpha val="28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>
              <a:extLst>
                <a:ext uri="{FF2B5EF4-FFF2-40B4-BE49-F238E27FC236}">
                  <a16:creationId xmlns:a16="http://schemas.microsoft.com/office/drawing/2014/main" id="{9DD71411-34C6-4058-8E62-1FE6B428146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51241" y="4893014"/>
              <a:ext cx="371936" cy="144080"/>
            </a:xfrm>
            <a:prstGeom prst="line">
              <a:avLst/>
            </a:prstGeom>
            <a:ln>
              <a:solidFill>
                <a:schemeClr val="accent1">
                  <a:alpha val="28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>
              <a:extLst>
                <a:ext uri="{FF2B5EF4-FFF2-40B4-BE49-F238E27FC236}">
                  <a16:creationId xmlns:a16="http://schemas.microsoft.com/office/drawing/2014/main" id="{4FACB058-B24F-46C8-9E93-87E52B91F3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13560" y="4118190"/>
              <a:ext cx="428551" cy="185703"/>
            </a:xfrm>
            <a:prstGeom prst="line">
              <a:avLst/>
            </a:prstGeom>
            <a:ln>
              <a:solidFill>
                <a:schemeClr val="accent1">
                  <a:alpha val="28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>
              <a:extLst>
                <a:ext uri="{FF2B5EF4-FFF2-40B4-BE49-F238E27FC236}">
                  <a16:creationId xmlns:a16="http://schemas.microsoft.com/office/drawing/2014/main" id="{740568D7-4B97-4B10-9C32-74DC599E2C4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38031" y="4310296"/>
              <a:ext cx="270027" cy="201712"/>
            </a:xfrm>
            <a:prstGeom prst="line">
              <a:avLst/>
            </a:prstGeom>
            <a:ln>
              <a:solidFill>
                <a:schemeClr val="accent1">
                  <a:alpha val="28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>
              <a:extLst>
                <a:ext uri="{FF2B5EF4-FFF2-40B4-BE49-F238E27FC236}">
                  <a16:creationId xmlns:a16="http://schemas.microsoft.com/office/drawing/2014/main" id="{F3F76E1A-1E82-4700-B52D-21404EB396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70071" y="5037093"/>
              <a:ext cx="183217" cy="144081"/>
            </a:xfrm>
            <a:prstGeom prst="line">
              <a:avLst/>
            </a:prstGeom>
            <a:ln>
              <a:solidFill>
                <a:schemeClr val="accent1">
                  <a:alpha val="28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>
              <a:extLst>
                <a:ext uri="{FF2B5EF4-FFF2-40B4-BE49-F238E27FC236}">
                  <a16:creationId xmlns:a16="http://schemas.microsoft.com/office/drawing/2014/main" id="{17AF6A15-5E26-4A5B-9B19-15F3DB8DFF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92801" y="3711567"/>
              <a:ext cx="313433" cy="240134"/>
            </a:xfrm>
            <a:prstGeom prst="line">
              <a:avLst/>
            </a:prstGeom>
            <a:ln>
              <a:solidFill>
                <a:schemeClr val="accent1">
                  <a:alpha val="28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>
              <a:extLst>
                <a:ext uri="{FF2B5EF4-FFF2-40B4-BE49-F238E27FC236}">
                  <a16:creationId xmlns:a16="http://schemas.microsoft.com/office/drawing/2014/main" id="{5F467600-43EF-4A59-AAE7-7065812BF54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56825" y="3279330"/>
              <a:ext cx="240121" cy="279744"/>
            </a:xfrm>
            <a:prstGeom prst="line">
              <a:avLst/>
            </a:prstGeom>
            <a:ln>
              <a:solidFill>
                <a:schemeClr val="accent1">
                  <a:alpha val="28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>
              <a:extLst>
                <a:ext uri="{FF2B5EF4-FFF2-40B4-BE49-F238E27FC236}">
                  <a16:creationId xmlns:a16="http://schemas.microsoft.com/office/drawing/2014/main" id="{7BB19C8F-A3A7-4D13-840E-DE1D8E86173F}"/>
                </a:ext>
              </a:extLst>
            </p:cNvPr>
            <p:cNvCxnSpPr>
              <a:cxnSpLocks/>
            </p:cNvCxnSpPr>
            <p:nvPr/>
          </p:nvCxnSpPr>
          <p:spPr>
            <a:xfrm>
              <a:off x="6098192" y="3282531"/>
              <a:ext cx="236443" cy="276543"/>
            </a:xfrm>
            <a:prstGeom prst="line">
              <a:avLst/>
            </a:prstGeom>
            <a:ln>
              <a:solidFill>
                <a:schemeClr val="accent1">
                  <a:alpha val="28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>
              <a:extLst>
                <a:ext uri="{FF2B5EF4-FFF2-40B4-BE49-F238E27FC236}">
                  <a16:creationId xmlns:a16="http://schemas.microsoft.com/office/drawing/2014/main" id="{CE2C33E9-DBAD-42D2-BD0C-D9AD59DBAB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6945" y="3559079"/>
              <a:ext cx="237689" cy="485472"/>
            </a:xfrm>
            <a:prstGeom prst="line">
              <a:avLst/>
            </a:prstGeom>
            <a:ln>
              <a:solidFill>
                <a:schemeClr val="accent1">
                  <a:alpha val="28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>
              <a:extLst>
                <a:ext uri="{FF2B5EF4-FFF2-40B4-BE49-F238E27FC236}">
                  <a16:creationId xmlns:a16="http://schemas.microsoft.com/office/drawing/2014/main" id="{BF29B7C3-C6DD-4967-B17F-491E4AFD7DB7}"/>
                </a:ext>
              </a:extLst>
            </p:cNvPr>
            <p:cNvCxnSpPr>
              <a:cxnSpLocks/>
            </p:cNvCxnSpPr>
            <p:nvPr/>
          </p:nvCxnSpPr>
          <p:spPr>
            <a:xfrm>
              <a:off x="6098193" y="4038363"/>
              <a:ext cx="310139" cy="786654"/>
            </a:xfrm>
            <a:prstGeom prst="line">
              <a:avLst/>
            </a:prstGeom>
            <a:ln>
              <a:solidFill>
                <a:schemeClr val="accent1">
                  <a:alpha val="28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>
              <a:extLst>
                <a:ext uri="{FF2B5EF4-FFF2-40B4-BE49-F238E27FC236}">
                  <a16:creationId xmlns:a16="http://schemas.microsoft.com/office/drawing/2014/main" id="{A0374744-0201-467F-BA61-53B0CECDC2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5058" y="4825017"/>
              <a:ext cx="313273" cy="938872"/>
            </a:xfrm>
            <a:prstGeom prst="line">
              <a:avLst/>
            </a:prstGeom>
            <a:ln>
              <a:solidFill>
                <a:schemeClr val="accent1">
                  <a:alpha val="28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>
              <a:extLst>
                <a:ext uri="{FF2B5EF4-FFF2-40B4-BE49-F238E27FC236}">
                  <a16:creationId xmlns:a16="http://schemas.microsoft.com/office/drawing/2014/main" id="{A03567E4-BDCC-4376-8F3C-442A8A35542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34635" y="3364252"/>
              <a:ext cx="165816" cy="194826"/>
            </a:xfrm>
            <a:prstGeom prst="line">
              <a:avLst/>
            </a:prstGeom>
            <a:ln>
              <a:solidFill>
                <a:schemeClr val="accent1">
                  <a:alpha val="28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>
              <a:extLst>
                <a:ext uri="{FF2B5EF4-FFF2-40B4-BE49-F238E27FC236}">
                  <a16:creationId xmlns:a16="http://schemas.microsoft.com/office/drawing/2014/main" id="{34BD68C7-6A65-4B4D-B5DF-EAB1C2FF940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334636" y="3559079"/>
              <a:ext cx="316279" cy="557429"/>
            </a:xfrm>
            <a:prstGeom prst="line">
              <a:avLst/>
            </a:prstGeom>
            <a:ln>
              <a:solidFill>
                <a:schemeClr val="accent1">
                  <a:alpha val="28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>
              <a:extLst>
                <a:ext uri="{FF2B5EF4-FFF2-40B4-BE49-F238E27FC236}">
                  <a16:creationId xmlns:a16="http://schemas.microsoft.com/office/drawing/2014/main" id="{5C7F7171-0308-425C-8960-3C80A48C1B8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07788" y="4116508"/>
              <a:ext cx="241592" cy="712470"/>
            </a:xfrm>
            <a:prstGeom prst="line">
              <a:avLst/>
            </a:prstGeom>
            <a:ln>
              <a:solidFill>
                <a:schemeClr val="accent1">
                  <a:alpha val="28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>
              <a:extLst>
                <a:ext uri="{FF2B5EF4-FFF2-40B4-BE49-F238E27FC236}">
                  <a16:creationId xmlns:a16="http://schemas.microsoft.com/office/drawing/2014/main" id="{7F7A15C5-7BE9-42F9-AB56-C715E540C86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409676" y="4825777"/>
              <a:ext cx="320822" cy="938114"/>
            </a:xfrm>
            <a:prstGeom prst="line">
              <a:avLst/>
            </a:prstGeom>
            <a:ln>
              <a:solidFill>
                <a:schemeClr val="accent1">
                  <a:alpha val="28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>
              <a:extLst>
                <a:ext uri="{FF2B5EF4-FFF2-40B4-BE49-F238E27FC236}">
                  <a16:creationId xmlns:a16="http://schemas.microsoft.com/office/drawing/2014/main" id="{92EC64A0-3340-4AFA-AE8B-C69706939A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87272" y="3589901"/>
              <a:ext cx="28149" cy="116347"/>
            </a:xfrm>
            <a:prstGeom prst="line">
              <a:avLst/>
            </a:prstGeom>
            <a:ln>
              <a:solidFill>
                <a:schemeClr val="accent1">
                  <a:alpha val="28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>
              <a:extLst>
                <a:ext uri="{FF2B5EF4-FFF2-40B4-BE49-F238E27FC236}">
                  <a16:creationId xmlns:a16="http://schemas.microsoft.com/office/drawing/2014/main" id="{4378FBFF-E0EE-4B41-959C-E7FE0C166E0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787114" y="3711567"/>
              <a:ext cx="294774" cy="594928"/>
            </a:xfrm>
            <a:prstGeom prst="line">
              <a:avLst/>
            </a:prstGeom>
            <a:ln>
              <a:solidFill>
                <a:schemeClr val="accent1">
                  <a:alpha val="28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>
              <a:extLst>
                <a:ext uri="{FF2B5EF4-FFF2-40B4-BE49-F238E27FC236}">
                  <a16:creationId xmlns:a16="http://schemas.microsoft.com/office/drawing/2014/main" id="{9F344B44-98F5-4C52-83D7-0DF8DDD01AA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71092" y="4303891"/>
              <a:ext cx="110794" cy="592324"/>
            </a:xfrm>
            <a:prstGeom prst="line">
              <a:avLst/>
            </a:prstGeom>
            <a:ln>
              <a:solidFill>
                <a:schemeClr val="accent1">
                  <a:alpha val="28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>
              <a:extLst>
                <a:ext uri="{FF2B5EF4-FFF2-40B4-BE49-F238E27FC236}">
                  <a16:creationId xmlns:a16="http://schemas.microsoft.com/office/drawing/2014/main" id="{7158909F-67B3-4296-8346-88E2AE940A8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970171" y="4893014"/>
              <a:ext cx="235781" cy="859744"/>
            </a:xfrm>
            <a:prstGeom prst="line">
              <a:avLst/>
            </a:prstGeom>
            <a:ln>
              <a:solidFill>
                <a:schemeClr val="accent1">
                  <a:alpha val="28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>
              <a:extLst>
                <a:ext uri="{FF2B5EF4-FFF2-40B4-BE49-F238E27FC236}">
                  <a16:creationId xmlns:a16="http://schemas.microsoft.com/office/drawing/2014/main" id="{110D80C6-6B2D-4D75-99BF-539B6266D924}"/>
                </a:ext>
              </a:extLst>
            </p:cNvPr>
            <p:cNvCxnSpPr>
              <a:cxnSpLocks/>
            </p:cNvCxnSpPr>
            <p:nvPr/>
          </p:nvCxnSpPr>
          <p:spPr>
            <a:xfrm>
              <a:off x="6500452" y="3364252"/>
              <a:ext cx="282886" cy="340912"/>
            </a:xfrm>
            <a:prstGeom prst="line">
              <a:avLst/>
            </a:prstGeom>
            <a:ln>
              <a:solidFill>
                <a:schemeClr val="accent1">
                  <a:alpha val="28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>
              <a:extLst>
                <a:ext uri="{FF2B5EF4-FFF2-40B4-BE49-F238E27FC236}">
                  <a16:creationId xmlns:a16="http://schemas.microsoft.com/office/drawing/2014/main" id="{E2D7510D-5D10-43FF-BFFB-20E95F48C2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51235" y="3702489"/>
              <a:ext cx="135147" cy="412499"/>
            </a:xfrm>
            <a:prstGeom prst="line">
              <a:avLst/>
            </a:prstGeom>
            <a:ln>
              <a:solidFill>
                <a:schemeClr val="accent1">
                  <a:alpha val="28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>
              <a:extLst>
                <a:ext uri="{FF2B5EF4-FFF2-40B4-BE49-F238E27FC236}">
                  <a16:creationId xmlns:a16="http://schemas.microsoft.com/office/drawing/2014/main" id="{5749BC8A-C675-4096-B2D1-474DC58BCB3E}"/>
                </a:ext>
              </a:extLst>
            </p:cNvPr>
            <p:cNvCxnSpPr>
              <a:cxnSpLocks/>
            </p:cNvCxnSpPr>
            <p:nvPr/>
          </p:nvCxnSpPr>
          <p:spPr>
            <a:xfrm>
              <a:off x="6653122" y="4118190"/>
              <a:ext cx="317048" cy="774824"/>
            </a:xfrm>
            <a:prstGeom prst="line">
              <a:avLst/>
            </a:prstGeom>
            <a:ln>
              <a:solidFill>
                <a:schemeClr val="accent1">
                  <a:alpha val="28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>
              <a:extLst>
                <a:ext uri="{FF2B5EF4-FFF2-40B4-BE49-F238E27FC236}">
                  <a16:creationId xmlns:a16="http://schemas.microsoft.com/office/drawing/2014/main" id="{D731B9C6-1A47-4AAE-AB71-7EE905C8F4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28609" y="4889812"/>
              <a:ext cx="241561" cy="874079"/>
            </a:xfrm>
            <a:prstGeom prst="line">
              <a:avLst/>
            </a:prstGeom>
            <a:ln>
              <a:solidFill>
                <a:schemeClr val="accent1">
                  <a:alpha val="28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>
              <a:extLst>
                <a:ext uri="{FF2B5EF4-FFF2-40B4-BE49-F238E27FC236}">
                  <a16:creationId xmlns:a16="http://schemas.microsoft.com/office/drawing/2014/main" id="{C3AB3762-D2FF-4D39-8A41-DD5406B85E8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83561" y="3951700"/>
              <a:ext cx="13051" cy="350076"/>
            </a:xfrm>
            <a:prstGeom prst="line">
              <a:avLst/>
            </a:prstGeom>
            <a:ln>
              <a:solidFill>
                <a:schemeClr val="accent1">
                  <a:alpha val="28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>
              <a:extLst>
                <a:ext uri="{FF2B5EF4-FFF2-40B4-BE49-F238E27FC236}">
                  <a16:creationId xmlns:a16="http://schemas.microsoft.com/office/drawing/2014/main" id="{9CA11CB3-6E9F-4266-8258-F5E11B31434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081515" y="4297490"/>
              <a:ext cx="256658" cy="736402"/>
            </a:xfrm>
            <a:prstGeom prst="line">
              <a:avLst/>
            </a:prstGeom>
            <a:ln>
              <a:solidFill>
                <a:schemeClr val="accent1">
                  <a:alpha val="28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>
              <a:extLst>
                <a:ext uri="{FF2B5EF4-FFF2-40B4-BE49-F238E27FC236}">
                  <a16:creationId xmlns:a16="http://schemas.microsoft.com/office/drawing/2014/main" id="{034F39B3-1279-4749-9C08-8E34B1D72A0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06069" y="5030689"/>
              <a:ext cx="132476" cy="726798"/>
            </a:xfrm>
            <a:prstGeom prst="line">
              <a:avLst/>
            </a:prstGeom>
            <a:ln>
              <a:solidFill>
                <a:schemeClr val="accent1">
                  <a:alpha val="28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>
              <a:extLst>
                <a:ext uri="{FF2B5EF4-FFF2-40B4-BE49-F238E27FC236}">
                  <a16:creationId xmlns:a16="http://schemas.microsoft.com/office/drawing/2014/main" id="{7BA7330B-B0B1-42EF-9C46-C74B1B4DB10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338172" y="5037095"/>
              <a:ext cx="139652" cy="726796"/>
            </a:xfrm>
            <a:prstGeom prst="line">
              <a:avLst/>
            </a:prstGeom>
            <a:ln>
              <a:solidFill>
                <a:schemeClr val="accent1">
                  <a:alpha val="28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>
              <a:extLst>
                <a:ext uri="{FF2B5EF4-FFF2-40B4-BE49-F238E27FC236}">
                  <a16:creationId xmlns:a16="http://schemas.microsoft.com/office/drawing/2014/main" id="{3658AC2C-7943-4361-B7AA-165C6F1B96A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338172" y="4515208"/>
              <a:ext cx="11323" cy="528289"/>
            </a:xfrm>
            <a:prstGeom prst="line">
              <a:avLst/>
            </a:prstGeom>
            <a:ln>
              <a:solidFill>
                <a:schemeClr val="accent1">
                  <a:alpha val="28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Connector 283">
              <a:extLst>
                <a:ext uri="{FF2B5EF4-FFF2-40B4-BE49-F238E27FC236}">
                  <a16:creationId xmlns:a16="http://schemas.microsoft.com/office/drawing/2014/main" id="{17BC445A-DABD-4D57-A63D-780F2C830F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79712" y="5181171"/>
              <a:ext cx="39631" cy="576315"/>
            </a:xfrm>
            <a:prstGeom prst="line">
              <a:avLst/>
            </a:prstGeom>
            <a:ln>
              <a:solidFill>
                <a:schemeClr val="accent1">
                  <a:alpha val="28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Connector 284">
              <a:extLst>
                <a:ext uri="{FF2B5EF4-FFF2-40B4-BE49-F238E27FC236}">
                  <a16:creationId xmlns:a16="http://schemas.microsoft.com/office/drawing/2014/main" id="{A7424A32-3649-43AA-8829-6BD943830CED}"/>
                </a:ext>
              </a:extLst>
            </p:cNvPr>
            <p:cNvCxnSpPr/>
            <p:nvPr/>
          </p:nvCxnSpPr>
          <p:spPr>
            <a:xfrm flipH="1" flipV="1">
              <a:off x="6334636" y="3559078"/>
              <a:ext cx="452636" cy="152490"/>
            </a:xfrm>
            <a:prstGeom prst="line">
              <a:avLst/>
            </a:prstGeom>
            <a:ln>
              <a:solidFill>
                <a:schemeClr val="accent1">
                  <a:alpha val="28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85">
              <a:extLst>
                <a:ext uri="{FF2B5EF4-FFF2-40B4-BE49-F238E27FC236}">
                  <a16:creationId xmlns:a16="http://schemas.microsoft.com/office/drawing/2014/main" id="{FE398530-D7DF-483F-8834-E67AF4ACB1B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096401" y="4044550"/>
              <a:ext cx="558767" cy="70438"/>
            </a:xfrm>
            <a:prstGeom prst="line">
              <a:avLst/>
            </a:prstGeom>
            <a:ln>
              <a:solidFill>
                <a:schemeClr val="accent1">
                  <a:alpha val="28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Connector 286">
              <a:extLst>
                <a:ext uri="{FF2B5EF4-FFF2-40B4-BE49-F238E27FC236}">
                  <a16:creationId xmlns:a16="http://schemas.microsoft.com/office/drawing/2014/main" id="{AACD1CAD-6965-49F0-9D9B-2262106F178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409676" y="4828978"/>
              <a:ext cx="558767" cy="60834"/>
            </a:xfrm>
            <a:prstGeom prst="line">
              <a:avLst/>
            </a:prstGeom>
            <a:ln>
              <a:solidFill>
                <a:schemeClr val="accent1">
                  <a:alpha val="28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Connector 287">
              <a:extLst>
                <a:ext uri="{FF2B5EF4-FFF2-40B4-BE49-F238E27FC236}">
                  <a16:creationId xmlns:a16="http://schemas.microsoft.com/office/drawing/2014/main" id="{A89FBF93-767B-495B-8FAF-91587260517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968283" y="4893014"/>
              <a:ext cx="371936" cy="144080"/>
            </a:xfrm>
            <a:prstGeom prst="line">
              <a:avLst/>
            </a:prstGeom>
            <a:ln>
              <a:solidFill>
                <a:schemeClr val="accent1">
                  <a:alpha val="28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Connector 288">
              <a:extLst>
                <a:ext uri="{FF2B5EF4-FFF2-40B4-BE49-F238E27FC236}">
                  <a16:creationId xmlns:a16="http://schemas.microsoft.com/office/drawing/2014/main" id="{C6A9C91A-579C-4571-B496-994F2262A9A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649349" y="4118190"/>
              <a:ext cx="428551" cy="185703"/>
            </a:xfrm>
            <a:prstGeom prst="line">
              <a:avLst/>
            </a:prstGeom>
            <a:ln>
              <a:solidFill>
                <a:schemeClr val="accent1">
                  <a:alpha val="28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Straight Connector 289">
              <a:extLst>
                <a:ext uri="{FF2B5EF4-FFF2-40B4-BE49-F238E27FC236}">
                  <a16:creationId xmlns:a16="http://schemas.microsoft.com/office/drawing/2014/main" id="{2971788D-94C8-4A2C-BDB3-477BEA72622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083401" y="4310296"/>
              <a:ext cx="270027" cy="201712"/>
            </a:xfrm>
            <a:prstGeom prst="line">
              <a:avLst/>
            </a:prstGeom>
            <a:ln>
              <a:solidFill>
                <a:schemeClr val="accent1">
                  <a:alpha val="28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Straight Connector 290">
              <a:extLst>
                <a:ext uri="{FF2B5EF4-FFF2-40B4-BE49-F238E27FC236}">
                  <a16:creationId xmlns:a16="http://schemas.microsoft.com/office/drawing/2014/main" id="{DD7457A5-81D0-4A61-83ED-4A5412729F2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338172" y="5037093"/>
              <a:ext cx="183217" cy="144081"/>
            </a:xfrm>
            <a:prstGeom prst="line">
              <a:avLst/>
            </a:prstGeom>
            <a:ln>
              <a:solidFill>
                <a:schemeClr val="accent1">
                  <a:alpha val="28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Connector 291">
              <a:extLst>
                <a:ext uri="{FF2B5EF4-FFF2-40B4-BE49-F238E27FC236}">
                  <a16:creationId xmlns:a16="http://schemas.microsoft.com/office/drawing/2014/main" id="{73A3489B-BE31-402D-9190-00F855A4CC2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785225" y="3711567"/>
              <a:ext cx="313433" cy="240134"/>
            </a:xfrm>
            <a:prstGeom prst="line">
              <a:avLst/>
            </a:prstGeom>
            <a:ln>
              <a:solidFill>
                <a:schemeClr val="accent1">
                  <a:alpha val="28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Connector 292">
              <a:extLst>
                <a:ext uri="{FF2B5EF4-FFF2-40B4-BE49-F238E27FC236}">
                  <a16:creationId xmlns:a16="http://schemas.microsoft.com/office/drawing/2014/main" id="{E3B4725B-F916-4060-AB52-3CFDF01C9B1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856780" y="7953566"/>
              <a:ext cx="242052" cy="288480"/>
            </a:xfrm>
            <a:prstGeom prst="line">
              <a:avLst/>
            </a:prstGeom>
            <a:ln>
              <a:solidFill>
                <a:schemeClr val="accent1">
                  <a:alpha val="28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>
              <a:extLst>
                <a:ext uri="{FF2B5EF4-FFF2-40B4-BE49-F238E27FC236}">
                  <a16:creationId xmlns:a16="http://schemas.microsoft.com/office/drawing/2014/main" id="{5FC01C61-A130-40AB-8281-F7FCA199B86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56781" y="7470423"/>
              <a:ext cx="236390" cy="483141"/>
            </a:xfrm>
            <a:prstGeom prst="line">
              <a:avLst/>
            </a:prstGeom>
            <a:ln>
              <a:solidFill>
                <a:schemeClr val="accent1">
                  <a:alpha val="28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Connector 294">
              <a:extLst>
                <a:ext uri="{FF2B5EF4-FFF2-40B4-BE49-F238E27FC236}">
                  <a16:creationId xmlns:a16="http://schemas.microsoft.com/office/drawing/2014/main" id="{5EE090E3-FEE4-4125-8546-69131F1CAC0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783083" y="6687625"/>
              <a:ext cx="310087" cy="776395"/>
            </a:xfrm>
            <a:prstGeom prst="line">
              <a:avLst/>
            </a:prstGeom>
            <a:ln>
              <a:solidFill>
                <a:schemeClr val="accent1">
                  <a:alpha val="28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Straight Connector 295">
              <a:extLst>
                <a:ext uri="{FF2B5EF4-FFF2-40B4-BE49-F238E27FC236}">
                  <a16:creationId xmlns:a16="http://schemas.microsoft.com/office/drawing/2014/main" id="{76270AEA-66AD-4DF9-B5D8-9709E0EABF4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83083" y="5760311"/>
              <a:ext cx="310139" cy="927314"/>
            </a:xfrm>
            <a:prstGeom prst="line">
              <a:avLst/>
            </a:prstGeom>
            <a:ln>
              <a:solidFill>
                <a:schemeClr val="accent1">
                  <a:alpha val="28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Connector 296">
              <a:extLst>
                <a:ext uri="{FF2B5EF4-FFF2-40B4-BE49-F238E27FC236}">
                  <a16:creationId xmlns:a16="http://schemas.microsoft.com/office/drawing/2014/main" id="{B086A71D-8A1C-4783-BFE8-5E4612DF403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90963" y="7953566"/>
              <a:ext cx="165816" cy="194826"/>
            </a:xfrm>
            <a:prstGeom prst="line">
              <a:avLst/>
            </a:prstGeom>
            <a:ln>
              <a:solidFill>
                <a:schemeClr val="accent1">
                  <a:alpha val="28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Connector 297">
              <a:extLst>
                <a:ext uri="{FF2B5EF4-FFF2-40B4-BE49-F238E27FC236}">
                  <a16:creationId xmlns:a16="http://schemas.microsoft.com/office/drawing/2014/main" id="{A86BB235-EF11-4819-A061-FC3D28A833DA}"/>
                </a:ext>
              </a:extLst>
            </p:cNvPr>
            <p:cNvCxnSpPr>
              <a:cxnSpLocks/>
            </p:cNvCxnSpPr>
            <p:nvPr/>
          </p:nvCxnSpPr>
          <p:spPr>
            <a:xfrm>
              <a:off x="5540500" y="7396135"/>
              <a:ext cx="316279" cy="557429"/>
            </a:xfrm>
            <a:prstGeom prst="line">
              <a:avLst/>
            </a:prstGeom>
            <a:ln>
              <a:solidFill>
                <a:schemeClr val="accent1">
                  <a:alpha val="28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Straight Connector 298">
              <a:extLst>
                <a:ext uri="{FF2B5EF4-FFF2-40B4-BE49-F238E27FC236}">
                  <a16:creationId xmlns:a16="http://schemas.microsoft.com/office/drawing/2014/main" id="{CD256411-133D-4175-8FC2-703EEF645C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42035" y="6683665"/>
              <a:ext cx="241592" cy="712470"/>
            </a:xfrm>
            <a:prstGeom prst="line">
              <a:avLst/>
            </a:prstGeom>
            <a:ln>
              <a:solidFill>
                <a:schemeClr val="accent1">
                  <a:alpha val="28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>
              <a:extLst>
                <a:ext uri="{FF2B5EF4-FFF2-40B4-BE49-F238E27FC236}">
                  <a16:creationId xmlns:a16="http://schemas.microsoft.com/office/drawing/2014/main" id="{6AE494E6-7B20-4119-BA97-AE92BA6648AD}"/>
                </a:ext>
              </a:extLst>
            </p:cNvPr>
            <p:cNvCxnSpPr>
              <a:cxnSpLocks/>
            </p:cNvCxnSpPr>
            <p:nvPr/>
          </p:nvCxnSpPr>
          <p:spPr>
            <a:xfrm>
              <a:off x="5460918" y="5748753"/>
              <a:ext cx="320822" cy="938114"/>
            </a:xfrm>
            <a:prstGeom prst="line">
              <a:avLst/>
            </a:prstGeom>
            <a:ln>
              <a:solidFill>
                <a:schemeClr val="accent1">
                  <a:alpha val="28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Connector 300">
              <a:extLst>
                <a:ext uri="{FF2B5EF4-FFF2-40B4-BE49-F238E27FC236}">
                  <a16:creationId xmlns:a16="http://schemas.microsoft.com/office/drawing/2014/main" id="{C8DAC8CB-D845-42BA-8651-BE18D94C9EF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75994" y="7806394"/>
              <a:ext cx="28149" cy="116347"/>
            </a:xfrm>
            <a:prstGeom prst="line">
              <a:avLst/>
            </a:prstGeom>
            <a:ln>
              <a:solidFill>
                <a:schemeClr val="accent1">
                  <a:alpha val="28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Connector 301">
              <a:extLst>
                <a:ext uri="{FF2B5EF4-FFF2-40B4-BE49-F238E27FC236}">
                  <a16:creationId xmlns:a16="http://schemas.microsoft.com/office/drawing/2014/main" id="{FB0214C1-6C4F-4862-9FB6-CD4AF40C15B3}"/>
                </a:ext>
              </a:extLst>
            </p:cNvPr>
            <p:cNvCxnSpPr>
              <a:cxnSpLocks/>
            </p:cNvCxnSpPr>
            <p:nvPr/>
          </p:nvCxnSpPr>
          <p:spPr>
            <a:xfrm>
              <a:off x="5109528" y="7206148"/>
              <a:ext cx="294774" cy="594928"/>
            </a:xfrm>
            <a:prstGeom prst="line">
              <a:avLst/>
            </a:prstGeom>
            <a:ln>
              <a:solidFill>
                <a:schemeClr val="accent1">
                  <a:alpha val="28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Connector 302">
              <a:extLst>
                <a:ext uri="{FF2B5EF4-FFF2-40B4-BE49-F238E27FC236}">
                  <a16:creationId xmlns:a16="http://schemas.microsoft.com/office/drawing/2014/main" id="{D4BCED1A-6987-422A-8C96-D9E904FD38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09528" y="6616428"/>
              <a:ext cx="110794" cy="592322"/>
            </a:xfrm>
            <a:prstGeom prst="line">
              <a:avLst/>
            </a:prstGeom>
            <a:ln>
              <a:solidFill>
                <a:schemeClr val="accent1">
                  <a:alpha val="28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Connector 303">
              <a:extLst>
                <a:ext uri="{FF2B5EF4-FFF2-40B4-BE49-F238E27FC236}">
                  <a16:creationId xmlns:a16="http://schemas.microsoft.com/office/drawing/2014/main" id="{05DE8951-B39B-4C30-B962-AB6B5EDD5D4B}"/>
                </a:ext>
              </a:extLst>
            </p:cNvPr>
            <p:cNvCxnSpPr>
              <a:cxnSpLocks/>
            </p:cNvCxnSpPr>
            <p:nvPr/>
          </p:nvCxnSpPr>
          <p:spPr>
            <a:xfrm>
              <a:off x="4985464" y="5759886"/>
              <a:ext cx="235781" cy="859744"/>
            </a:xfrm>
            <a:prstGeom prst="line">
              <a:avLst/>
            </a:prstGeom>
            <a:ln>
              <a:solidFill>
                <a:schemeClr val="accent1">
                  <a:alpha val="28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Connector 304">
              <a:extLst>
                <a:ext uri="{FF2B5EF4-FFF2-40B4-BE49-F238E27FC236}">
                  <a16:creationId xmlns:a16="http://schemas.microsoft.com/office/drawing/2014/main" id="{4BF349FA-2E69-4399-9DB3-E5883524C96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408077" y="7807479"/>
              <a:ext cx="282886" cy="340912"/>
            </a:xfrm>
            <a:prstGeom prst="line">
              <a:avLst/>
            </a:prstGeom>
            <a:ln>
              <a:solidFill>
                <a:schemeClr val="accent1">
                  <a:alpha val="28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Straight Connector 305">
              <a:extLst>
                <a:ext uri="{FF2B5EF4-FFF2-40B4-BE49-F238E27FC236}">
                  <a16:creationId xmlns:a16="http://schemas.microsoft.com/office/drawing/2014/main" id="{EBEB9667-9B04-4EE5-BF8C-611DC6FE13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05033" y="7397656"/>
              <a:ext cx="135147" cy="412499"/>
            </a:xfrm>
            <a:prstGeom prst="line">
              <a:avLst/>
            </a:prstGeom>
            <a:ln>
              <a:solidFill>
                <a:schemeClr val="accent1">
                  <a:alpha val="28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" name="Straight Connector 306">
              <a:extLst>
                <a:ext uri="{FF2B5EF4-FFF2-40B4-BE49-F238E27FC236}">
                  <a16:creationId xmlns:a16="http://schemas.microsoft.com/office/drawing/2014/main" id="{F5BF7698-150B-4F2A-AC3F-293765378E4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221245" y="6619630"/>
              <a:ext cx="317048" cy="774824"/>
            </a:xfrm>
            <a:prstGeom prst="line">
              <a:avLst/>
            </a:prstGeom>
            <a:ln>
              <a:solidFill>
                <a:schemeClr val="accent1">
                  <a:alpha val="28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Straight Connector 307">
              <a:extLst>
                <a:ext uri="{FF2B5EF4-FFF2-40B4-BE49-F238E27FC236}">
                  <a16:creationId xmlns:a16="http://schemas.microsoft.com/office/drawing/2014/main" id="{0FFCDC46-795C-4E31-A091-C7270311481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21245" y="5748753"/>
              <a:ext cx="241560" cy="874079"/>
            </a:xfrm>
            <a:prstGeom prst="line">
              <a:avLst/>
            </a:prstGeom>
            <a:ln>
              <a:solidFill>
                <a:schemeClr val="accent1">
                  <a:alpha val="28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>
              <a:extLst>
                <a:ext uri="{FF2B5EF4-FFF2-40B4-BE49-F238E27FC236}">
                  <a16:creationId xmlns:a16="http://schemas.microsoft.com/office/drawing/2014/main" id="{C942CA23-E991-4BB6-9428-DAA68BBC0ED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94803" y="7210870"/>
              <a:ext cx="13051" cy="350076"/>
            </a:xfrm>
            <a:prstGeom prst="line">
              <a:avLst/>
            </a:prstGeom>
            <a:ln>
              <a:solidFill>
                <a:schemeClr val="accent1">
                  <a:alpha val="28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Straight Connector 309">
              <a:extLst>
                <a:ext uri="{FF2B5EF4-FFF2-40B4-BE49-F238E27FC236}">
                  <a16:creationId xmlns:a16="http://schemas.microsoft.com/office/drawing/2014/main" id="{A4F51EA7-8CF4-440C-8A1C-8E58CF26CE7A}"/>
                </a:ext>
              </a:extLst>
            </p:cNvPr>
            <p:cNvCxnSpPr>
              <a:cxnSpLocks/>
            </p:cNvCxnSpPr>
            <p:nvPr/>
          </p:nvCxnSpPr>
          <p:spPr>
            <a:xfrm>
              <a:off x="4853243" y="6478753"/>
              <a:ext cx="256658" cy="736402"/>
            </a:xfrm>
            <a:prstGeom prst="line">
              <a:avLst/>
            </a:prstGeom>
            <a:ln>
              <a:solidFill>
                <a:schemeClr val="accent1">
                  <a:alpha val="28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Straight Connector 310">
              <a:extLst>
                <a:ext uri="{FF2B5EF4-FFF2-40B4-BE49-F238E27FC236}">
                  <a16:creationId xmlns:a16="http://schemas.microsoft.com/office/drawing/2014/main" id="{0160FEE9-BD70-4B54-AB98-B131FF6C72D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52870" y="5755159"/>
              <a:ext cx="132476" cy="726796"/>
            </a:xfrm>
            <a:prstGeom prst="line">
              <a:avLst/>
            </a:prstGeom>
            <a:ln>
              <a:solidFill>
                <a:schemeClr val="accent1">
                  <a:alpha val="28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Straight Connector 311">
              <a:extLst>
                <a:ext uri="{FF2B5EF4-FFF2-40B4-BE49-F238E27FC236}">
                  <a16:creationId xmlns:a16="http://schemas.microsoft.com/office/drawing/2014/main" id="{0919E559-112E-44A7-A96C-9AE3992AAAC8}"/>
                </a:ext>
              </a:extLst>
            </p:cNvPr>
            <p:cNvCxnSpPr>
              <a:cxnSpLocks/>
            </p:cNvCxnSpPr>
            <p:nvPr/>
          </p:nvCxnSpPr>
          <p:spPr>
            <a:xfrm>
              <a:off x="4713591" y="5748754"/>
              <a:ext cx="139652" cy="726796"/>
            </a:xfrm>
            <a:prstGeom prst="line">
              <a:avLst/>
            </a:prstGeom>
            <a:ln>
              <a:solidFill>
                <a:schemeClr val="accent1">
                  <a:alpha val="28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>
              <a:extLst>
                <a:ext uri="{FF2B5EF4-FFF2-40B4-BE49-F238E27FC236}">
                  <a16:creationId xmlns:a16="http://schemas.microsoft.com/office/drawing/2014/main" id="{2B15FB17-8F5C-49C9-B851-6A15DDB7643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41920" y="6469149"/>
              <a:ext cx="11323" cy="528289"/>
            </a:xfrm>
            <a:prstGeom prst="line">
              <a:avLst/>
            </a:prstGeom>
            <a:ln>
              <a:solidFill>
                <a:schemeClr val="accent1">
                  <a:alpha val="28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Straight Connector 313">
              <a:extLst>
                <a:ext uri="{FF2B5EF4-FFF2-40B4-BE49-F238E27FC236}">
                  <a16:creationId xmlns:a16="http://schemas.microsoft.com/office/drawing/2014/main" id="{14701ADE-40DA-4A71-B92A-534A75FAF25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72073" y="5755157"/>
              <a:ext cx="39631" cy="576315"/>
            </a:xfrm>
            <a:prstGeom prst="line">
              <a:avLst/>
            </a:prstGeom>
            <a:ln>
              <a:solidFill>
                <a:schemeClr val="accent1">
                  <a:alpha val="28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Straight Connector 314">
              <a:extLst>
                <a:ext uri="{FF2B5EF4-FFF2-40B4-BE49-F238E27FC236}">
                  <a16:creationId xmlns:a16="http://schemas.microsoft.com/office/drawing/2014/main" id="{335A0B67-9F21-4B57-A670-7E1D93AE2EE0}"/>
                </a:ext>
              </a:extLst>
            </p:cNvPr>
            <p:cNvCxnSpPr>
              <a:cxnSpLocks/>
            </p:cNvCxnSpPr>
            <p:nvPr/>
          </p:nvCxnSpPr>
          <p:spPr>
            <a:xfrm>
              <a:off x="5404143" y="7801075"/>
              <a:ext cx="452636" cy="152490"/>
            </a:xfrm>
            <a:prstGeom prst="line">
              <a:avLst/>
            </a:prstGeom>
            <a:ln>
              <a:solidFill>
                <a:schemeClr val="accent1">
                  <a:alpha val="28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Straight Connector 315">
              <a:extLst>
                <a:ext uri="{FF2B5EF4-FFF2-40B4-BE49-F238E27FC236}">
                  <a16:creationId xmlns:a16="http://schemas.microsoft.com/office/drawing/2014/main" id="{F56A7ACF-4C99-4200-A5F2-54C8BBE0A7A8}"/>
                </a:ext>
              </a:extLst>
            </p:cNvPr>
            <p:cNvCxnSpPr>
              <a:cxnSpLocks/>
            </p:cNvCxnSpPr>
            <p:nvPr/>
          </p:nvCxnSpPr>
          <p:spPr>
            <a:xfrm>
              <a:off x="5536246" y="7397656"/>
              <a:ext cx="560699" cy="69568"/>
            </a:xfrm>
            <a:prstGeom prst="line">
              <a:avLst/>
            </a:prstGeom>
            <a:ln>
              <a:solidFill>
                <a:schemeClr val="accent1">
                  <a:alpha val="28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Straight Connector 316">
              <a:extLst>
                <a:ext uri="{FF2B5EF4-FFF2-40B4-BE49-F238E27FC236}">
                  <a16:creationId xmlns:a16="http://schemas.microsoft.com/office/drawing/2014/main" id="{931D18D5-C53A-41B9-A6E2-04F881C4303A}"/>
                </a:ext>
              </a:extLst>
            </p:cNvPr>
            <p:cNvCxnSpPr>
              <a:cxnSpLocks/>
            </p:cNvCxnSpPr>
            <p:nvPr/>
          </p:nvCxnSpPr>
          <p:spPr>
            <a:xfrm>
              <a:off x="5222973" y="6622831"/>
              <a:ext cx="558767" cy="60834"/>
            </a:xfrm>
            <a:prstGeom prst="line">
              <a:avLst/>
            </a:prstGeom>
            <a:ln>
              <a:solidFill>
                <a:schemeClr val="accent1">
                  <a:alpha val="28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Connector 317">
              <a:extLst>
                <a:ext uri="{FF2B5EF4-FFF2-40B4-BE49-F238E27FC236}">
                  <a16:creationId xmlns:a16="http://schemas.microsoft.com/office/drawing/2014/main" id="{F2EF2A5F-9215-4B23-8ED4-40870FC06016}"/>
                </a:ext>
              </a:extLst>
            </p:cNvPr>
            <p:cNvCxnSpPr>
              <a:cxnSpLocks/>
            </p:cNvCxnSpPr>
            <p:nvPr/>
          </p:nvCxnSpPr>
          <p:spPr>
            <a:xfrm>
              <a:off x="4851196" y="6475550"/>
              <a:ext cx="371936" cy="144080"/>
            </a:xfrm>
            <a:prstGeom prst="line">
              <a:avLst/>
            </a:prstGeom>
            <a:ln>
              <a:solidFill>
                <a:schemeClr val="accent1">
                  <a:alpha val="28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Connector 318">
              <a:extLst>
                <a:ext uri="{FF2B5EF4-FFF2-40B4-BE49-F238E27FC236}">
                  <a16:creationId xmlns:a16="http://schemas.microsoft.com/office/drawing/2014/main" id="{D187BB15-9386-4551-85BB-E7B23564B6E9}"/>
                </a:ext>
              </a:extLst>
            </p:cNvPr>
            <p:cNvCxnSpPr>
              <a:cxnSpLocks/>
            </p:cNvCxnSpPr>
            <p:nvPr/>
          </p:nvCxnSpPr>
          <p:spPr>
            <a:xfrm>
              <a:off x="5113516" y="7208751"/>
              <a:ext cx="428551" cy="185703"/>
            </a:xfrm>
            <a:prstGeom prst="line">
              <a:avLst/>
            </a:prstGeom>
            <a:ln>
              <a:solidFill>
                <a:schemeClr val="accent1">
                  <a:alpha val="28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Connector 319">
              <a:extLst>
                <a:ext uri="{FF2B5EF4-FFF2-40B4-BE49-F238E27FC236}">
                  <a16:creationId xmlns:a16="http://schemas.microsoft.com/office/drawing/2014/main" id="{5D31CB84-E19F-459E-8991-CDBD5D59B742}"/>
                </a:ext>
              </a:extLst>
            </p:cNvPr>
            <p:cNvCxnSpPr>
              <a:cxnSpLocks/>
            </p:cNvCxnSpPr>
            <p:nvPr/>
          </p:nvCxnSpPr>
          <p:spPr>
            <a:xfrm>
              <a:off x="4837986" y="7000636"/>
              <a:ext cx="270027" cy="201712"/>
            </a:xfrm>
            <a:prstGeom prst="line">
              <a:avLst/>
            </a:prstGeom>
            <a:ln>
              <a:solidFill>
                <a:schemeClr val="accent1">
                  <a:alpha val="28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Straight Connector 320">
              <a:extLst>
                <a:ext uri="{FF2B5EF4-FFF2-40B4-BE49-F238E27FC236}">
                  <a16:creationId xmlns:a16="http://schemas.microsoft.com/office/drawing/2014/main" id="{02A45496-7898-4353-A983-636302A8C852}"/>
                </a:ext>
              </a:extLst>
            </p:cNvPr>
            <p:cNvCxnSpPr>
              <a:cxnSpLocks/>
            </p:cNvCxnSpPr>
            <p:nvPr/>
          </p:nvCxnSpPr>
          <p:spPr>
            <a:xfrm>
              <a:off x="4670026" y="6331469"/>
              <a:ext cx="183217" cy="144081"/>
            </a:xfrm>
            <a:prstGeom prst="line">
              <a:avLst/>
            </a:prstGeom>
            <a:ln>
              <a:solidFill>
                <a:schemeClr val="accent1">
                  <a:alpha val="28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Connector 321">
              <a:extLst>
                <a:ext uri="{FF2B5EF4-FFF2-40B4-BE49-F238E27FC236}">
                  <a16:creationId xmlns:a16="http://schemas.microsoft.com/office/drawing/2014/main" id="{0F74EB6B-0095-4DEC-AE4A-34412D4A21FB}"/>
                </a:ext>
              </a:extLst>
            </p:cNvPr>
            <p:cNvCxnSpPr>
              <a:cxnSpLocks/>
            </p:cNvCxnSpPr>
            <p:nvPr/>
          </p:nvCxnSpPr>
          <p:spPr>
            <a:xfrm>
              <a:off x="5092757" y="7560942"/>
              <a:ext cx="313433" cy="240134"/>
            </a:xfrm>
            <a:prstGeom prst="line">
              <a:avLst/>
            </a:prstGeom>
            <a:ln>
              <a:solidFill>
                <a:schemeClr val="accent1">
                  <a:alpha val="28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Connector 322">
              <a:extLst>
                <a:ext uri="{FF2B5EF4-FFF2-40B4-BE49-F238E27FC236}">
                  <a16:creationId xmlns:a16="http://schemas.microsoft.com/office/drawing/2014/main" id="{E5F31E39-9581-4E6E-9F5D-9D5FDD536E0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8148" y="7953566"/>
              <a:ext cx="236443" cy="286531"/>
            </a:xfrm>
            <a:prstGeom prst="line">
              <a:avLst/>
            </a:prstGeom>
            <a:ln>
              <a:solidFill>
                <a:schemeClr val="accent1">
                  <a:alpha val="28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Connector 323">
              <a:extLst>
                <a:ext uri="{FF2B5EF4-FFF2-40B4-BE49-F238E27FC236}">
                  <a16:creationId xmlns:a16="http://schemas.microsoft.com/office/drawing/2014/main" id="{CEC41962-88C1-4E5E-8D8E-E15D1A0F77C8}"/>
                </a:ext>
              </a:extLst>
            </p:cNvPr>
            <p:cNvCxnSpPr>
              <a:cxnSpLocks/>
            </p:cNvCxnSpPr>
            <p:nvPr/>
          </p:nvCxnSpPr>
          <p:spPr>
            <a:xfrm>
              <a:off x="6096945" y="7467222"/>
              <a:ext cx="237644" cy="486343"/>
            </a:xfrm>
            <a:prstGeom prst="line">
              <a:avLst/>
            </a:prstGeom>
            <a:ln>
              <a:solidFill>
                <a:schemeClr val="accent1">
                  <a:alpha val="28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Straight Connector 324">
              <a:extLst>
                <a:ext uri="{FF2B5EF4-FFF2-40B4-BE49-F238E27FC236}">
                  <a16:creationId xmlns:a16="http://schemas.microsoft.com/office/drawing/2014/main" id="{7B407531-5D61-4882-965C-8FA51282B42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6945" y="6687625"/>
              <a:ext cx="311342" cy="779597"/>
            </a:xfrm>
            <a:prstGeom prst="line">
              <a:avLst/>
            </a:prstGeom>
            <a:ln>
              <a:solidFill>
                <a:schemeClr val="accent1">
                  <a:alpha val="28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Connector 325">
              <a:extLst>
                <a:ext uri="{FF2B5EF4-FFF2-40B4-BE49-F238E27FC236}">
                  <a16:creationId xmlns:a16="http://schemas.microsoft.com/office/drawing/2014/main" id="{BA13E17C-CD76-4E8F-B0ED-E30B127759EA}"/>
                </a:ext>
              </a:extLst>
            </p:cNvPr>
            <p:cNvCxnSpPr>
              <a:cxnSpLocks/>
            </p:cNvCxnSpPr>
            <p:nvPr/>
          </p:nvCxnSpPr>
          <p:spPr>
            <a:xfrm>
              <a:off x="6098148" y="5760311"/>
              <a:ext cx="310139" cy="927314"/>
            </a:xfrm>
            <a:prstGeom prst="line">
              <a:avLst/>
            </a:prstGeom>
            <a:ln>
              <a:solidFill>
                <a:schemeClr val="accent1">
                  <a:alpha val="28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Straight Connector 326">
              <a:extLst>
                <a:ext uri="{FF2B5EF4-FFF2-40B4-BE49-F238E27FC236}">
                  <a16:creationId xmlns:a16="http://schemas.microsoft.com/office/drawing/2014/main" id="{D8C057A9-43EB-4258-A817-E5C3FDA796C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334591" y="7953566"/>
              <a:ext cx="165816" cy="194826"/>
            </a:xfrm>
            <a:prstGeom prst="line">
              <a:avLst/>
            </a:prstGeom>
            <a:ln>
              <a:solidFill>
                <a:schemeClr val="accent1">
                  <a:alpha val="28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Straight Connector 327">
              <a:extLst>
                <a:ext uri="{FF2B5EF4-FFF2-40B4-BE49-F238E27FC236}">
                  <a16:creationId xmlns:a16="http://schemas.microsoft.com/office/drawing/2014/main" id="{292928CC-02E8-4AFD-B1BB-7DFDFB0162F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34591" y="7396135"/>
              <a:ext cx="316279" cy="557429"/>
            </a:xfrm>
            <a:prstGeom prst="line">
              <a:avLst/>
            </a:prstGeom>
            <a:ln>
              <a:solidFill>
                <a:schemeClr val="accent1">
                  <a:alpha val="28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Connector 328">
              <a:extLst>
                <a:ext uri="{FF2B5EF4-FFF2-40B4-BE49-F238E27FC236}">
                  <a16:creationId xmlns:a16="http://schemas.microsoft.com/office/drawing/2014/main" id="{20F9468F-F3E2-43AC-95D4-62292CDA3EC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407743" y="6683665"/>
              <a:ext cx="241592" cy="712470"/>
            </a:xfrm>
            <a:prstGeom prst="line">
              <a:avLst/>
            </a:prstGeom>
            <a:ln>
              <a:solidFill>
                <a:schemeClr val="accent1">
                  <a:alpha val="28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Connector 329">
              <a:extLst>
                <a:ext uri="{FF2B5EF4-FFF2-40B4-BE49-F238E27FC236}">
                  <a16:creationId xmlns:a16="http://schemas.microsoft.com/office/drawing/2014/main" id="{29E594DB-3381-4294-9015-DC041F65E40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09630" y="5748753"/>
              <a:ext cx="320822" cy="938114"/>
            </a:xfrm>
            <a:prstGeom prst="line">
              <a:avLst/>
            </a:prstGeom>
            <a:ln>
              <a:solidFill>
                <a:schemeClr val="accent1">
                  <a:alpha val="28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Straight Connector 330">
              <a:extLst>
                <a:ext uri="{FF2B5EF4-FFF2-40B4-BE49-F238E27FC236}">
                  <a16:creationId xmlns:a16="http://schemas.microsoft.com/office/drawing/2014/main" id="{24FD5DAF-8D82-4592-84A2-D8343A905E5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787227" y="7806394"/>
              <a:ext cx="28149" cy="116347"/>
            </a:xfrm>
            <a:prstGeom prst="line">
              <a:avLst/>
            </a:prstGeom>
            <a:ln>
              <a:solidFill>
                <a:schemeClr val="accent1">
                  <a:alpha val="28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Straight Connector 331">
              <a:extLst>
                <a:ext uri="{FF2B5EF4-FFF2-40B4-BE49-F238E27FC236}">
                  <a16:creationId xmlns:a16="http://schemas.microsoft.com/office/drawing/2014/main" id="{1ADCC6BC-5F95-4653-B496-C0EF6AB6C36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87068" y="7206148"/>
              <a:ext cx="294774" cy="594928"/>
            </a:xfrm>
            <a:prstGeom prst="line">
              <a:avLst/>
            </a:prstGeom>
            <a:ln>
              <a:solidFill>
                <a:schemeClr val="accent1">
                  <a:alpha val="28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Straight Connector 332">
              <a:extLst>
                <a:ext uri="{FF2B5EF4-FFF2-40B4-BE49-F238E27FC236}">
                  <a16:creationId xmlns:a16="http://schemas.microsoft.com/office/drawing/2014/main" id="{BD089028-F1A4-4727-8B42-E1D03947E90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971048" y="6616428"/>
              <a:ext cx="110794" cy="592324"/>
            </a:xfrm>
            <a:prstGeom prst="line">
              <a:avLst/>
            </a:prstGeom>
            <a:ln>
              <a:solidFill>
                <a:schemeClr val="accent1">
                  <a:alpha val="28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Straight Connector 333">
              <a:extLst>
                <a:ext uri="{FF2B5EF4-FFF2-40B4-BE49-F238E27FC236}">
                  <a16:creationId xmlns:a16="http://schemas.microsoft.com/office/drawing/2014/main" id="{E8F4F90A-8951-46A1-8174-184BECA983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70125" y="5759886"/>
              <a:ext cx="235781" cy="859744"/>
            </a:xfrm>
            <a:prstGeom prst="line">
              <a:avLst/>
            </a:prstGeom>
            <a:ln>
              <a:solidFill>
                <a:schemeClr val="accent1">
                  <a:alpha val="28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Connector 334">
              <a:extLst>
                <a:ext uri="{FF2B5EF4-FFF2-40B4-BE49-F238E27FC236}">
                  <a16:creationId xmlns:a16="http://schemas.microsoft.com/office/drawing/2014/main" id="{BD72EC0C-E175-43E7-B828-9823E9C95F4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00408" y="7807479"/>
              <a:ext cx="282886" cy="340912"/>
            </a:xfrm>
            <a:prstGeom prst="line">
              <a:avLst/>
            </a:prstGeom>
            <a:ln>
              <a:solidFill>
                <a:schemeClr val="accent1">
                  <a:alpha val="28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Straight Connector 335">
              <a:extLst>
                <a:ext uri="{FF2B5EF4-FFF2-40B4-BE49-F238E27FC236}">
                  <a16:creationId xmlns:a16="http://schemas.microsoft.com/office/drawing/2014/main" id="{1192E5DB-4896-4260-BF98-B4A83BAAB02D}"/>
                </a:ext>
              </a:extLst>
            </p:cNvPr>
            <p:cNvCxnSpPr>
              <a:cxnSpLocks/>
            </p:cNvCxnSpPr>
            <p:nvPr/>
          </p:nvCxnSpPr>
          <p:spPr>
            <a:xfrm>
              <a:off x="6651190" y="7397656"/>
              <a:ext cx="135147" cy="412499"/>
            </a:xfrm>
            <a:prstGeom prst="line">
              <a:avLst/>
            </a:prstGeom>
            <a:ln>
              <a:solidFill>
                <a:schemeClr val="accent1">
                  <a:alpha val="28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Connector 336">
              <a:extLst>
                <a:ext uri="{FF2B5EF4-FFF2-40B4-BE49-F238E27FC236}">
                  <a16:creationId xmlns:a16="http://schemas.microsoft.com/office/drawing/2014/main" id="{FB6471C1-8671-4B4B-8FED-B4DCFF3E822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53078" y="6619630"/>
              <a:ext cx="317048" cy="774824"/>
            </a:xfrm>
            <a:prstGeom prst="line">
              <a:avLst/>
            </a:prstGeom>
            <a:ln>
              <a:solidFill>
                <a:schemeClr val="accent1">
                  <a:alpha val="28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Straight Connector 337">
              <a:extLst>
                <a:ext uri="{FF2B5EF4-FFF2-40B4-BE49-F238E27FC236}">
                  <a16:creationId xmlns:a16="http://schemas.microsoft.com/office/drawing/2014/main" id="{36155AAA-A60E-42C9-AF09-1022DDAA5CB4}"/>
                </a:ext>
              </a:extLst>
            </p:cNvPr>
            <p:cNvCxnSpPr>
              <a:cxnSpLocks/>
            </p:cNvCxnSpPr>
            <p:nvPr/>
          </p:nvCxnSpPr>
          <p:spPr>
            <a:xfrm>
              <a:off x="6728565" y="5748753"/>
              <a:ext cx="241561" cy="874079"/>
            </a:xfrm>
            <a:prstGeom prst="line">
              <a:avLst/>
            </a:prstGeom>
            <a:ln>
              <a:solidFill>
                <a:schemeClr val="accent1">
                  <a:alpha val="28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Straight Connector 338">
              <a:extLst>
                <a:ext uri="{FF2B5EF4-FFF2-40B4-BE49-F238E27FC236}">
                  <a16:creationId xmlns:a16="http://schemas.microsoft.com/office/drawing/2014/main" id="{FF01BE7C-5B1D-4376-84BF-D527F800F0E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083516" y="7210868"/>
              <a:ext cx="13051" cy="350076"/>
            </a:xfrm>
            <a:prstGeom prst="line">
              <a:avLst/>
            </a:prstGeom>
            <a:ln>
              <a:solidFill>
                <a:schemeClr val="accent1">
                  <a:alpha val="28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Straight Connector 339">
              <a:extLst>
                <a:ext uri="{FF2B5EF4-FFF2-40B4-BE49-F238E27FC236}">
                  <a16:creationId xmlns:a16="http://schemas.microsoft.com/office/drawing/2014/main" id="{D8DF4CE6-BFB9-40F1-85AD-8F949142A96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81469" y="6478753"/>
              <a:ext cx="256658" cy="736402"/>
            </a:xfrm>
            <a:prstGeom prst="line">
              <a:avLst/>
            </a:prstGeom>
            <a:ln>
              <a:solidFill>
                <a:schemeClr val="accent1">
                  <a:alpha val="28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Straight Connector 340">
              <a:extLst>
                <a:ext uri="{FF2B5EF4-FFF2-40B4-BE49-F238E27FC236}">
                  <a16:creationId xmlns:a16="http://schemas.microsoft.com/office/drawing/2014/main" id="{6A11A46F-D590-4B4F-8E9E-C6173CED486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206025" y="5755157"/>
              <a:ext cx="132476" cy="726798"/>
            </a:xfrm>
            <a:prstGeom prst="line">
              <a:avLst/>
            </a:prstGeom>
            <a:ln>
              <a:solidFill>
                <a:schemeClr val="accent1">
                  <a:alpha val="28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Straight Connector 341">
              <a:extLst>
                <a:ext uri="{FF2B5EF4-FFF2-40B4-BE49-F238E27FC236}">
                  <a16:creationId xmlns:a16="http://schemas.microsoft.com/office/drawing/2014/main" id="{96122C51-901B-4081-B85B-75175B93A8B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338128" y="5748754"/>
              <a:ext cx="139652" cy="726796"/>
            </a:xfrm>
            <a:prstGeom prst="line">
              <a:avLst/>
            </a:prstGeom>
            <a:ln>
              <a:solidFill>
                <a:schemeClr val="accent1">
                  <a:alpha val="28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Connector 342">
              <a:extLst>
                <a:ext uri="{FF2B5EF4-FFF2-40B4-BE49-F238E27FC236}">
                  <a16:creationId xmlns:a16="http://schemas.microsoft.com/office/drawing/2014/main" id="{19210F32-F07C-4E79-BF4D-639BB394C73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338128" y="6469147"/>
              <a:ext cx="11323" cy="528289"/>
            </a:xfrm>
            <a:prstGeom prst="line">
              <a:avLst/>
            </a:prstGeom>
            <a:ln>
              <a:solidFill>
                <a:schemeClr val="accent1">
                  <a:alpha val="28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Connector 343">
              <a:extLst>
                <a:ext uri="{FF2B5EF4-FFF2-40B4-BE49-F238E27FC236}">
                  <a16:creationId xmlns:a16="http://schemas.microsoft.com/office/drawing/2014/main" id="{98166547-1502-4199-B558-FE385615350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479666" y="5755157"/>
              <a:ext cx="39631" cy="576315"/>
            </a:xfrm>
            <a:prstGeom prst="line">
              <a:avLst/>
            </a:prstGeom>
            <a:ln>
              <a:solidFill>
                <a:schemeClr val="accent1">
                  <a:alpha val="28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Connector 344">
              <a:extLst>
                <a:ext uri="{FF2B5EF4-FFF2-40B4-BE49-F238E27FC236}">
                  <a16:creationId xmlns:a16="http://schemas.microsoft.com/office/drawing/2014/main" id="{33A789F0-73FB-4F92-89F4-6BE64A3101A0}"/>
                </a:ext>
              </a:extLst>
            </p:cNvPr>
            <p:cNvCxnSpPr/>
            <p:nvPr/>
          </p:nvCxnSpPr>
          <p:spPr>
            <a:xfrm flipH="1">
              <a:off x="6334591" y="7801075"/>
              <a:ext cx="452636" cy="152490"/>
            </a:xfrm>
            <a:prstGeom prst="line">
              <a:avLst/>
            </a:prstGeom>
            <a:ln>
              <a:solidFill>
                <a:schemeClr val="accent1">
                  <a:alpha val="28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Connector 345">
              <a:extLst>
                <a:ext uri="{FF2B5EF4-FFF2-40B4-BE49-F238E27FC236}">
                  <a16:creationId xmlns:a16="http://schemas.microsoft.com/office/drawing/2014/main" id="{065EBAA9-5ECC-49CB-8E8D-2BEE08C5E7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5058" y="7397656"/>
              <a:ext cx="560066" cy="69568"/>
            </a:xfrm>
            <a:prstGeom prst="line">
              <a:avLst/>
            </a:prstGeom>
            <a:ln>
              <a:solidFill>
                <a:schemeClr val="accent1">
                  <a:alpha val="28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Connector 346">
              <a:extLst>
                <a:ext uri="{FF2B5EF4-FFF2-40B4-BE49-F238E27FC236}">
                  <a16:creationId xmlns:a16="http://schemas.microsoft.com/office/drawing/2014/main" id="{A16E1591-431C-4505-8C82-310F842516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09630" y="6622831"/>
              <a:ext cx="558767" cy="60834"/>
            </a:xfrm>
            <a:prstGeom prst="line">
              <a:avLst/>
            </a:prstGeom>
            <a:ln>
              <a:solidFill>
                <a:schemeClr val="accent1">
                  <a:alpha val="28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Connector 347">
              <a:extLst>
                <a:ext uri="{FF2B5EF4-FFF2-40B4-BE49-F238E27FC236}">
                  <a16:creationId xmlns:a16="http://schemas.microsoft.com/office/drawing/2014/main" id="{CFD54800-7B2F-4704-8A74-4A35172EF33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68238" y="6475550"/>
              <a:ext cx="371936" cy="144080"/>
            </a:xfrm>
            <a:prstGeom prst="line">
              <a:avLst/>
            </a:prstGeom>
            <a:ln>
              <a:solidFill>
                <a:schemeClr val="accent1">
                  <a:alpha val="28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Straight Connector 348">
              <a:extLst>
                <a:ext uri="{FF2B5EF4-FFF2-40B4-BE49-F238E27FC236}">
                  <a16:creationId xmlns:a16="http://schemas.microsoft.com/office/drawing/2014/main" id="{7FAE2E50-F0C6-4AFF-AD6F-3D8FC57F0B3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49303" y="7208751"/>
              <a:ext cx="428551" cy="185703"/>
            </a:xfrm>
            <a:prstGeom prst="line">
              <a:avLst/>
            </a:prstGeom>
            <a:ln>
              <a:solidFill>
                <a:schemeClr val="accent1">
                  <a:alpha val="28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Straight Connector 349">
              <a:extLst>
                <a:ext uri="{FF2B5EF4-FFF2-40B4-BE49-F238E27FC236}">
                  <a16:creationId xmlns:a16="http://schemas.microsoft.com/office/drawing/2014/main" id="{93E26A6D-D541-4F92-803E-E745297283A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83357" y="7000636"/>
              <a:ext cx="270027" cy="201712"/>
            </a:xfrm>
            <a:prstGeom prst="line">
              <a:avLst/>
            </a:prstGeom>
            <a:ln>
              <a:solidFill>
                <a:schemeClr val="accent1">
                  <a:alpha val="28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Straight Connector 350">
              <a:extLst>
                <a:ext uri="{FF2B5EF4-FFF2-40B4-BE49-F238E27FC236}">
                  <a16:creationId xmlns:a16="http://schemas.microsoft.com/office/drawing/2014/main" id="{F361242C-BD41-42E8-A2AF-10C255CB58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338128" y="6331469"/>
              <a:ext cx="183217" cy="144081"/>
            </a:xfrm>
            <a:prstGeom prst="line">
              <a:avLst/>
            </a:prstGeom>
            <a:ln>
              <a:solidFill>
                <a:schemeClr val="accent1">
                  <a:alpha val="28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Straight Connector 351">
              <a:extLst>
                <a:ext uri="{FF2B5EF4-FFF2-40B4-BE49-F238E27FC236}">
                  <a16:creationId xmlns:a16="http://schemas.microsoft.com/office/drawing/2014/main" id="{5FDAC28F-AA93-427A-8766-8531DD99887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85181" y="7560942"/>
              <a:ext cx="313433" cy="240134"/>
            </a:xfrm>
            <a:prstGeom prst="line">
              <a:avLst/>
            </a:prstGeom>
            <a:ln>
              <a:solidFill>
                <a:schemeClr val="accent1">
                  <a:alpha val="28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Connector 352">
              <a:extLst>
                <a:ext uri="{FF2B5EF4-FFF2-40B4-BE49-F238E27FC236}">
                  <a16:creationId xmlns:a16="http://schemas.microsoft.com/office/drawing/2014/main" id="{E6169F0A-C929-47BD-8AE1-C2F1E79ADEDC}"/>
                </a:ext>
              </a:extLst>
            </p:cNvPr>
            <p:cNvCxnSpPr/>
            <p:nvPr/>
          </p:nvCxnSpPr>
          <p:spPr>
            <a:xfrm>
              <a:off x="4625725" y="5760690"/>
              <a:ext cx="69826" cy="0"/>
            </a:xfrm>
            <a:prstGeom prst="line">
              <a:avLst/>
            </a:prstGeom>
            <a:ln>
              <a:solidFill>
                <a:schemeClr val="accent1">
                  <a:alpha val="28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Connector 353">
              <a:extLst>
                <a:ext uri="{FF2B5EF4-FFF2-40B4-BE49-F238E27FC236}">
                  <a16:creationId xmlns:a16="http://schemas.microsoft.com/office/drawing/2014/main" id="{306C0FF0-9F40-430B-B7D4-F0ADCF3A9301}"/>
                </a:ext>
              </a:extLst>
            </p:cNvPr>
            <p:cNvCxnSpPr>
              <a:cxnSpLocks/>
            </p:cNvCxnSpPr>
            <p:nvPr/>
          </p:nvCxnSpPr>
          <p:spPr>
            <a:xfrm>
              <a:off x="4713636" y="5760690"/>
              <a:ext cx="273642" cy="0"/>
            </a:xfrm>
            <a:prstGeom prst="line">
              <a:avLst/>
            </a:prstGeom>
            <a:ln>
              <a:solidFill>
                <a:schemeClr val="accent1">
                  <a:alpha val="28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Connector 354">
              <a:extLst>
                <a:ext uri="{FF2B5EF4-FFF2-40B4-BE49-F238E27FC236}">
                  <a16:creationId xmlns:a16="http://schemas.microsoft.com/office/drawing/2014/main" id="{30FD1462-7903-42BB-B08E-AFCD5CDAB433}"/>
                </a:ext>
              </a:extLst>
            </p:cNvPr>
            <p:cNvCxnSpPr>
              <a:cxnSpLocks/>
            </p:cNvCxnSpPr>
            <p:nvPr/>
          </p:nvCxnSpPr>
          <p:spPr>
            <a:xfrm>
              <a:off x="4987278" y="5760690"/>
              <a:ext cx="473684" cy="0"/>
            </a:xfrm>
            <a:prstGeom prst="line">
              <a:avLst/>
            </a:prstGeom>
            <a:ln>
              <a:solidFill>
                <a:schemeClr val="accent1">
                  <a:alpha val="28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Straight Connector 355">
              <a:extLst>
                <a:ext uri="{FF2B5EF4-FFF2-40B4-BE49-F238E27FC236}">
                  <a16:creationId xmlns:a16="http://schemas.microsoft.com/office/drawing/2014/main" id="{B72672AC-1F5D-4630-8D9C-A94BF3B07E9D}"/>
                </a:ext>
              </a:extLst>
            </p:cNvPr>
            <p:cNvCxnSpPr>
              <a:cxnSpLocks/>
            </p:cNvCxnSpPr>
            <p:nvPr/>
          </p:nvCxnSpPr>
          <p:spPr>
            <a:xfrm>
              <a:off x="5466625" y="5760690"/>
              <a:ext cx="632208" cy="0"/>
            </a:xfrm>
            <a:prstGeom prst="line">
              <a:avLst/>
            </a:prstGeom>
            <a:ln>
              <a:solidFill>
                <a:schemeClr val="accent1">
                  <a:alpha val="28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Straight Connector 356">
              <a:extLst>
                <a:ext uri="{FF2B5EF4-FFF2-40B4-BE49-F238E27FC236}">
                  <a16:creationId xmlns:a16="http://schemas.microsoft.com/office/drawing/2014/main" id="{501BDDC0-2855-4148-9D41-70214D1E1F1A}"/>
                </a:ext>
              </a:extLst>
            </p:cNvPr>
            <p:cNvCxnSpPr>
              <a:cxnSpLocks/>
            </p:cNvCxnSpPr>
            <p:nvPr/>
          </p:nvCxnSpPr>
          <p:spPr>
            <a:xfrm>
              <a:off x="6093172" y="5760690"/>
              <a:ext cx="632208" cy="0"/>
            </a:xfrm>
            <a:prstGeom prst="line">
              <a:avLst/>
            </a:prstGeom>
            <a:ln>
              <a:solidFill>
                <a:schemeClr val="accent1">
                  <a:alpha val="28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8" name="Straight Connector 357">
              <a:extLst>
                <a:ext uri="{FF2B5EF4-FFF2-40B4-BE49-F238E27FC236}">
                  <a16:creationId xmlns:a16="http://schemas.microsoft.com/office/drawing/2014/main" id="{8C621D60-C6BA-4119-866C-F9736A2AA985}"/>
                </a:ext>
              </a:extLst>
            </p:cNvPr>
            <p:cNvCxnSpPr>
              <a:cxnSpLocks/>
            </p:cNvCxnSpPr>
            <p:nvPr/>
          </p:nvCxnSpPr>
          <p:spPr>
            <a:xfrm>
              <a:off x="6736703" y="5760690"/>
              <a:ext cx="473684" cy="0"/>
            </a:xfrm>
            <a:prstGeom prst="line">
              <a:avLst/>
            </a:prstGeom>
            <a:ln>
              <a:solidFill>
                <a:schemeClr val="accent1">
                  <a:alpha val="28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9" name="Straight Connector 358">
              <a:extLst>
                <a:ext uri="{FF2B5EF4-FFF2-40B4-BE49-F238E27FC236}">
                  <a16:creationId xmlns:a16="http://schemas.microsoft.com/office/drawing/2014/main" id="{A2E094E4-B185-4165-9A85-C60E4E58914D}"/>
                </a:ext>
              </a:extLst>
            </p:cNvPr>
            <p:cNvCxnSpPr>
              <a:cxnSpLocks/>
            </p:cNvCxnSpPr>
            <p:nvPr/>
          </p:nvCxnSpPr>
          <p:spPr>
            <a:xfrm>
              <a:off x="7208501" y="5760690"/>
              <a:ext cx="273642" cy="0"/>
            </a:xfrm>
            <a:prstGeom prst="line">
              <a:avLst/>
            </a:prstGeom>
            <a:ln>
              <a:solidFill>
                <a:schemeClr val="accent1">
                  <a:alpha val="28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0" name="Straight Connector 359">
              <a:extLst>
                <a:ext uri="{FF2B5EF4-FFF2-40B4-BE49-F238E27FC236}">
                  <a16:creationId xmlns:a16="http://schemas.microsoft.com/office/drawing/2014/main" id="{724A1543-BD6E-4E50-8212-1354A8A100B9}"/>
                </a:ext>
              </a:extLst>
            </p:cNvPr>
            <p:cNvCxnSpPr/>
            <p:nvPr/>
          </p:nvCxnSpPr>
          <p:spPr>
            <a:xfrm>
              <a:off x="7478369" y="5760690"/>
              <a:ext cx="69826" cy="0"/>
            </a:xfrm>
            <a:prstGeom prst="line">
              <a:avLst/>
            </a:prstGeom>
            <a:ln>
              <a:solidFill>
                <a:schemeClr val="accent1">
                  <a:alpha val="28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1" name="Straight Connector 360">
              <a:extLst>
                <a:ext uri="{FF2B5EF4-FFF2-40B4-BE49-F238E27FC236}">
                  <a16:creationId xmlns:a16="http://schemas.microsoft.com/office/drawing/2014/main" id="{B6CF25B3-D4F3-42EC-A18C-3FAA53DD02FF}"/>
                </a:ext>
              </a:extLst>
            </p:cNvPr>
            <p:cNvCxnSpPr>
              <a:cxnSpLocks/>
            </p:cNvCxnSpPr>
            <p:nvPr/>
          </p:nvCxnSpPr>
          <p:spPr>
            <a:xfrm>
              <a:off x="5785559" y="6685995"/>
              <a:ext cx="632208" cy="0"/>
            </a:xfrm>
            <a:prstGeom prst="line">
              <a:avLst/>
            </a:prstGeom>
            <a:ln>
              <a:solidFill>
                <a:schemeClr val="accent1">
                  <a:alpha val="28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2" name="Straight Connector 361">
              <a:extLst>
                <a:ext uri="{FF2B5EF4-FFF2-40B4-BE49-F238E27FC236}">
                  <a16:creationId xmlns:a16="http://schemas.microsoft.com/office/drawing/2014/main" id="{E24765F0-46D5-4462-B0C3-5FE7BA7E605F}"/>
                </a:ext>
              </a:extLst>
            </p:cNvPr>
            <p:cNvCxnSpPr>
              <a:cxnSpLocks/>
            </p:cNvCxnSpPr>
            <p:nvPr/>
          </p:nvCxnSpPr>
          <p:spPr>
            <a:xfrm>
              <a:off x="5785560" y="4828980"/>
              <a:ext cx="623716" cy="0"/>
            </a:xfrm>
            <a:prstGeom prst="line">
              <a:avLst/>
            </a:prstGeom>
            <a:ln>
              <a:solidFill>
                <a:schemeClr val="accent1">
                  <a:alpha val="28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3" name="Straight Connector 362">
              <a:extLst>
                <a:ext uri="{FF2B5EF4-FFF2-40B4-BE49-F238E27FC236}">
                  <a16:creationId xmlns:a16="http://schemas.microsoft.com/office/drawing/2014/main" id="{C5BE596A-3201-449A-B115-C2C2712C633A}"/>
                </a:ext>
              </a:extLst>
            </p:cNvPr>
            <p:cNvCxnSpPr>
              <a:cxnSpLocks/>
            </p:cNvCxnSpPr>
            <p:nvPr/>
          </p:nvCxnSpPr>
          <p:spPr>
            <a:xfrm>
              <a:off x="5855383" y="3557885"/>
              <a:ext cx="477459" cy="0"/>
            </a:xfrm>
            <a:prstGeom prst="line">
              <a:avLst/>
            </a:prstGeom>
            <a:ln>
              <a:solidFill>
                <a:schemeClr val="accent1">
                  <a:alpha val="28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4" name="Oval 363">
            <a:extLst>
              <a:ext uri="{FF2B5EF4-FFF2-40B4-BE49-F238E27FC236}">
                <a16:creationId xmlns:a16="http://schemas.microsoft.com/office/drawing/2014/main" id="{A9611FDD-7163-43B6-936C-B43B1916BA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402190" y="2284042"/>
            <a:ext cx="47895" cy="47895"/>
          </a:xfrm>
          <a:prstGeom prst="ellipse">
            <a:avLst/>
          </a:prstGeom>
          <a:solidFill>
            <a:srgbClr val="153C4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4592" tIns="131674" rIns="164592" bIns="13167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8392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alpha val="0"/>
                  </a:srgbClr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a</a:t>
            </a:r>
          </a:p>
        </p:txBody>
      </p:sp>
      <p:sp>
        <p:nvSpPr>
          <p:cNvPr id="365" name="Oval 364">
            <a:extLst>
              <a:ext uri="{FF2B5EF4-FFF2-40B4-BE49-F238E27FC236}">
                <a16:creationId xmlns:a16="http://schemas.microsoft.com/office/drawing/2014/main" id="{057DB814-37BB-45D1-A5DC-2725918CED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flipH="1">
            <a:off x="6058379" y="2465209"/>
            <a:ext cx="47896" cy="47896"/>
          </a:xfrm>
          <a:prstGeom prst="ellipse">
            <a:avLst/>
          </a:prstGeom>
          <a:solidFill>
            <a:srgbClr val="153C4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4592" tIns="131674" rIns="164592" bIns="13167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8392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alpha val="0"/>
                  </a:srgbClr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c</a:t>
            </a:r>
          </a:p>
        </p:txBody>
      </p:sp>
      <p:sp>
        <p:nvSpPr>
          <p:cNvPr id="366" name="Oval 365">
            <a:extLst>
              <a:ext uri="{FF2B5EF4-FFF2-40B4-BE49-F238E27FC236}">
                <a16:creationId xmlns:a16="http://schemas.microsoft.com/office/drawing/2014/main" id="{69B22A16-DA90-4276-B21B-8650DEDB7E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4744355" y="3429934"/>
            <a:ext cx="47895" cy="47895"/>
          </a:xfrm>
          <a:prstGeom prst="ellipse">
            <a:avLst/>
          </a:prstGeom>
          <a:solidFill>
            <a:srgbClr val="153C4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4592" tIns="131674" rIns="164592" bIns="13167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8392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alpha val="0"/>
                  </a:srgbClr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g</a:t>
            </a:r>
          </a:p>
        </p:txBody>
      </p:sp>
      <p:sp>
        <p:nvSpPr>
          <p:cNvPr id="367" name="Oval 366">
            <a:extLst>
              <a:ext uri="{FF2B5EF4-FFF2-40B4-BE49-F238E27FC236}">
                <a16:creationId xmlns:a16="http://schemas.microsoft.com/office/drawing/2014/main" id="{C0DD8D09-F022-4DC1-8A9A-34BF09137B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flipH="1">
            <a:off x="5113851" y="2623152"/>
            <a:ext cx="47896" cy="47896"/>
          </a:xfrm>
          <a:prstGeom prst="ellipse">
            <a:avLst/>
          </a:prstGeom>
          <a:solidFill>
            <a:srgbClr val="153C4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4592" tIns="131674" rIns="164592" bIns="13167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8392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alpha val="0"/>
                  </a:srgbClr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e</a:t>
            </a:r>
          </a:p>
        </p:txBody>
      </p:sp>
      <p:sp>
        <p:nvSpPr>
          <p:cNvPr id="368" name="Oval 367">
            <a:extLst>
              <a:ext uri="{FF2B5EF4-FFF2-40B4-BE49-F238E27FC236}">
                <a16:creationId xmlns:a16="http://schemas.microsoft.com/office/drawing/2014/main" id="{DEBE6B10-9B51-429D-BCB7-41AAE373CF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4876362" y="3027233"/>
            <a:ext cx="47895" cy="47895"/>
          </a:xfrm>
          <a:prstGeom prst="ellipse">
            <a:avLst/>
          </a:prstGeom>
          <a:solidFill>
            <a:srgbClr val="153C4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4592" tIns="131674" rIns="164592" bIns="13167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8392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alpha val="0"/>
                  </a:srgbClr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f</a:t>
            </a:r>
          </a:p>
        </p:txBody>
      </p:sp>
      <p:sp>
        <p:nvSpPr>
          <p:cNvPr id="369" name="Oval 368">
            <a:extLst>
              <a:ext uri="{FF2B5EF4-FFF2-40B4-BE49-F238E27FC236}">
                <a16:creationId xmlns:a16="http://schemas.microsoft.com/office/drawing/2014/main" id="{1088CF17-F52C-4A57-978A-CBD954B3D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531650" y="2509972"/>
            <a:ext cx="47895" cy="47895"/>
          </a:xfrm>
          <a:prstGeom prst="ellipse">
            <a:avLst/>
          </a:prstGeom>
          <a:solidFill>
            <a:srgbClr val="153C4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4592" tIns="131674" rIns="164592" bIns="13167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8392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D83B01">
                  <a:alpha val="0"/>
                </a:srgbClr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70" name="Oval 369">
            <a:extLst>
              <a:ext uri="{FF2B5EF4-FFF2-40B4-BE49-F238E27FC236}">
                <a16:creationId xmlns:a16="http://schemas.microsoft.com/office/drawing/2014/main" id="{C3A45CCB-3FBA-4847-9815-7318C7F73E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flipH="1">
            <a:off x="5228266" y="2945487"/>
            <a:ext cx="47896" cy="47896"/>
          </a:xfrm>
          <a:prstGeom prst="ellipse">
            <a:avLst/>
          </a:prstGeom>
          <a:solidFill>
            <a:srgbClr val="153C4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4592" tIns="131674" rIns="164592" bIns="13167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8392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alpha val="0"/>
                  </a:srgbClr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h</a:t>
            </a:r>
          </a:p>
        </p:txBody>
      </p:sp>
      <p:sp>
        <p:nvSpPr>
          <p:cNvPr id="371" name="Oval 370">
            <a:extLst>
              <a:ext uri="{FF2B5EF4-FFF2-40B4-BE49-F238E27FC236}">
                <a16:creationId xmlns:a16="http://schemas.microsoft.com/office/drawing/2014/main" id="{32F00600-343E-423F-87D1-D50B29B668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001349" y="3426823"/>
            <a:ext cx="47895" cy="47895"/>
          </a:xfrm>
          <a:prstGeom prst="ellipse">
            <a:avLst/>
          </a:prstGeom>
          <a:solidFill>
            <a:srgbClr val="153C4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4592" tIns="131674" rIns="164592" bIns="13167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8392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alpha val="0"/>
                  </a:srgbClr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k</a:t>
            </a:r>
          </a:p>
        </p:txBody>
      </p:sp>
      <p:sp>
        <p:nvSpPr>
          <p:cNvPr id="372" name="Oval 371">
            <a:extLst>
              <a:ext uri="{FF2B5EF4-FFF2-40B4-BE49-F238E27FC236}">
                <a16:creationId xmlns:a16="http://schemas.microsoft.com/office/drawing/2014/main" id="{028C687D-FCE7-47A7-8FB2-A749020995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228265" y="3905780"/>
            <a:ext cx="47895" cy="47895"/>
          </a:xfrm>
          <a:prstGeom prst="ellipse">
            <a:avLst/>
          </a:prstGeom>
          <a:solidFill>
            <a:srgbClr val="153C4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4592" tIns="131674" rIns="164592" bIns="13167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8392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alpha val="0"/>
                  </a:srgbClr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l</a:t>
            </a:r>
          </a:p>
        </p:txBody>
      </p:sp>
      <p:sp>
        <p:nvSpPr>
          <p:cNvPr id="373" name="Oval 372">
            <a:extLst>
              <a:ext uri="{FF2B5EF4-FFF2-40B4-BE49-F238E27FC236}">
                <a16:creationId xmlns:a16="http://schemas.microsoft.com/office/drawing/2014/main" id="{44C1A223-2490-4371-BDD9-07B7289DD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455962" y="3429934"/>
            <a:ext cx="47895" cy="47895"/>
          </a:xfrm>
          <a:prstGeom prst="ellipse">
            <a:avLst/>
          </a:prstGeom>
          <a:solidFill>
            <a:srgbClr val="153C4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4592" tIns="131674" rIns="164592" bIns="13167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8392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err="1">
                <a:ln>
                  <a:noFill/>
                </a:ln>
                <a:solidFill>
                  <a:srgbClr val="000000">
                    <a:alpha val="0"/>
                  </a:srgbClr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i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alpha val="0"/>
                </a:srgbClr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74" name="Oval 373">
            <a:extLst>
              <a:ext uri="{FF2B5EF4-FFF2-40B4-BE49-F238E27FC236}">
                <a16:creationId xmlns:a16="http://schemas.microsoft.com/office/drawing/2014/main" id="{7F17814C-0D32-4EE9-B3A4-7C7339E71D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flipH="1">
            <a:off x="5120504" y="4234782"/>
            <a:ext cx="47896" cy="47896"/>
          </a:xfrm>
          <a:prstGeom prst="ellipse">
            <a:avLst/>
          </a:prstGeom>
          <a:solidFill>
            <a:srgbClr val="153C4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4592" tIns="131674" rIns="164592" bIns="13167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8392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alpha val="0"/>
                  </a:srgbClr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n</a:t>
            </a:r>
          </a:p>
        </p:txBody>
      </p:sp>
      <p:sp>
        <p:nvSpPr>
          <p:cNvPr id="375" name="Oval 374">
            <a:extLst>
              <a:ext uri="{FF2B5EF4-FFF2-40B4-BE49-F238E27FC236}">
                <a16:creationId xmlns:a16="http://schemas.microsoft.com/office/drawing/2014/main" id="{0E42CDE3-CCF9-40D7-A75B-28C6A9DA7A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760535" y="3953475"/>
            <a:ext cx="47895" cy="47895"/>
          </a:xfrm>
          <a:prstGeom prst="ellipse">
            <a:avLst/>
          </a:prstGeom>
          <a:solidFill>
            <a:srgbClr val="153C4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4592" tIns="131674" rIns="164592" bIns="13167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8392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alpha val="0"/>
                  </a:srgbClr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j</a:t>
            </a:r>
          </a:p>
        </p:txBody>
      </p:sp>
      <p:sp>
        <p:nvSpPr>
          <p:cNvPr id="376" name="Oval 375">
            <a:extLst>
              <a:ext uri="{FF2B5EF4-FFF2-40B4-BE49-F238E27FC236}">
                <a16:creationId xmlns:a16="http://schemas.microsoft.com/office/drawing/2014/main" id="{0D9D867A-F97E-4780-9A8A-A8AA6A2FFB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523691" y="4343030"/>
            <a:ext cx="47895" cy="47895"/>
          </a:xfrm>
          <a:prstGeom prst="ellipse">
            <a:avLst/>
          </a:prstGeom>
          <a:solidFill>
            <a:srgbClr val="153C4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4592" tIns="131674" rIns="164592" bIns="13167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8392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alpha val="0"/>
                  </a:srgbClr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m</a:t>
            </a:r>
          </a:p>
        </p:txBody>
      </p:sp>
      <p:sp>
        <p:nvSpPr>
          <p:cNvPr id="377" name="Oval 376">
            <a:extLst>
              <a:ext uri="{FF2B5EF4-FFF2-40B4-BE49-F238E27FC236}">
                <a16:creationId xmlns:a16="http://schemas.microsoft.com/office/drawing/2014/main" id="{16127485-B324-4C1B-A91D-E0E364C783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flipH="1">
            <a:off x="6587970" y="2503682"/>
            <a:ext cx="47896" cy="47896"/>
          </a:xfrm>
          <a:prstGeom prst="ellipse">
            <a:avLst/>
          </a:prstGeom>
          <a:solidFill>
            <a:srgbClr val="153C4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4592" tIns="131674" rIns="164592" bIns="13167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8392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alpha val="0"/>
                  </a:srgbClr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o</a:t>
            </a:r>
          </a:p>
        </p:txBody>
      </p:sp>
      <p:sp>
        <p:nvSpPr>
          <p:cNvPr id="378" name="Oval 377">
            <a:extLst>
              <a:ext uri="{FF2B5EF4-FFF2-40B4-BE49-F238E27FC236}">
                <a16:creationId xmlns:a16="http://schemas.microsoft.com/office/drawing/2014/main" id="{C832A5B8-A76D-4FBF-BF6B-ADADCC351A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flipH="1">
            <a:off x="6888495" y="2947056"/>
            <a:ext cx="47896" cy="47896"/>
          </a:xfrm>
          <a:prstGeom prst="ellipse">
            <a:avLst/>
          </a:prstGeom>
          <a:solidFill>
            <a:srgbClr val="153C4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4592" tIns="131674" rIns="164592" bIns="13167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8392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alpha val="0"/>
                  </a:srgbClr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s</a:t>
            </a:r>
          </a:p>
        </p:txBody>
      </p:sp>
      <p:sp>
        <p:nvSpPr>
          <p:cNvPr id="379" name="Oval 378">
            <a:extLst>
              <a:ext uri="{FF2B5EF4-FFF2-40B4-BE49-F238E27FC236}">
                <a16:creationId xmlns:a16="http://schemas.microsoft.com/office/drawing/2014/main" id="{E056B01F-EAB8-4FBA-A95E-4A86604E3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flipH="1">
            <a:off x="6358913" y="2904097"/>
            <a:ext cx="47896" cy="47896"/>
          </a:xfrm>
          <a:prstGeom prst="ellipse">
            <a:avLst/>
          </a:prstGeom>
          <a:solidFill>
            <a:srgbClr val="153C4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4592" tIns="131674" rIns="164592" bIns="13167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8392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alpha val="0"/>
                  </a:srgbClr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r</a:t>
            </a:r>
          </a:p>
        </p:txBody>
      </p:sp>
      <p:sp>
        <p:nvSpPr>
          <p:cNvPr id="380" name="Oval 379">
            <a:extLst>
              <a:ext uri="{FF2B5EF4-FFF2-40B4-BE49-F238E27FC236}">
                <a16:creationId xmlns:a16="http://schemas.microsoft.com/office/drawing/2014/main" id="{0C550F2D-FD98-4079-8196-4858DDE071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flipH="1">
            <a:off x="6660799" y="3426389"/>
            <a:ext cx="47896" cy="47896"/>
          </a:xfrm>
          <a:prstGeom prst="ellipse">
            <a:avLst/>
          </a:prstGeom>
          <a:solidFill>
            <a:srgbClr val="153C4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4592" tIns="131674" rIns="164592" bIns="13167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8392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alpha val="0"/>
                  </a:srgbClr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t</a:t>
            </a:r>
          </a:p>
        </p:txBody>
      </p:sp>
      <p:sp>
        <p:nvSpPr>
          <p:cNvPr id="381" name="Oval 380">
            <a:extLst>
              <a:ext uri="{FF2B5EF4-FFF2-40B4-BE49-F238E27FC236}">
                <a16:creationId xmlns:a16="http://schemas.microsoft.com/office/drawing/2014/main" id="{3BCCE727-8C7B-45B6-B303-A8E315D61E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flipH="1">
            <a:off x="7243833" y="3027232"/>
            <a:ext cx="47896" cy="47896"/>
          </a:xfrm>
          <a:prstGeom prst="ellipse">
            <a:avLst/>
          </a:prstGeom>
          <a:solidFill>
            <a:srgbClr val="153C4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4592" tIns="131674" rIns="164592" bIns="13167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8392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alpha val="0"/>
                  </a:srgbClr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v</a:t>
            </a:r>
          </a:p>
        </p:txBody>
      </p:sp>
      <p:sp>
        <p:nvSpPr>
          <p:cNvPr id="382" name="Oval 381">
            <a:extLst>
              <a:ext uri="{FF2B5EF4-FFF2-40B4-BE49-F238E27FC236}">
                <a16:creationId xmlns:a16="http://schemas.microsoft.com/office/drawing/2014/main" id="{DA985158-686D-4250-814E-9CE23415A4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flipH="1">
            <a:off x="6358913" y="3943625"/>
            <a:ext cx="47896" cy="47896"/>
          </a:xfrm>
          <a:prstGeom prst="ellipse">
            <a:avLst/>
          </a:prstGeom>
          <a:solidFill>
            <a:srgbClr val="153C4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4592" tIns="131674" rIns="164592" bIns="13167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8392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alpha val="0"/>
                  </a:srgbClr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w</a:t>
            </a:r>
          </a:p>
        </p:txBody>
      </p:sp>
      <p:sp>
        <p:nvSpPr>
          <p:cNvPr id="383" name="Oval 382">
            <a:extLst>
              <a:ext uri="{FF2B5EF4-FFF2-40B4-BE49-F238E27FC236}">
                <a16:creationId xmlns:a16="http://schemas.microsoft.com/office/drawing/2014/main" id="{6931C938-3238-4D7D-A1CF-C6A45FD0BD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flipH="1">
            <a:off x="7243554" y="3829343"/>
            <a:ext cx="47896" cy="47896"/>
          </a:xfrm>
          <a:prstGeom prst="ellipse">
            <a:avLst/>
          </a:prstGeom>
          <a:solidFill>
            <a:srgbClr val="153C4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4592" tIns="131674" rIns="164592" bIns="13167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8392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alpha val="0"/>
                  </a:srgbClr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x</a:t>
            </a:r>
          </a:p>
        </p:txBody>
      </p:sp>
      <p:sp>
        <p:nvSpPr>
          <p:cNvPr id="384" name="Oval 383">
            <a:extLst>
              <a:ext uri="{FF2B5EF4-FFF2-40B4-BE49-F238E27FC236}">
                <a16:creationId xmlns:a16="http://schemas.microsoft.com/office/drawing/2014/main" id="{99A8EFFF-403D-4D8E-A13B-DD099CAA11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flipH="1">
            <a:off x="6058379" y="4380874"/>
            <a:ext cx="47896" cy="47896"/>
          </a:xfrm>
          <a:prstGeom prst="ellipse">
            <a:avLst/>
          </a:prstGeom>
          <a:solidFill>
            <a:srgbClr val="153C4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4592" tIns="131674" rIns="164592" bIns="13167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8392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alpha val="0"/>
                  </a:srgbClr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bb</a:t>
            </a:r>
          </a:p>
        </p:txBody>
      </p:sp>
      <p:sp>
        <p:nvSpPr>
          <p:cNvPr id="385" name="Oval 384">
            <a:extLst>
              <a:ext uri="{FF2B5EF4-FFF2-40B4-BE49-F238E27FC236}">
                <a16:creationId xmlns:a16="http://schemas.microsoft.com/office/drawing/2014/main" id="{284F0C08-2263-4DF1-B968-25B15ADA2F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flipH="1">
            <a:off x="6997087" y="4243418"/>
            <a:ext cx="47896" cy="47896"/>
          </a:xfrm>
          <a:prstGeom prst="ellipse">
            <a:avLst/>
          </a:prstGeom>
          <a:solidFill>
            <a:srgbClr val="153C4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4592" tIns="131674" rIns="164592" bIns="13167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8392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alpha val="0"/>
                  </a:srgbClr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y</a:t>
            </a:r>
          </a:p>
        </p:txBody>
      </p:sp>
      <p:sp>
        <p:nvSpPr>
          <p:cNvPr id="386" name="Oval 385">
            <a:extLst>
              <a:ext uri="{FF2B5EF4-FFF2-40B4-BE49-F238E27FC236}">
                <a16:creationId xmlns:a16="http://schemas.microsoft.com/office/drawing/2014/main" id="{2172436A-2CFD-4582-85CF-65036CF5F2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flipH="1">
            <a:off x="6585110" y="4349095"/>
            <a:ext cx="47896" cy="47896"/>
          </a:xfrm>
          <a:prstGeom prst="ellipse">
            <a:avLst/>
          </a:prstGeom>
          <a:solidFill>
            <a:srgbClr val="153C4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4592" tIns="131674" rIns="164592" bIns="13167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8392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alpha val="0"/>
                  </a:srgbClr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aa</a:t>
            </a:r>
          </a:p>
        </p:txBody>
      </p:sp>
      <p:sp>
        <p:nvSpPr>
          <p:cNvPr id="387" name="Oval 386">
            <a:extLst>
              <a:ext uri="{FF2B5EF4-FFF2-40B4-BE49-F238E27FC236}">
                <a16:creationId xmlns:a16="http://schemas.microsoft.com/office/drawing/2014/main" id="{49B67568-7AFD-4B82-8C9F-7D4E0546F8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flipH="1">
            <a:off x="6283223" y="4659973"/>
            <a:ext cx="47896" cy="47896"/>
          </a:xfrm>
          <a:prstGeom prst="ellipse">
            <a:avLst/>
          </a:prstGeom>
          <a:solidFill>
            <a:srgbClr val="153C4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4592" tIns="131674" rIns="164592" bIns="13167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8392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alpha val="0"/>
                  </a:srgbClr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cc</a:t>
            </a:r>
          </a:p>
        </p:txBody>
      </p:sp>
      <p:sp>
        <p:nvSpPr>
          <p:cNvPr id="388" name="Oval 387">
            <a:extLst>
              <a:ext uri="{FF2B5EF4-FFF2-40B4-BE49-F238E27FC236}">
                <a16:creationId xmlns:a16="http://schemas.microsoft.com/office/drawing/2014/main" id="{C5A0D332-550E-44BA-B96D-EF0D698742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flipH="1">
            <a:off x="7119700" y="3427800"/>
            <a:ext cx="47896" cy="47896"/>
          </a:xfrm>
          <a:prstGeom prst="ellipse">
            <a:avLst/>
          </a:prstGeom>
          <a:solidFill>
            <a:srgbClr val="153C4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4592" tIns="131674" rIns="164592" bIns="13167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8392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alpha val="0"/>
                  </a:srgbClr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u</a:t>
            </a:r>
          </a:p>
        </p:txBody>
      </p:sp>
      <p:sp>
        <p:nvSpPr>
          <p:cNvPr id="389" name="Oval 388">
            <a:extLst>
              <a:ext uri="{FF2B5EF4-FFF2-40B4-BE49-F238E27FC236}">
                <a16:creationId xmlns:a16="http://schemas.microsoft.com/office/drawing/2014/main" id="{4CDF466F-4F0B-40FD-8F2C-33E4C796C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flipH="1">
            <a:off x="6710699" y="4576751"/>
            <a:ext cx="47896" cy="47896"/>
          </a:xfrm>
          <a:prstGeom prst="ellipse">
            <a:avLst/>
          </a:prstGeom>
          <a:solidFill>
            <a:srgbClr val="153C4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4592" tIns="131674" rIns="164592" bIns="13167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8392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alpha val="0"/>
                  </a:srgbClr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dd</a:t>
            </a:r>
          </a:p>
        </p:txBody>
      </p:sp>
      <p:sp>
        <p:nvSpPr>
          <p:cNvPr id="390" name="Oval 389">
            <a:extLst>
              <a:ext uri="{FF2B5EF4-FFF2-40B4-BE49-F238E27FC236}">
                <a16:creationId xmlns:a16="http://schemas.microsoft.com/office/drawing/2014/main" id="{9D56D61C-DD4E-4CCC-AAB4-57BF8DF59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13310147" flipH="1">
            <a:off x="5827240" y="2196193"/>
            <a:ext cx="47895" cy="47895"/>
          </a:xfrm>
          <a:prstGeom prst="ellipse">
            <a:avLst/>
          </a:prstGeom>
          <a:solidFill>
            <a:srgbClr val="153C4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4592" tIns="131674" rIns="164592" bIns="13167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8392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alpha val="0"/>
                  </a:srgbClr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1</a:t>
            </a:r>
          </a:p>
        </p:txBody>
      </p:sp>
      <p:sp>
        <p:nvSpPr>
          <p:cNvPr id="391" name="Oval 390">
            <a:extLst>
              <a:ext uri="{FF2B5EF4-FFF2-40B4-BE49-F238E27FC236}">
                <a16:creationId xmlns:a16="http://schemas.microsoft.com/office/drawing/2014/main" id="{C59C118D-99D7-469C-848E-D3B9680B6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13310147" flipH="1">
            <a:off x="5760534" y="2907642"/>
            <a:ext cx="47895" cy="47895"/>
          </a:xfrm>
          <a:prstGeom prst="ellipse">
            <a:avLst/>
          </a:prstGeom>
          <a:solidFill>
            <a:srgbClr val="153C4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4592" tIns="131674" rIns="164592" bIns="13167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8392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alpha val="0"/>
                  </a:srgbClr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2</a:t>
            </a:r>
          </a:p>
        </p:txBody>
      </p:sp>
      <p:sp>
        <p:nvSpPr>
          <p:cNvPr id="392" name="Oval 391">
            <a:extLst>
              <a:ext uri="{FF2B5EF4-FFF2-40B4-BE49-F238E27FC236}">
                <a16:creationId xmlns:a16="http://schemas.microsoft.com/office/drawing/2014/main" id="{F32421AF-F52E-485E-B743-F3FAFF175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13310147" flipV="1">
            <a:off x="6891522" y="3907053"/>
            <a:ext cx="47896" cy="47896"/>
          </a:xfrm>
          <a:prstGeom prst="ellipse">
            <a:avLst/>
          </a:prstGeom>
          <a:solidFill>
            <a:srgbClr val="153C4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4592" tIns="131674" rIns="164592" bIns="13167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8392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alpha val="0"/>
                  </a:srgbClr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4</a:t>
            </a:r>
          </a:p>
        </p:txBody>
      </p:sp>
      <p:sp>
        <p:nvSpPr>
          <p:cNvPr id="393" name="Oval 392">
            <a:extLst>
              <a:ext uri="{FF2B5EF4-FFF2-40B4-BE49-F238E27FC236}">
                <a16:creationId xmlns:a16="http://schemas.microsoft.com/office/drawing/2014/main" id="{6048C533-8153-4B66-BE09-F439155C6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13310147" flipV="1">
            <a:off x="6711671" y="2285127"/>
            <a:ext cx="47896" cy="47896"/>
          </a:xfrm>
          <a:prstGeom prst="ellipse">
            <a:avLst/>
          </a:prstGeom>
          <a:solidFill>
            <a:srgbClr val="153C4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4592" tIns="131674" rIns="164592" bIns="13167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8392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alpha val="0"/>
                  </a:srgbClr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3</a:t>
            </a:r>
          </a:p>
        </p:txBody>
      </p:sp>
      <p:sp>
        <p:nvSpPr>
          <p:cNvPr id="394" name="Oval 393">
            <a:extLst>
              <a:ext uri="{FF2B5EF4-FFF2-40B4-BE49-F238E27FC236}">
                <a16:creationId xmlns:a16="http://schemas.microsoft.com/office/drawing/2014/main" id="{20597717-7D10-43D4-B577-6C353F8E78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6060243" y="3426389"/>
            <a:ext cx="47896" cy="47896"/>
          </a:xfrm>
          <a:prstGeom prst="ellipse">
            <a:avLst/>
          </a:prstGeom>
          <a:solidFill>
            <a:srgbClr val="153C4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4592" tIns="131674" rIns="164592" bIns="13167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8392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alpha val="0"/>
                </a:srgbClr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95" name="Oval 394">
            <a:extLst>
              <a:ext uri="{FF2B5EF4-FFF2-40B4-BE49-F238E27FC236}">
                <a16:creationId xmlns:a16="http://schemas.microsoft.com/office/drawing/2014/main" id="{EB4CDBB0-2CE9-4AAA-B5C3-4D2EA522A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flipH="1">
            <a:off x="6287571" y="2198131"/>
            <a:ext cx="47896" cy="47896"/>
          </a:xfrm>
          <a:prstGeom prst="ellipse">
            <a:avLst/>
          </a:prstGeom>
          <a:solidFill>
            <a:srgbClr val="153C4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4592" tIns="131674" rIns="164592" bIns="13167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8392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alpha val="0"/>
                </a:srgbClr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96" name="Oval 395">
            <a:extLst>
              <a:ext uri="{FF2B5EF4-FFF2-40B4-BE49-F238E27FC236}">
                <a16:creationId xmlns:a16="http://schemas.microsoft.com/office/drawing/2014/main" id="{30154E70-82C8-4E62-82D8-6E7A2E67CF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flipH="1">
            <a:off x="7369931" y="3433174"/>
            <a:ext cx="47896" cy="47896"/>
          </a:xfrm>
          <a:prstGeom prst="ellipse">
            <a:avLst/>
          </a:prstGeom>
          <a:solidFill>
            <a:srgbClr val="153C4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4592" tIns="131674" rIns="164592" bIns="13167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8392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alpha val="0"/>
                </a:srgbClr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97" name="Oval 396">
            <a:extLst>
              <a:ext uri="{FF2B5EF4-FFF2-40B4-BE49-F238E27FC236}">
                <a16:creationId xmlns:a16="http://schemas.microsoft.com/office/drawing/2014/main" id="{DF4B01EA-2A0B-4E61-A2F1-D26B7CFDFC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flipH="1">
            <a:off x="5829521" y="4667851"/>
            <a:ext cx="47896" cy="47896"/>
          </a:xfrm>
          <a:prstGeom prst="ellipse">
            <a:avLst/>
          </a:prstGeom>
          <a:solidFill>
            <a:srgbClr val="153C4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4592" tIns="131674" rIns="164592" bIns="13167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8392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alpha val="0"/>
                </a:srgbClr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98" name="Oval 397">
            <a:extLst>
              <a:ext uri="{FF2B5EF4-FFF2-40B4-BE49-F238E27FC236}">
                <a16:creationId xmlns:a16="http://schemas.microsoft.com/office/drawing/2014/main" id="{4201DFCD-8E7C-4B79-96BE-4CF32BFBC5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flipH="1">
            <a:off x="5402005" y="4572849"/>
            <a:ext cx="47896" cy="47896"/>
          </a:xfrm>
          <a:prstGeom prst="ellipse">
            <a:avLst/>
          </a:prstGeom>
          <a:solidFill>
            <a:srgbClr val="153C4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4592" tIns="131674" rIns="164592" bIns="13167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8392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alpha val="0"/>
                </a:srgbClr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99" name="Oval 398">
            <a:extLst>
              <a:ext uri="{FF2B5EF4-FFF2-40B4-BE49-F238E27FC236}">
                <a16:creationId xmlns:a16="http://schemas.microsoft.com/office/drawing/2014/main" id="{F4E14DBF-315E-49DD-9724-6C7A474B9E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flipH="1">
            <a:off x="4876095" y="3836938"/>
            <a:ext cx="47896" cy="47896"/>
          </a:xfrm>
          <a:prstGeom prst="ellipse">
            <a:avLst/>
          </a:prstGeom>
          <a:solidFill>
            <a:srgbClr val="153C4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4592" tIns="131674" rIns="164592" bIns="13167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8392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alpha val="0"/>
                </a:srgbClr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16" name="Oval 415">
            <a:extLst>
              <a:ext uri="{FF2B5EF4-FFF2-40B4-BE49-F238E27FC236}">
                <a16:creationId xmlns:a16="http://schemas.microsoft.com/office/drawing/2014/main" id="{893915CA-2B3A-4488-9CA8-796BAF1A03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flipH="1">
            <a:off x="7006341" y="2623152"/>
            <a:ext cx="47896" cy="47896"/>
          </a:xfrm>
          <a:prstGeom prst="ellipse">
            <a:avLst/>
          </a:prstGeom>
          <a:solidFill>
            <a:srgbClr val="153C4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4592" tIns="131674" rIns="164592" bIns="13167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8392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alpha val="0"/>
                  </a:srgbClr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p</a:t>
            </a:r>
          </a:p>
        </p:txBody>
      </p:sp>
      <p:grpSp>
        <p:nvGrpSpPr>
          <p:cNvPr id="404" name="Group 403">
            <a:extLst>
              <a:ext uri="{FF2B5EF4-FFF2-40B4-BE49-F238E27FC236}">
                <a16:creationId xmlns:a16="http://schemas.microsoft.com/office/drawing/2014/main" id="{A589C9B7-E26A-4496-A8F3-50F0BFBB82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602979" y="2041203"/>
            <a:ext cx="2962660" cy="2806127"/>
            <a:chOff x="3460028" y="1219757"/>
            <a:chExt cx="5260525" cy="4982586"/>
          </a:xfrm>
        </p:grpSpPr>
        <p:sp>
          <p:nvSpPr>
            <p:cNvPr id="405" name="Oval 404">
              <a:extLst>
                <a:ext uri="{FF2B5EF4-FFF2-40B4-BE49-F238E27FC236}">
                  <a16:creationId xmlns:a16="http://schemas.microsoft.com/office/drawing/2014/main" id="{F4D87BA0-945A-472B-B066-6E49BAF5D676}"/>
                </a:ext>
              </a:extLst>
            </p:cNvPr>
            <p:cNvSpPr/>
            <p:nvPr/>
          </p:nvSpPr>
          <p:spPr bwMode="auto">
            <a:xfrm>
              <a:off x="3639994" y="1219757"/>
              <a:ext cx="4985358" cy="4982586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31750">
              <a:gradFill>
                <a:gsLst>
                  <a:gs pos="0">
                    <a:srgbClr val="00C2E2"/>
                  </a:gs>
                  <a:gs pos="74000">
                    <a:srgbClr val="50E7FD"/>
                  </a:gs>
                  <a:gs pos="100000">
                    <a:srgbClr val="00C2E2"/>
                  </a:gs>
                </a:gsLst>
                <a:lin ang="5400000" scaled="1"/>
              </a:gra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64592" tIns="131674" rIns="164592" bIns="13167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83922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  <p:grpSp>
          <p:nvGrpSpPr>
            <p:cNvPr id="406" name="Group 405">
              <a:extLst>
                <a:ext uri="{FF2B5EF4-FFF2-40B4-BE49-F238E27FC236}">
                  <a16:creationId xmlns:a16="http://schemas.microsoft.com/office/drawing/2014/main" id="{2587E09E-CF6E-4CFE-9A1B-CE69870B417F}"/>
                </a:ext>
              </a:extLst>
            </p:cNvPr>
            <p:cNvGrpSpPr/>
            <p:nvPr/>
          </p:nvGrpSpPr>
          <p:grpSpPr>
            <a:xfrm>
              <a:off x="3460028" y="1501188"/>
              <a:ext cx="5260525" cy="4541459"/>
              <a:chOff x="3460028" y="1501188"/>
              <a:chExt cx="5260525" cy="4541459"/>
            </a:xfrm>
          </p:grpSpPr>
          <p:sp>
            <p:nvSpPr>
              <p:cNvPr id="408" name="Oval 407">
                <a:extLst>
                  <a:ext uri="{FF2B5EF4-FFF2-40B4-BE49-F238E27FC236}">
                    <a16:creationId xmlns:a16="http://schemas.microsoft.com/office/drawing/2014/main" id="{1A8677AC-56F0-4267-855B-ACEC8512C5A9}"/>
                  </a:ext>
                </a:extLst>
              </p:cNvPr>
              <p:cNvSpPr/>
              <p:nvPr/>
            </p:nvSpPr>
            <p:spPr bwMode="auto">
              <a:xfrm>
                <a:off x="3460028" y="1501188"/>
                <a:ext cx="1450218" cy="1449412"/>
              </a:xfrm>
              <a:prstGeom prst="ellipse">
                <a:avLst/>
              </a:prstGeom>
              <a:solidFill>
                <a:schemeClr val="bg1">
                  <a:alpha val="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>
                <a:softEdge rad="330200"/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64592" tIns="131674" rIns="164592" bIns="13167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839225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  </a:t>
                </a:r>
              </a:p>
            </p:txBody>
          </p:sp>
          <p:sp>
            <p:nvSpPr>
              <p:cNvPr id="409" name="Oval 408">
                <a:extLst>
                  <a:ext uri="{FF2B5EF4-FFF2-40B4-BE49-F238E27FC236}">
                    <a16:creationId xmlns:a16="http://schemas.microsoft.com/office/drawing/2014/main" id="{1D8A6073-BA22-4DA7-B728-2B19E3EDBB25}"/>
                  </a:ext>
                </a:extLst>
              </p:cNvPr>
              <p:cNvSpPr/>
              <p:nvPr/>
            </p:nvSpPr>
            <p:spPr bwMode="auto">
              <a:xfrm>
                <a:off x="7270335" y="1501188"/>
                <a:ext cx="1450218" cy="1449412"/>
              </a:xfrm>
              <a:prstGeom prst="ellipse">
                <a:avLst/>
              </a:prstGeom>
              <a:solidFill>
                <a:schemeClr val="bg1">
                  <a:alpha val="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>
                <a:softEdge rad="330200"/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64592" tIns="131674" rIns="164592" bIns="13167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839225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  </a:t>
                </a:r>
              </a:p>
            </p:txBody>
          </p:sp>
          <p:sp>
            <p:nvSpPr>
              <p:cNvPr id="410" name="Oval 409">
                <a:extLst>
                  <a:ext uri="{FF2B5EF4-FFF2-40B4-BE49-F238E27FC236}">
                    <a16:creationId xmlns:a16="http://schemas.microsoft.com/office/drawing/2014/main" id="{A0E4452E-732F-4CF8-96B6-57A8DF0651C9}"/>
                  </a:ext>
                </a:extLst>
              </p:cNvPr>
              <p:cNvSpPr/>
              <p:nvPr/>
            </p:nvSpPr>
            <p:spPr bwMode="auto">
              <a:xfrm>
                <a:off x="3460028" y="4593234"/>
                <a:ext cx="1450218" cy="1449412"/>
              </a:xfrm>
              <a:prstGeom prst="ellipse">
                <a:avLst/>
              </a:prstGeom>
              <a:solidFill>
                <a:schemeClr val="bg1">
                  <a:alpha val="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>
                <a:softEdge rad="330200"/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64592" tIns="131674" rIns="164592" bIns="13167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839225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  </a:t>
                </a:r>
              </a:p>
            </p:txBody>
          </p:sp>
          <p:sp>
            <p:nvSpPr>
              <p:cNvPr id="411" name="Oval 410">
                <a:extLst>
                  <a:ext uri="{FF2B5EF4-FFF2-40B4-BE49-F238E27FC236}">
                    <a16:creationId xmlns:a16="http://schemas.microsoft.com/office/drawing/2014/main" id="{7EA3ED29-DDEF-4906-8182-DB0859BC68DC}"/>
                  </a:ext>
                </a:extLst>
              </p:cNvPr>
              <p:cNvSpPr/>
              <p:nvPr/>
            </p:nvSpPr>
            <p:spPr bwMode="auto">
              <a:xfrm>
                <a:off x="7270335" y="4593235"/>
                <a:ext cx="1450218" cy="1449412"/>
              </a:xfrm>
              <a:prstGeom prst="ellipse">
                <a:avLst/>
              </a:prstGeom>
              <a:solidFill>
                <a:schemeClr val="bg1">
                  <a:alpha val="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>
                <a:softEdge rad="330200"/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64592" tIns="131674" rIns="164592" bIns="13167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839225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  </a:t>
                </a:r>
              </a:p>
            </p:txBody>
          </p:sp>
          <p:sp>
            <p:nvSpPr>
              <p:cNvPr id="412" name="Oval 411">
                <a:extLst>
                  <a:ext uri="{FF2B5EF4-FFF2-40B4-BE49-F238E27FC236}">
                    <a16:creationId xmlns:a16="http://schemas.microsoft.com/office/drawing/2014/main" id="{1E6C64C8-3457-4B29-8CB4-47494865D1FB}"/>
                  </a:ext>
                </a:extLst>
              </p:cNvPr>
              <p:cNvSpPr/>
              <p:nvPr/>
            </p:nvSpPr>
            <p:spPr bwMode="auto">
              <a:xfrm>
                <a:off x="5014279" y="2873466"/>
                <a:ext cx="2359858" cy="1706729"/>
              </a:xfrm>
              <a:prstGeom prst="ellipse">
                <a:avLst/>
              </a:prstGeom>
              <a:solidFill>
                <a:schemeClr val="bg1">
                  <a:alpha val="51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>
                <a:softEdge rad="317500"/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64592" tIns="131674" rIns="164592" bIns="13167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839225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</p:grpSp>
      </p:grpSp>
      <p:cxnSp>
        <p:nvCxnSpPr>
          <p:cNvPr id="428" name="Straight Connector 427">
            <a:extLst>
              <a:ext uri="{FF2B5EF4-FFF2-40B4-BE49-F238E27FC236}">
                <a16:creationId xmlns:a16="http://schemas.microsoft.com/office/drawing/2014/main" id="{7DDB0344-D3D8-4F11-8CDD-FD577DB13C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852636" y="4693314"/>
            <a:ext cx="451961" cy="0"/>
          </a:xfrm>
          <a:prstGeom prst="line">
            <a:avLst/>
          </a:prstGeom>
          <a:ln>
            <a:solidFill>
              <a:srgbClr val="153C43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Arrow Connector 241">
            <a:extLst>
              <a:ext uri="{FF2B5EF4-FFF2-40B4-BE49-F238E27FC236}">
                <a16:creationId xmlns:a16="http://schemas.microsoft.com/office/drawing/2014/main" id="{E3E3A759-D911-44FD-B6EE-3D7A4C3BB1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3400448" y="6030025"/>
            <a:ext cx="2307897" cy="0"/>
          </a:xfrm>
          <a:prstGeom prst="straightConnector1">
            <a:avLst/>
          </a:prstGeom>
          <a:ln w="12700">
            <a:solidFill>
              <a:srgbClr val="50E6FF"/>
            </a:solidFill>
            <a:headEnd type="none" w="lg" len="med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Arrow Connector 245">
            <a:extLst>
              <a:ext uri="{FF2B5EF4-FFF2-40B4-BE49-F238E27FC236}">
                <a16:creationId xmlns:a16="http://schemas.microsoft.com/office/drawing/2014/main" id="{C43E93A9-97F4-43E4-9724-25EA8489C6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687842" y="6030025"/>
            <a:ext cx="2395645" cy="0"/>
          </a:xfrm>
          <a:prstGeom prst="straightConnector1">
            <a:avLst/>
          </a:prstGeom>
          <a:ln w="12700">
            <a:solidFill>
              <a:srgbClr val="50E6FF"/>
            </a:solidFill>
            <a:headEnd type="none" w="lg" len="med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C2C0A0F6-D597-4B99-8B9A-345667A79D0D}"/>
              </a:ext>
            </a:extLst>
          </p:cNvPr>
          <p:cNvSpPr/>
          <p:nvPr/>
        </p:nvSpPr>
        <p:spPr bwMode="auto">
          <a:xfrm>
            <a:off x="4778706" y="2098534"/>
            <a:ext cx="596932" cy="596932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34000">
                <a:srgbClr val="000000">
                  <a:alpha val="72000"/>
                </a:srgbClr>
              </a:gs>
              <a:gs pos="68000">
                <a:schemeClr val="bg1">
                  <a:alpha val="0"/>
                </a:schemeClr>
              </a:gs>
              <a:gs pos="100000">
                <a:schemeClr val="bg1">
                  <a:alpha val="0"/>
                  <a:lumMod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57616E65-2D63-48F7-B92B-CB537468D576}"/>
              </a:ext>
            </a:extLst>
          </p:cNvPr>
          <p:cNvSpPr/>
          <p:nvPr/>
        </p:nvSpPr>
        <p:spPr bwMode="auto">
          <a:xfrm>
            <a:off x="4502577" y="2499839"/>
            <a:ext cx="596932" cy="596932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34000">
                <a:srgbClr val="000000">
                  <a:alpha val="72000"/>
                </a:srgbClr>
              </a:gs>
              <a:gs pos="68000">
                <a:schemeClr val="bg1">
                  <a:alpha val="0"/>
                </a:schemeClr>
              </a:gs>
              <a:gs pos="100000">
                <a:schemeClr val="bg1">
                  <a:alpha val="0"/>
                  <a:lumMod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33" name="Rectangle 532">
            <a:extLst>
              <a:ext uri="{FF2B5EF4-FFF2-40B4-BE49-F238E27FC236}">
                <a16:creationId xmlns:a16="http://schemas.microsoft.com/office/drawing/2014/main" id="{C45C54EE-B71F-42D5-AC79-9609534C8D87}"/>
              </a:ext>
            </a:extLst>
          </p:cNvPr>
          <p:cNvSpPr/>
          <p:nvPr/>
        </p:nvSpPr>
        <p:spPr bwMode="invGray">
          <a:xfrm>
            <a:off x="2929630" y="2450049"/>
            <a:ext cx="1638983" cy="56938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vl="0" algn="ctr"/>
            <a:r>
              <a:rPr lang="en-US" sz="1100">
                <a:solidFill>
                  <a:srgbClr val="00B0F0"/>
                </a:solidFill>
              </a:rPr>
              <a:t>Engage with customers</a:t>
            </a:r>
          </a:p>
          <a:p>
            <a:pPr lvl="0" algn="ctr"/>
            <a:r>
              <a:rPr lang="en-US" sz="1000" i="1"/>
              <a:t>FT Implementation apps</a:t>
            </a:r>
          </a:p>
          <a:p>
            <a:pPr lvl="0" algn="ctr"/>
            <a:r>
              <a:rPr lang="en-US" sz="1000" i="1"/>
              <a:t>Customer &amp; Exec Eng</a:t>
            </a:r>
            <a:endParaRPr kumimoji="0" lang="en-US" sz="6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Segoe UI Semibold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202753A2-839E-4734-84DB-AE8A2D9C7C72}"/>
              </a:ext>
            </a:extLst>
          </p:cNvPr>
          <p:cNvSpPr/>
          <p:nvPr/>
        </p:nvSpPr>
        <p:spPr bwMode="auto">
          <a:xfrm>
            <a:off x="4330935" y="3012022"/>
            <a:ext cx="596932" cy="596932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34000">
                <a:srgbClr val="000000">
                  <a:alpha val="72000"/>
                </a:srgbClr>
              </a:gs>
              <a:gs pos="68000">
                <a:schemeClr val="bg1">
                  <a:alpha val="0"/>
                </a:schemeClr>
              </a:gs>
              <a:gs pos="100000">
                <a:schemeClr val="bg1">
                  <a:alpha val="0"/>
                  <a:lumMod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4897AB61-ED8D-48FE-95BD-3ACACD07EE97}"/>
              </a:ext>
            </a:extLst>
          </p:cNvPr>
          <p:cNvSpPr/>
          <p:nvPr/>
        </p:nvSpPr>
        <p:spPr bwMode="auto">
          <a:xfrm>
            <a:off x="4451679" y="3588078"/>
            <a:ext cx="596932" cy="596932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34000">
                <a:srgbClr val="000000">
                  <a:alpha val="72000"/>
                </a:srgbClr>
              </a:gs>
              <a:gs pos="68000">
                <a:schemeClr val="bg1">
                  <a:alpha val="0"/>
                </a:schemeClr>
              </a:gs>
              <a:gs pos="100000">
                <a:schemeClr val="bg1">
                  <a:alpha val="0"/>
                  <a:lumMod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30" name="Rectangle 529">
            <a:extLst>
              <a:ext uri="{FF2B5EF4-FFF2-40B4-BE49-F238E27FC236}">
                <a16:creationId xmlns:a16="http://schemas.microsoft.com/office/drawing/2014/main" id="{F32BE29D-38E3-4F19-94C3-E8C62BC34780}"/>
              </a:ext>
            </a:extLst>
          </p:cNvPr>
          <p:cNvSpPr/>
          <p:nvPr/>
        </p:nvSpPr>
        <p:spPr bwMode="invGray">
          <a:xfrm>
            <a:off x="3288993" y="3689209"/>
            <a:ext cx="1243916" cy="415498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vl="0" algn="ctr"/>
            <a:r>
              <a:rPr lang="en-US" sz="1100">
                <a:solidFill>
                  <a:srgbClr val="00B0F0"/>
                </a:solidFill>
              </a:rPr>
              <a:t>Publish plans</a:t>
            </a:r>
          </a:p>
          <a:p>
            <a:pPr lvl="0" algn="ctr"/>
            <a:r>
              <a:rPr lang="en-US" sz="1000" i="1"/>
              <a:t>Release planner</a:t>
            </a:r>
            <a:endParaRPr lang="en-US" sz="800">
              <a:latin typeface="Segoe UI Semibold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4FEC8AF1-4DB6-418E-A718-5A6A91E71575}"/>
              </a:ext>
            </a:extLst>
          </p:cNvPr>
          <p:cNvSpPr/>
          <p:nvPr/>
        </p:nvSpPr>
        <p:spPr bwMode="auto">
          <a:xfrm>
            <a:off x="4681714" y="4032275"/>
            <a:ext cx="596932" cy="596932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34000">
                <a:srgbClr val="000000">
                  <a:alpha val="72000"/>
                </a:srgbClr>
              </a:gs>
              <a:gs pos="68000">
                <a:schemeClr val="bg1">
                  <a:alpha val="0"/>
                </a:schemeClr>
              </a:gs>
              <a:gs pos="100000">
                <a:schemeClr val="bg1">
                  <a:alpha val="0"/>
                  <a:lumMod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D5C8C095-7EC7-4A1A-B797-2C80B1DFD81F}"/>
              </a:ext>
            </a:extLst>
          </p:cNvPr>
          <p:cNvSpPr/>
          <p:nvPr/>
        </p:nvSpPr>
        <p:spPr bwMode="auto">
          <a:xfrm>
            <a:off x="5034563" y="4388369"/>
            <a:ext cx="596932" cy="596932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34000">
                <a:srgbClr val="000000">
                  <a:alpha val="72000"/>
                </a:srgbClr>
              </a:gs>
              <a:gs pos="68000">
                <a:schemeClr val="bg1">
                  <a:alpha val="0"/>
                </a:schemeClr>
              </a:gs>
              <a:gs pos="100000">
                <a:schemeClr val="bg1">
                  <a:alpha val="0"/>
                  <a:lumMod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61" name="Rectangle 560">
            <a:extLst>
              <a:ext uri="{FF2B5EF4-FFF2-40B4-BE49-F238E27FC236}">
                <a16:creationId xmlns:a16="http://schemas.microsoft.com/office/drawing/2014/main" id="{02AF2FA8-32D1-418B-9456-49577E42FD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invGray">
          <a:xfrm>
            <a:off x="3986348" y="4720217"/>
            <a:ext cx="1259831" cy="415498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vl="0" algn="ctr"/>
            <a:r>
              <a:rPr lang="en-US" sz="1100">
                <a:solidFill>
                  <a:srgbClr val="00B0F0"/>
                </a:solidFill>
              </a:rPr>
              <a:t>Product planning</a:t>
            </a:r>
          </a:p>
          <a:p>
            <a:pPr lvl="0" algn="ctr"/>
            <a:r>
              <a:rPr lang="en-US" sz="1000" i="1"/>
              <a:t>BAG Roadmap</a:t>
            </a:r>
            <a:endParaRPr lang="en-US" sz="800">
              <a:latin typeface="Segoe UI Semibold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A397615D-00FC-448E-9EA3-10031FF9CF7B}"/>
              </a:ext>
            </a:extLst>
          </p:cNvPr>
          <p:cNvSpPr/>
          <p:nvPr/>
        </p:nvSpPr>
        <p:spPr bwMode="auto">
          <a:xfrm>
            <a:off x="5533603" y="4583303"/>
            <a:ext cx="596932" cy="596932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34000">
                <a:srgbClr val="000000">
                  <a:alpha val="72000"/>
                </a:srgbClr>
              </a:gs>
              <a:gs pos="68000">
                <a:schemeClr val="bg1">
                  <a:alpha val="0"/>
                </a:schemeClr>
              </a:gs>
              <a:gs pos="100000">
                <a:schemeClr val="bg1">
                  <a:alpha val="0"/>
                  <a:lumMod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0F913F64-1838-42E8-B57B-E72C24DE643F}"/>
              </a:ext>
            </a:extLst>
          </p:cNvPr>
          <p:cNvSpPr/>
          <p:nvPr/>
        </p:nvSpPr>
        <p:spPr bwMode="auto">
          <a:xfrm>
            <a:off x="6095231" y="4588269"/>
            <a:ext cx="596932" cy="596932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34000">
                <a:srgbClr val="000000">
                  <a:alpha val="72000"/>
                </a:srgbClr>
              </a:gs>
              <a:gs pos="68000">
                <a:schemeClr val="bg1">
                  <a:alpha val="0"/>
                </a:schemeClr>
              </a:gs>
              <a:gs pos="100000">
                <a:schemeClr val="bg1">
                  <a:alpha val="0"/>
                  <a:lumMod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54" name="Rectangle 553">
            <a:extLst>
              <a:ext uri="{FF2B5EF4-FFF2-40B4-BE49-F238E27FC236}">
                <a16:creationId xmlns:a16="http://schemas.microsoft.com/office/drawing/2014/main" id="{461D9435-C755-48CE-9D8B-DD2B04173D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invGray">
          <a:xfrm>
            <a:off x="5643369" y="5020774"/>
            <a:ext cx="1578211" cy="56938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vl="0" algn="ctr"/>
            <a:r>
              <a:rPr lang="en-US" sz="1100">
                <a:solidFill>
                  <a:srgbClr val="00B0F0"/>
                </a:solidFill>
              </a:rPr>
              <a:t>Skill development</a:t>
            </a:r>
          </a:p>
          <a:p>
            <a:pPr lvl="0" algn="ctr"/>
            <a:r>
              <a:rPr lang="en-US" sz="1000" i="1"/>
              <a:t>FT Skill Management app</a:t>
            </a:r>
          </a:p>
          <a:p>
            <a:pPr lvl="0" algn="ctr"/>
            <a:r>
              <a:rPr lang="en-US" sz="1000" i="1"/>
              <a:t>Trainings app, vNext*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45B3AB7A-A2AF-4C01-8B07-C4971737738B}"/>
              </a:ext>
            </a:extLst>
          </p:cNvPr>
          <p:cNvSpPr/>
          <p:nvPr/>
        </p:nvSpPr>
        <p:spPr bwMode="auto">
          <a:xfrm>
            <a:off x="6585704" y="4407462"/>
            <a:ext cx="596932" cy="596932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34000">
                <a:srgbClr val="000000">
                  <a:alpha val="72000"/>
                </a:srgbClr>
              </a:gs>
              <a:gs pos="68000">
                <a:schemeClr val="bg1">
                  <a:alpha val="0"/>
                </a:schemeClr>
              </a:gs>
              <a:gs pos="100000">
                <a:schemeClr val="bg1">
                  <a:alpha val="0"/>
                  <a:lumMod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22CEA6BA-F31B-4B52-BF51-97CB5A269668}"/>
              </a:ext>
            </a:extLst>
          </p:cNvPr>
          <p:cNvSpPr/>
          <p:nvPr/>
        </p:nvSpPr>
        <p:spPr bwMode="auto">
          <a:xfrm>
            <a:off x="6971677" y="4046004"/>
            <a:ext cx="596932" cy="596932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34000">
                <a:srgbClr val="000000">
                  <a:alpha val="72000"/>
                </a:srgbClr>
              </a:gs>
              <a:gs pos="68000">
                <a:schemeClr val="bg1">
                  <a:alpha val="0"/>
                </a:schemeClr>
              </a:gs>
              <a:gs pos="100000">
                <a:schemeClr val="bg1">
                  <a:alpha val="0"/>
                  <a:lumMod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57" name="Rectangle 556">
            <a:extLst>
              <a:ext uri="{FF2B5EF4-FFF2-40B4-BE49-F238E27FC236}">
                <a16:creationId xmlns:a16="http://schemas.microsoft.com/office/drawing/2014/main" id="{FA8C282A-FA06-4BF7-A7FB-4A883922EE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invGray">
          <a:xfrm>
            <a:off x="7376899" y="4402849"/>
            <a:ext cx="1379447" cy="415498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vl="0" algn="ctr"/>
            <a:r>
              <a:rPr lang="en-US" sz="1100">
                <a:solidFill>
                  <a:srgbClr val="00B0F0"/>
                </a:solidFill>
              </a:rPr>
              <a:t>Employee requests</a:t>
            </a:r>
          </a:p>
          <a:p>
            <a:pPr lvl="0" algn="ctr"/>
            <a:r>
              <a:rPr lang="en-US" sz="1000" i="1"/>
              <a:t>Flexibility@Work*</a:t>
            </a:r>
            <a:endParaRPr kumimoji="0" lang="en-US" sz="6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Segoe UI Semibold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A54F5A18-A92E-4A48-9535-252D3214A942}"/>
              </a:ext>
            </a:extLst>
          </p:cNvPr>
          <p:cNvSpPr/>
          <p:nvPr/>
        </p:nvSpPr>
        <p:spPr bwMode="auto">
          <a:xfrm>
            <a:off x="7184959" y="3555196"/>
            <a:ext cx="596932" cy="596932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34000">
                <a:srgbClr val="000000">
                  <a:alpha val="72000"/>
                </a:srgbClr>
              </a:gs>
              <a:gs pos="68000">
                <a:schemeClr val="bg1">
                  <a:alpha val="0"/>
                </a:schemeClr>
              </a:gs>
              <a:gs pos="100000">
                <a:schemeClr val="bg1">
                  <a:alpha val="0"/>
                  <a:lumMod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45" name="Rectangle 544">
            <a:extLst>
              <a:ext uri="{FF2B5EF4-FFF2-40B4-BE49-F238E27FC236}">
                <a16:creationId xmlns:a16="http://schemas.microsoft.com/office/drawing/2014/main" id="{868E9E57-233A-4646-85D8-A6718F99E798}"/>
              </a:ext>
            </a:extLst>
          </p:cNvPr>
          <p:cNvSpPr/>
          <p:nvPr/>
        </p:nvSpPr>
        <p:spPr bwMode="invGray">
          <a:xfrm>
            <a:off x="7707789" y="3568727"/>
            <a:ext cx="1445089" cy="415498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vl="0" algn="ctr"/>
            <a:r>
              <a:rPr lang="en-US" sz="1100">
                <a:solidFill>
                  <a:srgbClr val="00B0F0"/>
                </a:solidFill>
              </a:rPr>
              <a:t>Manage operations</a:t>
            </a:r>
          </a:p>
          <a:p>
            <a:pPr lvl="0" algn="ctr"/>
            <a:r>
              <a:rPr lang="en-US" sz="1000" i="1"/>
              <a:t>Request Manager*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38854153-3941-4F9E-99A8-14B8AC7E54E5}"/>
              </a:ext>
            </a:extLst>
          </p:cNvPr>
          <p:cNvSpPr/>
          <p:nvPr/>
        </p:nvSpPr>
        <p:spPr bwMode="auto">
          <a:xfrm>
            <a:off x="7229226" y="3037025"/>
            <a:ext cx="596932" cy="596932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34000">
                <a:srgbClr val="000000">
                  <a:alpha val="72000"/>
                </a:srgbClr>
              </a:gs>
              <a:gs pos="68000">
                <a:schemeClr val="bg1">
                  <a:alpha val="0"/>
                </a:schemeClr>
              </a:gs>
              <a:gs pos="100000">
                <a:schemeClr val="bg1">
                  <a:alpha val="0"/>
                  <a:lumMod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94E76CED-605B-4E50-B59C-44D2B9DEFEDB}"/>
              </a:ext>
            </a:extLst>
          </p:cNvPr>
          <p:cNvSpPr/>
          <p:nvPr/>
        </p:nvSpPr>
        <p:spPr bwMode="auto">
          <a:xfrm>
            <a:off x="7123313" y="2535513"/>
            <a:ext cx="596932" cy="596932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34000">
                <a:srgbClr val="000000">
                  <a:alpha val="72000"/>
                </a:srgbClr>
              </a:gs>
              <a:gs pos="68000">
                <a:schemeClr val="bg1">
                  <a:alpha val="0"/>
                </a:schemeClr>
              </a:gs>
              <a:gs pos="100000">
                <a:schemeClr val="bg1">
                  <a:alpha val="0"/>
                  <a:lumMod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39" name="Rectangle 538">
            <a:extLst>
              <a:ext uri="{FF2B5EF4-FFF2-40B4-BE49-F238E27FC236}">
                <a16:creationId xmlns:a16="http://schemas.microsoft.com/office/drawing/2014/main" id="{BBE7F70B-2FDD-44AF-A190-BF6B69B76A53}"/>
              </a:ext>
            </a:extLst>
          </p:cNvPr>
          <p:cNvSpPr/>
          <p:nvPr/>
        </p:nvSpPr>
        <p:spPr bwMode="invGray">
          <a:xfrm>
            <a:off x="7567894" y="2528904"/>
            <a:ext cx="1274265" cy="415498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vl="0" algn="ctr"/>
            <a:r>
              <a:rPr lang="en-US" sz="1100">
                <a:solidFill>
                  <a:srgbClr val="00B0F0"/>
                </a:solidFill>
              </a:rPr>
              <a:t>Customer health</a:t>
            </a:r>
          </a:p>
          <a:p>
            <a:pPr lvl="0" algn="ctr"/>
            <a:r>
              <a:rPr lang="en-US" sz="1000" i="1"/>
              <a:t>Bedrock portal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ABA26C7E-4B7F-4F97-9189-99C52DAE838B}"/>
              </a:ext>
            </a:extLst>
          </p:cNvPr>
          <p:cNvSpPr/>
          <p:nvPr/>
        </p:nvSpPr>
        <p:spPr bwMode="auto">
          <a:xfrm>
            <a:off x="6797697" y="2094782"/>
            <a:ext cx="596932" cy="596932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34000">
                <a:srgbClr val="000000">
                  <a:alpha val="72000"/>
                </a:srgbClr>
              </a:gs>
              <a:gs pos="68000">
                <a:schemeClr val="bg1">
                  <a:alpha val="0"/>
                </a:schemeClr>
              </a:gs>
              <a:gs pos="100000">
                <a:schemeClr val="bg1">
                  <a:alpha val="0"/>
                  <a:lumMod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FFB5E45E-D6D5-42F0-AEC8-C2ACB48278F9}"/>
              </a:ext>
            </a:extLst>
          </p:cNvPr>
          <p:cNvSpPr/>
          <p:nvPr/>
        </p:nvSpPr>
        <p:spPr bwMode="auto">
          <a:xfrm>
            <a:off x="6356092" y="1814410"/>
            <a:ext cx="596932" cy="596932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34000">
                <a:srgbClr val="000000">
                  <a:alpha val="72000"/>
                </a:srgbClr>
              </a:gs>
              <a:gs pos="68000">
                <a:schemeClr val="bg1">
                  <a:alpha val="0"/>
                </a:schemeClr>
              </a:gs>
              <a:gs pos="100000">
                <a:schemeClr val="bg1">
                  <a:alpha val="0"/>
                  <a:lumMod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48" name="Rectangle 547">
            <a:extLst>
              <a:ext uri="{FF2B5EF4-FFF2-40B4-BE49-F238E27FC236}">
                <a16:creationId xmlns:a16="http://schemas.microsoft.com/office/drawing/2014/main" id="{DA73BA5D-9489-490D-BF2D-E561821758A2}"/>
              </a:ext>
            </a:extLst>
          </p:cNvPr>
          <p:cNvSpPr/>
          <p:nvPr/>
        </p:nvSpPr>
        <p:spPr bwMode="invGray">
          <a:xfrm>
            <a:off x="6270137" y="1431975"/>
            <a:ext cx="1615530" cy="56938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vl="0" algn="ctr"/>
            <a:r>
              <a:rPr lang="en-US" sz="1100">
                <a:solidFill>
                  <a:srgbClr val="00B0F0"/>
                </a:solidFill>
              </a:rPr>
              <a:t>Capture feedback</a:t>
            </a:r>
          </a:p>
          <a:p>
            <a:pPr lvl="0" algn="ctr"/>
            <a:r>
              <a:rPr lang="en-US" sz="1000" i="1"/>
              <a:t>Pulse, Ideas, One feedback</a:t>
            </a:r>
            <a:r>
              <a:rPr lang="en-US" sz="1000" i="1">
                <a:solidFill>
                  <a:prstClr val="white"/>
                </a:solidFill>
              </a:rPr>
              <a:t>*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D28C3623-2B39-4888-B46B-2E87B2391FDF}"/>
              </a:ext>
            </a:extLst>
          </p:cNvPr>
          <p:cNvSpPr/>
          <p:nvPr/>
        </p:nvSpPr>
        <p:spPr bwMode="auto">
          <a:xfrm>
            <a:off x="5812767" y="1692593"/>
            <a:ext cx="596932" cy="596932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34000">
                <a:srgbClr val="000000">
                  <a:alpha val="72000"/>
                </a:srgbClr>
              </a:gs>
              <a:gs pos="68000">
                <a:schemeClr val="bg1">
                  <a:alpha val="0"/>
                </a:schemeClr>
              </a:gs>
              <a:gs pos="100000">
                <a:schemeClr val="bg1">
                  <a:alpha val="0"/>
                  <a:lumMod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4071E4DE-4943-47C9-A8E1-402A3B2AD7D4}"/>
              </a:ext>
            </a:extLst>
          </p:cNvPr>
          <p:cNvSpPr/>
          <p:nvPr/>
        </p:nvSpPr>
        <p:spPr bwMode="auto">
          <a:xfrm>
            <a:off x="5271709" y="1780667"/>
            <a:ext cx="596932" cy="596932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34000">
                <a:srgbClr val="000000">
                  <a:alpha val="72000"/>
                </a:srgbClr>
              </a:gs>
              <a:gs pos="68000">
                <a:schemeClr val="bg1">
                  <a:alpha val="0"/>
                </a:schemeClr>
              </a:gs>
              <a:gs pos="100000">
                <a:schemeClr val="bg1">
                  <a:alpha val="0"/>
                  <a:lumMod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21" name="Rectangle 520">
            <a:extLst>
              <a:ext uri="{FF2B5EF4-FFF2-40B4-BE49-F238E27FC236}">
                <a16:creationId xmlns:a16="http://schemas.microsoft.com/office/drawing/2014/main" id="{04D1D1E3-EC8C-4E53-BD8A-CECBB7FC48E6}"/>
              </a:ext>
            </a:extLst>
          </p:cNvPr>
          <p:cNvSpPr/>
          <p:nvPr/>
        </p:nvSpPr>
        <p:spPr bwMode="invGray">
          <a:xfrm>
            <a:off x="4658897" y="1499811"/>
            <a:ext cx="1399482" cy="415498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vl="0" algn="ctr"/>
            <a:r>
              <a:rPr lang="en-US" sz="1100">
                <a:solidFill>
                  <a:srgbClr val="00B0F0"/>
                </a:solidFill>
              </a:rPr>
              <a:t>Support customers</a:t>
            </a:r>
          </a:p>
          <a:p>
            <a:pPr lvl="0" algn="ctr"/>
            <a:r>
              <a:rPr lang="en-US" sz="1000" i="1"/>
              <a:t>ACE, Case review app</a:t>
            </a:r>
          </a:p>
        </p:txBody>
      </p:sp>
      <p:pic>
        <p:nvPicPr>
          <p:cNvPr id="5" name="Graphic 4" descr="Diamond Suit with solid fill">
            <a:extLst>
              <a:ext uri="{FF2B5EF4-FFF2-40B4-BE49-F238E27FC236}">
                <a16:creationId xmlns:a16="http://schemas.microsoft.com/office/drawing/2014/main" id="{9B546C30-8B8D-4441-ABF1-490DDED277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19863" y="1996029"/>
            <a:ext cx="270768" cy="270768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7DDD032D-94C8-49FE-ADFB-C5C417ADC2C7}"/>
              </a:ext>
            </a:extLst>
          </p:cNvPr>
          <p:cNvSpPr/>
          <p:nvPr/>
        </p:nvSpPr>
        <p:spPr bwMode="auto">
          <a:xfrm>
            <a:off x="5177628" y="2805852"/>
            <a:ext cx="1792132" cy="1296130"/>
          </a:xfrm>
          <a:prstGeom prst="ellipse">
            <a:avLst/>
          </a:prstGeom>
          <a:solidFill>
            <a:schemeClr val="bg1">
              <a:alpha val="51000"/>
            </a:schemeClr>
          </a:solidFill>
          <a:ln>
            <a:noFill/>
            <a:headEnd type="none" w="med" len="med"/>
            <a:tailEnd type="none" w="med" len="med"/>
          </a:ln>
          <a:effectLst>
            <a:softEdge rad="31750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4592" tIns="131674" rIns="164592" bIns="13167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8392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14" name="Freeform: Shape 213">
            <a:extLst>
              <a:ext uri="{FF2B5EF4-FFF2-40B4-BE49-F238E27FC236}">
                <a16:creationId xmlns:a16="http://schemas.microsoft.com/office/drawing/2014/main" id="{80F19C4E-F71E-466B-86B4-054CD15FB218}"/>
              </a:ext>
            </a:extLst>
          </p:cNvPr>
          <p:cNvSpPr/>
          <p:nvPr/>
        </p:nvSpPr>
        <p:spPr>
          <a:xfrm flipH="1">
            <a:off x="5332640" y="3324120"/>
            <a:ext cx="1522336" cy="246221"/>
          </a:xfrm>
          <a:custGeom>
            <a:avLst/>
            <a:gdLst>
              <a:gd name="connsiteX0" fmla="*/ 0 w 4647359"/>
              <a:gd name="connsiteY0" fmla="*/ 0 h 1136650"/>
              <a:gd name="connsiteX1" fmla="*/ 4647359 w 4647359"/>
              <a:gd name="connsiteY1" fmla="*/ 0 h 1136650"/>
              <a:gd name="connsiteX2" fmla="*/ 4647359 w 4647359"/>
              <a:gd name="connsiteY2" fmla="*/ 1136650 h 1136650"/>
              <a:gd name="connsiteX3" fmla="*/ 0 w 4647359"/>
              <a:gd name="connsiteY3" fmla="*/ 1136650 h 1136650"/>
              <a:gd name="connsiteX4" fmla="*/ 0 w 4647359"/>
              <a:gd name="connsiteY4" fmla="*/ 0 h 1136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47359" h="1136650">
                <a:moveTo>
                  <a:pt x="0" y="0"/>
                </a:moveTo>
                <a:lnTo>
                  <a:pt x="4647359" y="0"/>
                </a:lnTo>
                <a:lnTo>
                  <a:pt x="4647359" y="1136650"/>
                </a:lnTo>
                <a:lnTo>
                  <a:pt x="0" y="1136650"/>
                </a:lnTo>
                <a:lnTo>
                  <a:pt x="0" y="0"/>
                </a:lnTo>
                <a:close/>
              </a:path>
            </a:pathLst>
          </a:custGeom>
          <a:noFill/>
          <a:ln w="10795" cap="flat" cmpd="sng" algn="ctr">
            <a:noFill/>
            <a:prstDash val="solid"/>
          </a:ln>
          <a:effectLst>
            <a:glow rad="685800">
              <a:schemeClr val="bg1"/>
            </a:glow>
            <a:softEdge rad="254000"/>
          </a:effectLst>
        </p:spPr>
        <p:txBody>
          <a:bodyPr spcFirstLastPara="0" vert="horz" wrap="square" lIns="0" tIns="0" rIns="0" bIns="0" numCol="1" spcCol="1270" anchor="ctr" anchorCtr="0">
            <a:spAutoFit/>
          </a:bodyPr>
          <a:lstStyle/>
          <a:p>
            <a:pPr marL="0" marR="0" lvl="0" indent="0" algn="ctr" defTabSz="8392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Semibold"/>
                <a:ea typeface="+mn-ea"/>
                <a:cs typeface="Segoe UI" panose="020B0502040204020203" pitchFamily="34" charset="0"/>
              </a:rPr>
              <a:t>Success Hub</a:t>
            </a:r>
          </a:p>
        </p:txBody>
      </p:sp>
      <p:pic>
        <p:nvPicPr>
          <p:cNvPr id="4" name="Graphic 3" descr="Diamond Suit with solid fill">
            <a:extLst>
              <a:ext uri="{FF2B5EF4-FFF2-40B4-BE49-F238E27FC236}">
                <a16:creationId xmlns:a16="http://schemas.microsoft.com/office/drawing/2014/main" id="{225FDB3E-CAF6-47BB-9504-F6F34E0A2E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43410" y="2003682"/>
            <a:ext cx="270768" cy="270768"/>
          </a:xfrm>
          <a:prstGeom prst="rect">
            <a:avLst/>
          </a:prstGeom>
        </p:spPr>
      </p:pic>
      <p:pic>
        <p:nvPicPr>
          <p:cNvPr id="6" name="Graphic 5" descr="Diamond Suit with solid fill">
            <a:extLst>
              <a:ext uri="{FF2B5EF4-FFF2-40B4-BE49-F238E27FC236}">
                <a16:creationId xmlns:a16="http://schemas.microsoft.com/office/drawing/2014/main" id="{788853D4-7D8B-4D0D-8A40-04D158E0A8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43243" y="2653676"/>
            <a:ext cx="270768" cy="270768"/>
          </a:xfrm>
          <a:prstGeom prst="rect">
            <a:avLst/>
          </a:prstGeom>
        </p:spPr>
      </p:pic>
      <p:pic>
        <p:nvPicPr>
          <p:cNvPr id="7" name="Graphic 6" descr="Diamond Suit with solid fill">
            <a:extLst>
              <a:ext uri="{FF2B5EF4-FFF2-40B4-BE49-F238E27FC236}">
                <a16:creationId xmlns:a16="http://schemas.microsoft.com/office/drawing/2014/main" id="{D75A3DA3-F7D0-47CD-B820-30323C8EB3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29340" y="3727464"/>
            <a:ext cx="270768" cy="270768"/>
          </a:xfrm>
          <a:prstGeom prst="rect">
            <a:avLst/>
          </a:prstGeom>
        </p:spPr>
      </p:pic>
      <p:pic>
        <p:nvPicPr>
          <p:cNvPr id="8" name="Graphic 7" descr="Diamond Suit with solid fill">
            <a:extLst>
              <a:ext uri="{FF2B5EF4-FFF2-40B4-BE49-F238E27FC236}">
                <a16:creationId xmlns:a16="http://schemas.microsoft.com/office/drawing/2014/main" id="{3F4AAA98-E924-4C3E-B2CE-0F555194DD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07714" y="4467335"/>
            <a:ext cx="270768" cy="270768"/>
          </a:xfrm>
          <a:prstGeom prst="rect">
            <a:avLst/>
          </a:prstGeom>
        </p:spPr>
      </p:pic>
      <p:pic>
        <p:nvPicPr>
          <p:cNvPr id="9" name="Graphic 8" descr="Diamond Suit with solid fill">
            <a:extLst>
              <a:ext uri="{FF2B5EF4-FFF2-40B4-BE49-F238E27FC236}">
                <a16:creationId xmlns:a16="http://schemas.microsoft.com/office/drawing/2014/main" id="{23786E44-F837-4064-A703-2E5E7057CF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68195" y="3634519"/>
            <a:ext cx="270768" cy="270768"/>
          </a:xfrm>
          <a:prstGeom prst="rect">
            <a:avLst/>
          </a:prstGeom>
        </p:spPr>
      </p:pic>
      <p:pic>
        <p:nvPicPr>
          <p:cNvPr id="10" name="Graphic 9" descr="Diamond Suit with solid fill">
            <a:extLst>
              <a:ext uri="{FF2B5EF4-FFF2-40B4-BE49-F238E27FC236}">
                <a16:creationId xmlns:a16="http://schemas.microsoft.com/office/drawing/2014/main" id="{2CBA257B-2FD0-4991-86B3-0FA9516CD8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76735" y="4665512"/>
            <a:ext cx="270768" cy="270768"/>
          </a:xfrm>
          <a:prstGeom prst="rect">
            <a:avLst/>
          </a:prstGeom>
        </p:spPr>
      </p:pic>
      <p:pic>
        <p:nvPicPr>
          <p:cNvPr id="11" name="Graphic 10" descr="Diamond Suit with solid fill">
            <a:extLst>
              <a:ext uri="{FF2B5EF4-FFF2-40B4-BE49-F238E27FC236}">
                <a16:creationId xmlns:a16="http://schemas.microsoft.com/office/drawing/2014/main" id="{E243F740-A0BC-47F2-824E-008232F751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36823" y="2705277"/>
            <a:ext cx="270768" cy="270768"/>
          </a:xfrm>
          <a:prstGeom prst="rect">
            <a:avLst/>
          </a:prstGeom>
        </p:spPr>
      </p:pic>
      <p:pic>
        <p:nvPicPr>
          <p:cNvPr id="12" name="Graphic 11" descr="Diamond Suit with solid fill">
            <a:extLst>
              <a:ext uri="{FF2B5EF4-FFF2-40B4-BE49-F238E27FC236}">
                <a16:creationId xmlns:a16="http://schemas.microsoft.com/office/drawing/2014/main" id="{C071BDA5-36AF-4C9E-A5B9-2367CF887A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48265" y="4247501"/>
            <a:ext cx="270768" cy="270768"/>
          </a:xfrm>
          <a:prstGeom prst="rect">
            <a:avLst/>
          </a:prstGeom>
        </p:spPr>
      </p:pic>
      <p:sp>
        <p:nvSpPr>
          <p:cNvPr id="401" name="TextBox 400">
            <a:extLst>
              <a:ext uri="{FF2B5EF4-FFF2-40B4-BE49-F238E27FC236}">
                <a16:creationId xmlns:a16="http://schemas.microsoft.com/office/drawing/2014/main" id="{AA139B85-0D7C-45B3-A528-309AB33F0E40}"/>
              </a:ext>
            </a:extLst>
          </p:cNvPr>
          <p:cNvSpPr txBox="1"/>
          <p:nvPr/>
        </p:nvSpPr>
        <p:spPr>
          <a:xfrm>
            <a:off x="6366575" y="6267454"/>
            <a:ext cx="874279" cy="123111"/>
          </a:xfrm>
          <a:prstGeom prst="rect">
            <a:avLst/>
          </a:prstGeom>
          <a:noFill/>
        </p:spPr>
        <p:txBody>
          <a:bodyPr wrap="square" lIns="0" tIns="0" rIns="0" bIns="0" anchor="ctr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>
                <a:latin typeface="Segoe UI Semibold"/>
              </a:rPr>
              <a:t>AAD</a:t>
            </a:r>
            <a:endParaRPr kumimoji="0" lang="en-US" sz="8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Segoe UI Semibold"/>
            </a:endParaRPr>
          </a:p>
        </p:txBody>
      </p:sp>
      <p:sp>
        <p:nvSpPr>
          <p:cNvPr id="402" name="TextBox 401">
            <a:extLst>
              <a:ext uri="{FF2B5EF4-FFF2-40B4-BE49-F238E27FC236}">
                <a16:creationId xmlns:a16="http://schemas.microsoft.com/office/drawing/2014/main" id="{C82AEACA-18DA-411F-8781-46BDA9909A41}"/>
              </a:ext>
            </a:extLst>
          </p:cNvPr>
          <p:cNvSpPr txBox="1"/>
          <p:nvPr/>
        </p:nvSpPr>
        <p:spPr>
          <a:xfrm>
            <a:off x="7060642" y="6264995"/>
            <a:ext cx="874279" cy="123111"/>
          </a:xfrm>
          <a:prstGeom prst="rect">
            <a:avLst/>
          </a:prstGeom>
          <a:noFill/>
        </p:spPr>
        <p:txBody>
          <a:bodyPr wrap="square" lIns="0" tIns="0" rIns="0" bIns="0" anchor="ctr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Segoe UI Semibold"/>
                <a:ea typeface="+mn-ea"/>
                <a:cs typeface="+mn-cs"/>
              </a:rPr>
              <a:t>ADO</a:t>
            </a:r>
          </a:p>
        </p:txBody>
      </p:sp>
      <p:sp>
        <p:nvSpPr>
          <p:cNvPr id="403" name="TextBox 402">
            <a:extLst>
              <a:ext uri="{FF2B5EF4-FFF2-40B4-BE49-F238E27FC236}">
                <a16:creationId xmlns:a16="http://schemas.microsoft.com/office/drawing/2014/main" id="{64ECE95B-3678-4A69-ADFA-4F54CE92FE63}"/>
              </a:ext>
            </a:extLst>
          </p:cNvPr>
          <p:cNvSpPr txBox="1"/>
          <p:nvPr/>
        </p:nvSpPr>
        <p:spPr>
          <a:xfrm>
            <a:off x="7781447" y="6267453"/>
            <a:ext cx="874279" cy="123111"/>
          </a:xfrm>
          <a:prstGeom prst="rect">
            <a:avLst/>
          </a:prstGeom>
          <a:noFill/>
        </p:spPr>
        <p:txBody>
          <a:bodyPr wrap="square" lIns="0" tIns="0" rIns="0" bIns="0" anchor="ctr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Segoe UI Semibold"/>
                <a:ea typeface="+mn-ea"/>
                <a:cs typeface="+mn-cs"/>
              </a:rPr>
              <a:t>LCS</a:t>
            </a:r>
          </a:p>
        </p:txBody>
      </p:sp>
      <p:sp>
        <p:nvSpPr>
          <p:cNvPr id="417" name="TextBox 416">
            <a:extLst>
              <a:ext uri="{FF2B5EF4-FFF2-40B4-BE49-F238E27FC236}">
                <a16:creationId xmlns:a16="http://schemas.microsoft.com/office/drawing/2014/main" id="{BD5339A5-5930-488F-B864-7344220508B7}"/>
              </a:ext>
            </a:extLst>
          </p:cNvPr>
          <p:cNvSpPr txBox="1"/>
          <p:nvPr/>
        </p:nvSpPr>
        <p:spPr>
          <a:xfrm>
            <a:off x="5770632" y="5943990"/>
            <a:ext cx="874279" cy="169277"/>
          </a:xfrm>
          <a:prstGeom prst="rect">
            <a:avLst/>
          </a:prstGeom>
          <a:noFill/>
        </p:spPr>
        <p:txBody>
          <a:bodyPr wrap="square" lIns="0" tIns="0" rIns="0" bIns="0" anchor="ctr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ea typeface="+mn-ea"/>
                <a:cs typeface="+mn-cs"/>
              </a:rPr>
              <a:t>Integrations</a:t>
            </a:r>
          </a:p>
        </p:txBody>
      </p:sp>
      <p:sp>
        <p:nvSpPr>
          <p:cNvPr id="418" name="TextBox 417">
            <a:extLst>
              <a:ext uri="{FF2B5EF4-FFF2-40B4-BE49-F238E27FC236}">
                <a16:creationId xmlns:a16="http://schemas.microsoft.com/office/drawing/2014/main" id="{5A00E93D-9490-45BE-B7D4-5B9475D74F91}"/>
              </a:ext>
            </a:extLst>
          </p:cNvPr>
          <p:cNvSpPr txBox="1"/>
          <p:nvPr/>
        </p:nvSpPr>
        <p:spPr>
          <a:xfrm>
            <a:off x="8542087" y="6267453"/>
            <a:ext cx="874279" cy="123111"/>
          </a:xfrm>
          <a:prstGeom prst="rect">
            <a:avLst/>
          </a:prstGeom>
          <a:noFill/>
        </p:spPr>
        <p:txBody>
          <a:bodyPr wrap="square" lIns="0" tIns="0" rIns="0" bIns="0" anchor="ctr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Segoe UI Semibold"/>
                <a:ea typeface="+mn-ea"/>
                <a:cs typeface="+mn-cs"/>
              </a:rPr>
              <a:t>GitHub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AF30F3C-80E7-4EAA-AACE-FF9ED74CF83D}"/>
              </a:ext>
            </a:extLst>
          </p:cNvPr>
          <p:cNvSpPr txBox="1"/>
          <p:nvPr/>
        </p:nvSpPr>
        <p:spPr>
          <a:xfrm>
            <a:off x="11017188" y="6563079"/>
            <a:ext cx="1090591" cy="138499"/>
          </a:xfrm>
          <a:prstGeom prst="rect">
            <a:avLst/>
          </a:prstGeom>
          <a:noFill/>
        </p:spPr>
        <p:txBody>
          <a:bodyPr wrap="square" lIns="0" tIns="0" rIns="0" bIns="0" anchor="ctr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rPr>
              <a:t>* In</a:t>
            </a:r>
            <a:r>
              <a:rPr kumimoji="0" lang="en-US" sz="900" b="0" i="0" u="none" strike="noStrike" kern="1200" cap="none" spc="0" normalizeH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rPr>
              <a:t>Progress</a:t>
            </a:r>
          </a:p>
        </p:txBody>
      </p:sp>
    </p:spTree>
    <p:extLst>
      <p:ext uri="{BB962C8B-B14F-4D97-AF65-F5344CB8AC3E}">
        <p14:creationId xmlns:p14="http://schemas.microsoft.com/office/powerpoint/2010/main" val="294352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7.40741E-7 L 2.29167E-6 0.02454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4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27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63" presetClass="path" presetSubtype="0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2.08333E-7 -3.33333E-6 L -0.03437 -3.33333E-6 " pathEditMode="relative" rAng="0" ptsTypes="AA">
                                      <p:cBhvr>
                                        <p:cTn id="20" dur="1000" spd="-100000" fill="hold"/>
                                        <p:tgtEl>
                                          <p:spTgt spid="5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19" y="0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63" presetClass="path" presetSubtype="0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3.33333E-6 -4.07407E-6 L -0.03438 -4.07407E-6 " pathEditMode="relative" rAng="0" ptsTypes="AA">
                                      <p:cBhvr>
                                        <p:cTn id="25" dur="1000" spd="-100000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19" y="0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63" presetClass="path" presetSubtype="0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4.16667E-6 -1.11111E-6 L -0.03437 -1.11111E-6 " pathEditMode="relative" rAng="0" ptsTypes="AA">
                                      <p:cBhvr>
                                        <p:cTn id="30" dur="1000" spd="-100000" fill="hold"/>
                                        <p:tgtEl>
                                          <p:spTgt spid="5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19" y="0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63" presetClass="path" presetSubtype="0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1.45833E-6 -2.22222E-6 L -0.03438 -2.22222E-6 " pathEditMode="relative" rAng="0" ptsTypes="AA">
                                      <p:cBhvr>
                                        <p:cTn id="35" dur="1000" spd="-100000" fill="hold"/>
                                        <p:tgtEl>
                                          <p:spTgt spid="5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19" y="0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63" presetClass="path" presetSubtype="0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3.75E-6 -4.44444E-6 L -0.03438 -4.44444E-6 " pathEditMode="relative" rAng="0" ptsTypes="AA">
                                      <p:cBhvr>
                                        <p:cTn id="40" dur="1000" spd="-100000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19" y="0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63" presetClass="path" presetSubtype="0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3.125E-6 -2.59259E-6 L 0.0375 -2.59259E-6 " pathEditMode="relative" rAng="0" ptsTypes="AA">
                                      <p:cBhvr>
                                        <p:cTn id="45" dur="1000" spd="-100000" fill="hold"/>
                                        <p:tgtEl>
                                          <p:spTgt spid="5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75" y="0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63" presetClass="path" presetSubtype="0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1.875E-6 -1.11111E-6 L 0.0375 -1.11111E-6 " pathEditMode="relative" rAng="0" ptsTypes="AA">
                                      <p:cBhvr>
                                        <p:cTn id="50" dur="1000" spd="-10000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75" y="0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63" presetClass="path" presetSubtype="0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3.125E-6 2.96296E-6 L 0.0375 2.96296E-6 " pathEditMode="relative" rAng="0" ptsTypes="AA">
                                      <p:cBhvr>
                                        <p:cTn id="55" dur="1000" spd="-100000" fill="hold"/>
                                        <p:tgtEl>
                                          <p:spTgt spid="5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75" y="0"/>
                                    </p:animMotion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63" presetClass="path" presetSubtype="0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4.16667E-6 1.48148E-6 L 0.0375 1.48148E-6 " pathEditMode="relative" rAng="0" ptsTypes="AA">
                                      <p:cBhvr>
                                        <p:cTn id="60" dur="1000" spd="-100000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75" y="0"/>
                                    </p:animMotion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1.45833E-6 -3.7037E-6 L 1.45833E-6 0.02454 " pathEditMode="relative" rAng="0" ptsTypes="AA">
                                      <p:cBhvr>
                                        <p:cTn id="65" dur="500" spd="-100000" fill="hold"/>
                                        <p:tgtEl>
                                          <p:spTgt spid="5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27"/>
                                    </p:animMotion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5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1.25E-6 -7.40741E-7 L 1.25E-6 0.02454 " pathEditMode="relative" rAng="0" ptsTypes="AA">
                                      <p:cBhvr>
                                        <p:cTn id="70" dur="500" spd="-100000" fill="hold"/>
                                        <p:tgtEl>
                                          <p:spTgt spid="5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27"/>
                                    </p:animMotion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5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1.25E-6 -4.44444E-6 L -1.25E-6 0.02454 " pathEditMode="relative" rAng="0" ptsTypes="AA">
                                      <p:cBhvr>
                                        <p:cTn id="75" dur="500" spd="-100000" fill="hold"/>
                                        <p:tgtEl>
                                          <p:spTgt spid="5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27"/>
                                    </p:animMotion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5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1.04167E-6 -7.40741E-7 L 1.04167E-6 0.02454 " pathEditMode="relative" rAng="0" ptsTypes="AA">
                                      <p:cBhvr>
                                        <p:cTn id="80" dur="500" spd="-100000" fill="hold"/>
                                        <p:tgtEl>
                                          <p:spTgt spid="5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27"/>
                                    </p:animMotion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6" presetClass="emph" presetSubtype="0" accel="10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4" dur="400" fill="hold"/>
                                        <p:tgtEl>
                                          <p:spTgt spid="32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6" presetClass="emph" presetSubtype="0" accel="10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8" dur="400" fill="hold"/>
                                        <p:tgtEl>
                                          <p:spTgt spid="33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6" presetClass="emph" presetSubtype="0" accel="10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2" dur="400" fill="hold"/>
                                        <p:tgtEl>
                                          <p:spTgt spid="34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6" presetClass="emph" presetSubtype="0" accel="10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6" dur="400" fill="hold"/>
                                        <p:tgtEl>
                                          <p:spTgt spid="35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6" presetClass="emph" presetSubtype="0" accel="10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0" dur="400" fill="hold"/>
                                        <p:tgtEl>
                                          <p:spTgt spid="36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6" presetClass="emph" presetSubtype="0" accel="10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4" dur="400" fill="hold"/>
                                        <p:tgtEl>
                                          <p:spTgt spid="37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6" presetClass="emph" presetSubtype="0" accel="10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8" dur="400" fill="hold"/>
                                        <p:tgtEl>
                                          <p:spTgt spid="38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6" presetClass="emph" presetSubtype="0" accel="10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2" dur="400" fill="hold"/>
                                        <p:tgtEl>
                                          <p:spTgt spid="39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6" presetClass="emph" presetSubtype="0" accel="10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6" dur="400" fill="hold"/>
                                        <p:tgtEl>
                                          <p:spTgt spid="40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6" presetClass="emph" presetSubtype="0" accel="10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0" dur="400" fill="hold"/>
                                        <p:tgtEl>
                                          <p:spTgt spid="41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6" presetClass="emph" presetSubtype="0" accel="10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4" dur="400" fill="hold"/>
                                        <p:tgtEl>
                                          <p:spTgt spid="42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6" presetClass="emph" presetSubtype="0" accel="10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8" dur="400" fill="hold"/>
                                        <p:tgtEl>
                                          <p:spTgt spid="43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6" presetClass="emph" presetSubtype="0" accel="10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32" dur="400" fill="hold"/>
                                        <p:tgtEl>
                                          <p:spTgt spid="44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6" presetClass="emph" presetSubtype="0" accel="10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36" dur="400" fill="hold"/>
                                        <p:tgtEl>
                                          <p:spTgt spid="45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6" presetClass="emph" presetSubtype="0" accel="10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0" dur="400" fill="hold"/>
                                        <p:tgtEl>
                                          <p:spTgt spid="29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6" presetClass="emph" presetSubtype="0" accel="10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4" dur="400" fill="hold"/>
                                        <p:tgtEl>
                                          <p:spTgt spid="30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6" presetClass="emph" presetSubtype="0" accel="10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8" dur="400" fill="hold"/>
                                        <p:tgtEl>
                                          <p:spTgt spid="31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14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2.70833E-6 3.33333E-6 L -2.70833E-6 0.02453 " pathEditMode="relative" rAng="0" ptsTypes="AA">
                                      <p:cBhvr>
                                        <p:cTn id="153" dur="500" spd="-100000" fill="hold"/>
                                        <p:tgtEl>
                                          <p:spTgt spid="4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27"/>
                                    </p:animMotion>
                                  </p:childTnLst>
                                </p:cTn>
                              </p:par>
                              <p:par>
                                <p:cTn id="15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3.95833E-6 -3.7037E-6 L -3.95833E-6 0.02454 " pathEditMode="relative" rAng="0" ptsTypes="AA">
                                      <p:cBhvr>
                                        <p:cTn id="158" dur="500" spd="-100000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27"/>
                                    </p:animMotion>
                                  </p:childTnLst>
                                </p:cTn>
                              </p:par>
                              <p:par>
                                <p:cTn id="15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1.45833E-6 3.33333E-6 L 1.45833E-6 0.02453 " pathEditMode="relative" rAng="0" ptsTypes="AA">
                                      <p:cBhvr>
                                        <p:cTn id="163" dur="500" spd="-100000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27"/>
                                    </p:animMotion>
                                  </p:childTnLst>
                                </p:cTn>
                              </p:par>
                              <p:par>
                                <p:cTn id="16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4.58333E-6 4.81481E-6 L -4.58333E-6 0.02453 " pathEditMode="relative" rAng="0" ptsTypes="AA">
                                      <p:cBhvr>
                                        <p:cTn id="168" dur="500" spd="-100000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27"/>
                                    </p:animMotion>
                                  </p:childTnLst>
                                </p:cTn>
                              </p:par>
                              <p:par>
                                <p:cTn id="16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500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1.66667E-6 3.33333E-6 L 1.66667E-6 0.02453 " pathEditMode="relative" rAng="0" ptsTypes="AA">
                                      <p:cBhvr>
                                        <p:cTn id="173" dur="500" spd="-100000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2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0" grpId="0"/>
      <p:bldP spid="400" grpId="1"/>
      <p:bldP spid="515" grpId="0"/>
      <p:bldP spid="515" grpId="1"/>
      <p:bldP spid="513" grpId="0"/>
      <p:bldP spid="513" grpId="1"/>
      <p:bldP spid="511" grpId="0"/>
      <p:bldP spid="511" grpId="1"/>
      <p:bldP spid="509" grpId="0"/>
      <p:bldP spid="509" grpId="1"/>
      <p:bldP spid="29" grpId="0" animBg="1"/>
      <p:bldP spid="29" grpId="1" animBg="1"/>
      <p:bldP spid="30" grpId="0" animBg="1"/>
      <p:bldP spid="30" grpId="1" animBg="1"/>
      <p:bldP spid="533" grpId="0"/>
      <p:bldP spid="533" grpId="1"/>
      <p:bldP spid="31" grpId="0" animBg="1"/>
      <p:bldP spid="31" grpId="1" animBg="1"/>
      <p:bldP spid="32" grpId="0" animBg="1"/>
      <p:bldP spid="32" grpId="1" animBg="1"/>
      <p:bldP spid="530" grpId="0"/>
      <p:bldP spid="530" grpId="1"/>
      <p:bldP spid="33" grpId="0" animBg="1"/>
      <p:bldP spid="33" grpId="1" animBg="1"/>
      <p:bldP spid="34" grpId="0" animBg="1"/>
      <p:bldP spid="34" grpId="1" animBg="1"/>
      <p:bldP spid="561" grpId="0"/>
      <p:bldP spid="561" grpId="1"/>
      <p:bldP spid="35" grpId="0" animBg="1"/>
      <p:bldP spid="35" grpId="1" animBg="1"/>
      <p:bldP spid="36" grpId="0" animBg="1"/>
      <p:bldP spid="36" grpId="1" animBg="1"/>
      <p:bldP spid="554" grpId="0"/>
      <p:bldP spid="554" grpId="1"/>
      <p:bldP spid="37" grpId="0" animBg="1"/>
      <p:bldP spid="37" grpId="1" animBg="1"/>
      <p:bldP spid="38" grpId="0" animBg="1"/>
      <p:bldP spid="38" grpId="1" animBg="1"/>
      <p:bldP spid="557" grpId="0"/>
      <p:bldP spid="557" grpId="1"/>
      <p:bldP spid="39" grpId="0" animBg="1"/>
      <p:bldP spid="39" grpId="1" animBg="1"/>
      <p:bldP spid="545" grpId="0"/>
      <p:bldP spid="545" grpId="1"/>
      <p:bldP spid="40" grpId="0" animBg="1"/>
      <p:bldP spid="40" grpId="1" animBg="1"/>
      <p:bldP spid="41" grpId="0" animBg="1"/>
      <p:bldP spid="41" grpId="1" animBg="1"/>
      <p:bldP spid="539" grpId="0"/>
      <p:bldP spid="539" grpId="1"/>
      <p:bldP spid="42" grpId="0" animBg="1"/>
      <p:bldP spid="42" grpId="1" animBg="1"/>
      <p:bldP spid="43" grpId="0" animBg="1"/>
      <p:bldP spid="43" grpId="1" animBg="1"/>
      <p:bldP spid="548" grpId="0"/>
      <p:bldP spid="548" grpId="1"/>
      <p:bldP spid="44" grpId="0" animBg="1"/>
      <p:bldP spid="44" grpId="1" animBg="1"/>
      <p:bldP spid="45" grpId="0" animBg="1"/>
      <p:bldP spid="45" grpId="1" animBg="1"/>
      <p:bldP spid="521" grpId="0"/>
      <p:bldP spid="521" grpId="1"/>
      <p:bldP spid="401" grpId="0"/>
      <p:bldP spid="401" grpId="1"/>
      <p:bldP spid="402" grpId="0"/>
      <p:bldP spid="402" grpId="1"/>
      <p:bldP spid="403" grpId="0"/>
      <p:bldP spid="403" grpId="1"/>
      <p:bldP spid="417" grpId="0"/>
      <p:bldP spid="417" grpId="1"/>
      <p:bldP spid="418" grpId="0"/>
      <p:bldP spid="418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10A427-2CA3-47D9-A34B-13E804207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188" y="457200"/>
            <a:ext cx="11018520" cy="492443"/>
          </a:xfrm>
        </p:spPr>
        <p:txBody>
          <a:bodyPr>
            <a:normAutofit fontScale="90000"/>
          </a:bodyPr>
          <a:lstStyle/>
          <a:p>
            <a:r>
              <a:rPr lang="en-US">
                <a:solidFill>
                  <a:srgbClr val="262626"/>
                </a:solidFill>
                <a:cs typeface="Calibri Light"/>
              </a:rPr>
              <a:t>Shared development Model</a:t>
            </a:r>
            <a:endParaRPr lang="en-US">
              <a:solidFill>
                <a:srgbClr val="262626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C8488C-8BB2-4E7A-AE01-8CA3C9AB0F8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496643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>
                <a:cs typeface="Calibri"/>
              </a:rPr>
              <a:t>Sub-divided the team into </a:t>
            </a:r>
            <a:r>
              <a:rPr lang="en-US" sz="1800" b="1">
                <a:cs typeface="Calibri"/>
              </a:rPr>
              <a:t>workstreams </a:t>
            </a:r>
            <a:r>
              <a:rPr lang="en-US" sz="1800">
                <a:cs typeface="Calibri"/>
              </a:rPr>
              <a:t>based on the business scenarios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>
                <a:cs typeface="Calibri"/>
              </a:rPr>
              <a:t>Governance process applied for any new non-trivial 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>
              <a:cs typeface="Calibri"/>
            </a:endParaRPr>
          </a:p>
          <a:p>
            <a:endParaRPr lang="en-US" sz="1800"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>
                <a:cs typeface="Calibri"/>
              </a:rPr>
              <a:t>Small scope feature bypass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>
                <a:cs typeface="Calibri"/>
              </a:rPr>
              <a:t>Governance focus on </a:t>
            </a:r>
            <a:r>
              <a:rPr lang="en-US" sz="1800" b="1">
                <a:cs typeface="Calibri"/>
              </a:rPr>
              <a:t>Shared Entities &amp; attributes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b="1"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235236-4766-4D92-AD51-DA5B857F773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75909FA-3F91-0646-A6A8-60C236B90508}" type="slidenum">
              <a:rPr lang="en-US" smtClean="0"/>
              <a:pPr/>
              <a:t>9</a:t>
            </a:fld>
            <a:endParaRPr lang="en-US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5AA0A204-535E-44D6-9F80-3940FB9E595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54098704"/>
              </p:ext>
            </p:extLst>
          </p:nvPr>
        </p:nvGraphicFramePr>
        <p:xfrm>
          <a:off x="1752123" y="2336800"/>
          <a:ext cx="8687053" cy="2641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9925D37A-7AF6-4297-8CDF-72D598ACD77F}"/>
              </a:ext>
            </a:extLst>
          </p:cNvPr>
          <p:cNvSpPr txBox="1"/>
          <p:nvPr/>
        </p:nvSpPr>
        <p:spPr>
          <a:xfrm>
            <a:off x="1371347" y="6406372"/>
            <a:ext cx="997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>
                <a:solidFill>
                  <a:schemeClr val="accent5"/>
                </a:solidFill>
              </a:rPr>
              <a:t>Enables shared development at SCALE </a:t>
            </a:r>
          </a:p>
        </p:txBody>
      </p:sp>
    </p:spTree>
    <p:extLst>
      <p:ext uri="{BB962C8B-B14F-4D97-AF65-F5344CB8AC3E}">
        <p14:creationId xmlns:p14="http://schemas.microsoft.com/office/powerpoint/2010/main" val="2184929384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Segoe UI Semi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CloudOS">
  <a:themeElements>
    <a:clrScheme name="C+E 2016">
      <a:dk1>
        <a:srgbClr val="505050"/>
      </a:dk1>
      <a:lt1>
        <a:srgbClr val="FFFFFF"/>
      </a:lt1>
      <a:dk2>
        <a:srgbClr val="0072C6"/>
      </a:dk2>
      <a:lt2>
        <a:srgbClr val="D2D2D2"/>
      </a:lt2>
      <a:accent1>
        <a:srgbClr val="0072C6"/>
      </a:accent1>
      <a:accent2>
        <a:srgbClr val="DC3C00"/>
      </a:accent2>
      <a:accent3>
        <a:srgbClr val="008272"/>
      </a:accent3>
      <a:accent4>
        <a:srgbClr val="68217A"/>
      </a:accent4>
      <a:accent5>
        <a:srgbClr val="002050"/>
      </a:accent5>
      <a:accent6>
        <a:srgbClr val="442359"/>
      </a:accent6>
      <a:hlink>
        <a:srgbClr val="002050"/>
      </a:hlink>
      <a:folHlink>
        <a:srgbClr val="002050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STB_Template_16-9_Sept2013_v12.potx" id="{9C7765DE-A674-4011-A212-5D742AF30369}" vid="{81192D97-C069-469D-919F-BDBFA53A12D0}"/>
    </a:ext>
  </a:extLst>
</a:theme>
</file>

<file path=ppt/theme/theme3.xml><?xml version="1.0" encoding="utf-8"?>
<a:theme xmlns:a="http://schemas.openxmlformats.org/drawingml/2006/main" name="1_COLOR TEMPLATE">
  <a:themeElements>
    <a:clrScheme name="BAG">
      <a:dk1>
        <a:sysClr val="windowText" lastClr="000000"/>
      </a:dk1>
      <a:lt1>
        <a:sysClr val="window" lastClr="FFFFFF"/>
      </a:lt1>
      <a:dk2>
        <a:srgbClr val="008272"/>
      </a:dk2>
      <a:lt2>
        <a:srgbClr val="30E5D0"/>
      </a:lt2>
      <a:accent1>
        <a:srgbClr val="008272"/>
      </a:accent1>
      <a:accent2>
        <a:srgbClr val="75757A"/>
      </a:accent2>
      <a:accent3>
        <a:srgbClr val="3C3C41"/>
      </a:accent3>
      <a:accent4>
        <a:srgbClr val="30E5D0"/>
      </a:accent4>
      <a:accent5>
        <a:srgbClr val="EBEBEB"/>
      </a:accent5>
      <a:accent6>
        <a:srgbClr val="FEF000"/>
      </a:accent6>
      <a:hlink>
        <a:srgbClr val="0563C1"/>
      </a:hlink>
      <a:folHlink>
        <a:srgbClr val="954F72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rand_template_16-9_Business_DARK_BLUE_2016_8.potx" id="{4FF32A3D-B0EC-495C-AF46-E5EB76C621A5}" vid="{BBE1F22C-DF7E-4CA3-8D2F-6CF4F093D302}"/>
    </a:ext>
  </a:extLst>
</a:theme>
</file>

<file path=ppt/theme/theme4.xml><?xml version="1.0" encoding="utf-8"?>
<a:theme xmlns:a="http://schemas.openxmlformats.org/drawingml/2006/main" name="1_WHITE TEMPLATE">
  <a:themeElements>
    <a:clrScheme name="ST_Illustration_White_Blue">
      <a:dk1>
        <a:srgbClr val="1A1A1A"/>
      </a:dk1>
      <a:lt1>
        <a:srgbClr val="FFFFFF"/>
      </a:lt1>
      <a:dk2>
        <a:srgbClr val="0D0D0D"/>
      </a:dk2>
      <a:lt2>
        <a:srgbClr val="D2D2D2"/>
      </a:lt2>
      <a:accent1>
        <a:srgbClr val="0078D4"/>
      </a:accent1>
      <a:accent2>
        <a:srgbClr val="002050"/>
      </a:accent2>
      <a:accent3>
        <a:srgbClr val="107C10"/>
      </a:accent3>
      <a:accent4>
        <a:srgbClr val="D73B01"/>
      </a:accent4>
      <a:accent5>
        <a:srgbClr val="737373"/>
      </a:accent5>
      <a:accent6>
        <a:srgbClr val="E6E6E6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6-9_Illustration_2018_Cloud_005.potx" id="{1DDE26AD-FCDB-497F-934C-DE1647EF5047}" vid="{CBF047EE-8A2D-4DFD-80E1-D9926FB95026}"/>
    </a:ext>
  </a:extLst>
</a:theme>
</file>

<file path=ppt/theme/theme5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4E0EFC75BDF7E4E8EA11C956B8478AC" ma:contentTypeVersion="14" ma:contentTypeDescription="Create a new document." ma:contentTypeScope="" ma:versionID="d2d3bbcfe6010168b03f6ce731ef5314">
  <xsd:schema xmlns:xsd="http://www.w3.org/2001/XMLSchema" xmlns:xs="http://www.w3.org/2001/XMLSchema" xmlns:p="http://schemas.microsoft.com/office/2006/metadata/properties" xmlns:ns1="http://schemas.microsoft.com/sharepoint/v3" xmlns:ns2="eaecb180-b530-4f76-93ec-8deeabaa3373" xmlns:ns3="bcff2ecd-1080-4566-999d-588ad67cc3bd" targetNamespace="http://schemas.microsoft.com/office/2006/metadata/properties" ma:root="true" ma:fieldsID="a25e2c050946165aca08f50ffbffcc60" ns1:_="" ns2:_="" ns3:_="">
    <xsd:import namespace="http://schemas.microsoft.com/sharepoint/v3"/>
    <xsd:import namespace="eaecb180-b530-4f76-93ec-8deeabaa3373"/>
    <xsd:import namespace="bcff2ecd-1080-4566-999d-588ad67cc3b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2:MediaServiceEventHashCode" minOccurs="0"/>
                <xsd:element ref="ns2:MediaServiceGenerationTime" minOccurs="0"/>
                <xsd:element ref="ns2:MediaServiceAutoKeyPoints" minOccurs="0"/>
                <xsd:element ref="ns2:MediaServiceKeyPoints" minOccurs="0"/>
                <xsd:element ref="ns1:_ip_UnifiedCompliancePolicyProperties" minOccurs="0"/>
                <xsd:element ref="ns1:_ip_UnifiedCompliancePolicyUIAction" minOccurs="0"/>
                <xsd:element ref="ns2:MediaServiceAutoTags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8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9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aecb180-b530-4f76-93ec-8deeabaa337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20" nillable="true" ma:displayName="Tags" ma:internalName="MediaServiceAutoTags" ma:readOnly="true">
      <xsd:simpleType>
        <xsd:restriction base="dms:Text"/>
      </xsd:simpleType>
    </xsd:element>
    <xsd:element name="MediaServiceOCR" ma:index="2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cff2ecd-1080-4566-999d-588ad67cc3bd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2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3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bcff2ecd-1080-4566-999d-588ad67cc3bd">
      <UserInfo>
        <DisplayName>Project Bollinger Core Team</DisplayName>
        <AccountId>121</AccountId>
        <AccountType/>
      </UserInfo>
      <UserInfo>
        <DisplayName>Ramana Sridhar Vaidyanathan</DisplayName>
        <AccountId>87</AccountId>
        <AccountType/>
      </UserInfo>
      <UserInfo>
        <DisplayName>Jared Flieller</DisplayName>
        <AccountId>108</AccountId>
        <AccountType/>
      </UserInfo>
      <UserInfo>
        <DisplayName>Kyle Geddes</DisplayName>
        <AccountId>98</AccountId>
        <AccountType/>
      </UserInfo>
      <UserInfo>
        <DisplayName>Vijay Nagandla</DisplayName>
        <AccountId>88</AccountId>
        <AccountType/>
      </UserInfo>
      <UserInfo>
        <DisplayName>Darshan Desai</DisplayName>
        <AccountId>32</AccountId>
        <AccountType/>
      </UserInfo>
      <UserInfo>
        <DisplayName>Alejandro Gutierrez</DisplayName>
        <AccountId>18</AccountId>
        <AccountType/>
      </UserInfo>
      <UserInfo>
        <DisplayName>Sriranjitha Avireddy</DisplayName>
        <AccountId>127</AccountId>
        <AccountType/>
      </UserInfo>
      <UserInfo>
        <DisplayName>Ankit Chawla</DisplayName>
        <AccountId>182</AccountId>
        <AccountType/>
      </UserInfo>
      <UserInfo>
        <DisplayName>Satyakumar K</DisplayName>
        <AccountId>91</AccountId>
        <AccountType/>
      </UserInfo>
      <UserInfo>
        <DisplayName>Ryan Cunningham</DisplayName>
        <AccountId>199</AccountId>
        <AccountType/>
      </UserInfo>
    </SharedWithUsers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A8DEAEFA-00B4-4669-BEB5-1EFF54C7EBB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3339DD0-DD9A-4CAF-8550-537A0164D923}">
  <ds:schemaRefs>
    <ds:schemaRef ds:uri="bcff2ecd-1080-4566-999d-588ad67cc3bd"/>
    <ds:schemaRef ds:uri="eaecb180-b530-4f76-93ec-8deeabaa3373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F9989545-3665-4546-8CAF-2F61DBBCAB87}">
  <ds:schemaRefs>
    <ds:schemaRef ds:uri="bcff2ecd-1080-4566-999d-588ad67cc3bd"/>
    <ds:schemaRef ds:uri="eaecb180-b530-4f76-93ec-8deeabaa3373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XML/1998/namespac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25</Slides>
  <Notes>3</Notes>
  <HiddenSlides>0</HiddenSlides>
  <ScaleCrop>false</ScaleCrop>
  <HeadingPairs>
    <vt:vector size="4" baseType="variant">
      <vt:variant>
        <vt:lpstr>Theme</vt:lpstr>
      </vt:variant>
      <vt:variant>
        <vt:i4>5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Office Theme</vt:lpstr>
      <vt:lpstr>1_CloudOS</vt:lpstr>
      <vt:lpstr>1_COLOR TEMPLATE</vt:lpstr>
      <vt:lpstr>1_WHITE TEMPLATE</vt:lpstr>
      <vt:lpstr>1_Office Theme</vt:lpstr>
      <vt:lpstr>Success Hub  Digitalizing organization</vt:lpstr>
      <vt:lpstr>Agenda</vt:lpstr>
      <vt:lpstr>How is MSFT implementing the co-development model?  Success Hub </vt:lpstr>
      <vt:lpstr>Microsoft &amp; BAG </vt:lpstr>
      <vt:lpstr>Why was Success Hub created?</vt:lpstr>
      <vt:lpstr>Why was Success Hub created?</vt:lpstr>
      <vt:lpstr>Digital feedback loop</vt:lpstr>
      <vt:lpstr>Digitally transforming BAG</vt:lpstr>
      <vt:lpstr>Shared development Model</vt:lpstr>
      <vt:lpstr>Success Hub App onboarding support</vt:lpstr>
      <vt:lpstr>ADO structure</vt:lpstr>
      <vt:lpstr>Governance/ALM/Test</vt:lpstr>
      <vt:lpstr>Weekly schedule</vt:lpstr>
      <vt:lpstr>ALM &amp; Deployment</vt:lpstr>
      <vt:lpstr>ALM – PG links</vt:lpstr>
      <vt:lpstr>Integration</vt:lpstr>
      <vt:lpstr>Security, Compliance &amp; Integration</vt:lpstr>
      <vt:lpstr>Support &amp; Maintenance</vt:lpstr>
      <vt:lpstr>Learnings &amp; Guidance</vt:lpstr>
      <vt:lpstr>Need your inputs</vt:lpstr>
      <vt:lpstr>Customer &amp; Partner</vt:lpstr>
      <vt:lpstr>ProductOps (Product lifecycle)</vt:lpstr>
      <vt:lpstr>DevOps</vt:lpstr>
      <vt:lpstr>BizOps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Bollinger Checkpoint</dc:title>
  <dc:creator>Ed Lehman</dc:creator>
  <cp:revision>2</cp:revision>
  <dcterms:created xsi:type="dcterms:W3CDTF">2019-10-09T20:15:47Z</dcterms:created>
  <dcterms:modified xsi:type="dcterms:W3CDTF">2021-04-13T18:28:46Z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etDate">
    <vt:lpwstr>2020-04-13T18:34:33.8128118Z</vt:lpwstr>
  </property>
  <property fmtid="{D5CDD505-2E9C-101B-9397-08002B2CF9AE}" pid="4" name="Sensitivity">
    <vt:lpwstr>General</vt:lpwstr>
  </property>
  <property fmtid="{D5CDD505-2E9C-101B-9397-08002B2CF9AE}" pid="5" name="MSIP_Label_f42aa342-8706-4288-bd11-ebb85995028c_ActionId">
    <vt:lpwstr>26896b5c-ffa5-4500-9dd8-204ee9680c6f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SiteId">
    <vt:lpwstr>72f988bf-86f1-41af-91ab-2d7cd011db47</vt:lpwstr>
  </property>
  <property fmtid="{D5CDD505-2E9C-101B-9397-08002B2CF9AE}" pid="8" name="ContentTypeId">
    <vt:lpwstr>0x010100D4E0EFC75BDF7E4E8EA11C956B8478AC</vt:lpwstr>
  </property>
  <property fmtid="{D5CDD505-2E9C-101B-9397-08002B2CF9AE}" pid="9" name="MSIP_Label_f42aa342-8706-4288-bd11-ebb85995028c_Extended_MSFT_Method">
    <vt:lpwstr>Automatic</vt:lpwstr>
  </property>
</Properties>
</file>